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4042" r:id="rId1"/>
  </p:sldMasterIdLst>
  <p:notesMasterIdLst>
    <p:notesMasterId r:id="rId26"/>
  </p:notesMasterIdLst>
  <p:handoutMasterIdLst>
    <p:handoutMasterId r:id="rId27"/>
  </p:handoutMasterIdLst>
  <p:sldIdLst>
    <p:sldId id="3173" r:id="rId2"/>
    <p:sldId id="3262" r:id="rId3"/>
    <p:sldId id="3263" r:id="rId4"/>
    <p:sldId id="3840" r:id="rId5"/>
    <p:sldId id="3848" r:id="rId6"/>
    <p:sldId id="3271" r:id="rId7"/>
    <p:sldId id="2848" r:id="rId8"/>
    <p:sldId id="3851" r:id="rId9"/>
    <p:sldId id="3850" r:id="rId10"/>
    <p:sldId id="3267" r:id="rId11"/>
    <p:sldId id="3843" r:id="rId12"/>
    <p:sldId id="3275" r:id="rId13"/>
    <p:sldId id="2927" r:id="rId14"/>
    <p:sldId id="3284" r:id="rId15"/>
    <p:sldId id="3285" r:id="rId16"/>
    <p:sldId id="3286" r:id="rId17"/>
    <p:sldId id="3291" r:id="rId18"/>
    <p:sldId id="3853" r:id="rId19"/>
    <p:sldId id="3855" r:id="rId20"/>
    <p:sldId id="3859" r:id="rId21"/>
    <p:sldId id="3861" r:id="rId22"/>
    <p:sldId id="3862" r:id="rId23"/>
    <p:sldId id="3301" r:id="rId24"/>
    <p:sldId id="3854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Lato Light" panose="020F0302020204030203" pitchFamily="34" charset="0"/>
      <p:regular r:id="rId36"/>
      <p:italic r:id="rId37"/>
    </p:embeddedFont>
    <p:embeddedFont>
      <p:font typeface="Lato Regular" panose="020F0502020204030203" pitchFamily="34" charset="0"/>
      <p:regular r:id="rId38"/>
    </p:embeddedFont>
    <p:embeddedFont>
      <p:font typeface="Montserrat" panose="00000500000000000000" pitchFamily="2" charset="-52"/>
      <p:regular r:id="rId39"/>
      <p:bold r:id="rId40"/>
      <p:italic r:id="rId41"/>
      <p:boldItalic r:id="rId42"/>
    </p:embeddedFont>
    <p:embeddedFont>
      <p:font typeface="Montserrat Light" panose="00000400000000000000" pitchFamily="2" charset="-52"/>
      <p:regular r:id="rId43"/>
      <p:italic r:id="rId44"/>
    </p:embeddedFont>
    <p:embeddedFont>
      <p:font typeface="Poppins" panose="00000500000000000000" pitchFamily="2" charset="0"/>
      <p:regular r:id="rId45"/>
      <p:bold r:id="rId46"/>
      <p:italic r:id="rId47"/>
      <p:boldItalic r:id="rId48"/>
    </p:embeddedFont>
    <p:embeddedFont>
      <p:font typeface="Poppins Bold" panose="00000800000000000000" pitchFamily="2" charset="0"/>
      <p:bold r:id="rId49"/>
    </p:embeddedFont>
    <p:embeddedFont>
      <p:font typeface="Roboto" panose="02000000000000000000" pitchFamily="2" charset="0"/>
      <p:regular r:id="rId50"/>
      <p:bold r:id="rId51"/>
      <p:italic r:id="rId52"/>
      <p:boldItalic r:id="rId53"/>
    </p:embeddedFont>
    <p:embeddedFont>
      <p:font typeface="Roboto Light" panose="02000000000000000000" pitchFamily="2" charset="0"/>
      <p:regular r:id="rId54"/>
      <p:italic r:id="rId5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5" pos="5364" userDrawn="1">
          <p15:clr>
            <a:srgbClr val="A4A3A4"/>
          </p15:clr>
        </p15:guide>
        <p15:guide id="52" pos="387" userDrawn="1">
          <p15:clr>
            <a:srgbClr val="A4A3A4"/>
          </p15:clr>
        </p15:guide>
        <p15:guide id="53" orient="horz" pos="237" userDrawn="1">
          <p15:clr>
            <a:srgbClr val="A4A3A4"/>
          </p15:clr>
        </p15:guide>
        <p15:guide id="55" pos="2871" userDrawn="1">
          <p15:clr>
            <a:srgbClr val="A4A3A4"/>
          </p15:clr>
        </p15:guide>
        <p15:guide id="56" orient="horz" pos="261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a688fc"/>
    <a:srgbClr val="3b2f4e"/>
    <a:srgbClr val="fcfcfc"/>
    <a:srgbClr val="8422f4"/>
    <a:srgbClr val="7c4efd"/>
    <a:srgbClr val="34476A"/>
    <a:srgbClr val="EFF1F8"/>
    <a:srgbClr val="F2F2F2"/>
    <a:srgbClr val="373737"/>
    <a:srgbClr val="4454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11" autoAdjust="0"/>
    <p:restoredTop sz="95652" autoAdjust="0"/>
  </p:normalViewPr>
  <p:slideViewPr>
    <p:cSldViewPr snapToGrid="0" snapToObjects="1">
      <p:cViewPr>
        <p:scale>
          <a:sx n="125" d="100"/>
          <a:sy n="125" d="100"/>
        </p:scale>
        <p:origin x="810" y="420"/>
      </p:cViewPr>
      <p:guideLst>
        <p:guide pos="5364"/>
        <p:guide pos="387"/>
        <p:guide orient="horz" pos="237"/>
        <p:guide pos="2871"/>
        <p:guide orient="horz" pos="26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09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>
            <a:extLst>
              <a:ext uri="{FF2B5EF4-FFF2-40B4-BE49-F238E27FC236}">
                <a16:creationId xmlns:a16="http://schemas.microsoft.com/office/drawing/2014/main" id="{3715F249-2451-4308-8032-0FFD226F09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>
            <a:extLst>
              <a:ext uri="{FF2B5EF4-FFF2-40B4-BE49-F238E27FC236}">
                <a16:creationId xmlns:a16="http://schemas.microsoft.com/office/drawing/2014/main" id="{B4108112-51C6-4442-A1EF-59CB8DDFF7A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A7C6CA-FA6D-47FA-A347-BB41DA47EBCA}" type="datetimeFigureOut">
              <a:rPr lang="en-US" smtClean="0"/>
              <a:t>08.05.2020</a:t>
            </a:fld>
            <a:endParaRPr lang="en-US"/>
          </a:p>
        </p:txBody>
      </p:sp>
      <p:sp>
        <p:nvSpPr>
          <p:cNvPr id="4" name="Footer 3">
            <a:extLst>
              <a:ext uri="{FF2B5EF4-FFF2-40B4-BE49-F238E27FC236}">
                <a16:creationId xmlns:a16="http://schemas.microsoft.com/office/drawing/2014/main" id="{AB73516B-C89E-4B83-B608-9AB5C96328F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4">
            <a:extLst>
              <a:ext uri="{FF2B5EF4-FFF2-40B4-BE49-F238E27FC236}">
                <a16:creationId xmlns:a16="http://schemas.microsoft.com/office/drawing/2014/main" id="{BF5CFC20-BEF5-4593-A81B-F113BEB4E4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0349F-BDB5-4F0E-9EFB-FCF32B82AA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5679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5/8/2020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1pPr>
    <a:lvl2pPr marL="342831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2pPr>
    <a:lvl3pPr marL="685663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3pPr>
    <a:lvl4pPr marL="1028494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4pPr>
    <a:lvl5pPr marL="1371326" algn="l" defTabSz="342831" rtl="0" eaLnBrk="1" latinLnBrk="0" hangingPunct="1">
      <a:defRPr sz="900" b="0" i="0" kern="1200">
        <a:solidFill>
          <a:schemeClr val="tx1"/>
        </a:solidFill>
        <a:latin typeface="Montserrat Light" charset="0"/>
        <a:ea typeface="+mn-ea"/>
        <a:cs typeface="+mn-cs"/>
      </a:defRPr>
    </a:lvl5pPr>
    <a:lvl6pPr marL="1714157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989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820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651" algn="l" defTabSz="342831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3957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8202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143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103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593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1086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08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8980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21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7853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116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5558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8063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65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032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127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443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15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22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403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6218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Sample subtitle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75836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Heading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6092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heading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8756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646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rawing 1" descr="Picture looks like as Drawing&#10;&#10;">
            <a:extLst>
              <a:ext uri="{FF2B5EF4-FFF2-40B4-BE49-F238E27FC236}">
                <a16:creationId xmlns:a16="http://schemas.microsoft.com/office/drawing/2014/main" id="{8FEF4F8F-7940-4423-A445-8B04973658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0845" y="262786"/>
            <a:ext cx="912360" cy="912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143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6966" y="1788955"/>
            <a:ext cx="7470068" cy="28027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6265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C72FCE4F-C860-9E4C-B28D-774B4B51B28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31625" y="-141889"/>
            <a:ext cx="9407249" cy="33453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692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C72FCE4F-C860-9E4C-B28D-774B4B51B28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39690" y="0"/>
            <a:ext cx="2809773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874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26126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343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B784183-0406-3540-87F5-55B6477ADB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9323" y="1359269"/>
            <a:ext cx="2512986" cy="22288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15506" y="1359269"/>
            <a:ext cx="2512986" cy="22288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AAAC7CBC-A362-B44A-8055-0D9776C18DA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911690" y="1359269"/>
            <a:ext cx="2512986" cy="22288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1247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20442" y="0"/>
            <a:ext cx="2642448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604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13990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299CEE19-0A79-7B4D-AD6A-B17960F25AD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3600" y="1846714"/>
            <a:ext cx="895973" cy="8957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37FE347-6604-8841-A1BD-E2E64432D3A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44300" y="1846714"/>
            <a:ext cx="895973" cy="8957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57FF8BF7-BE46-DE42-9218-711E9205F54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3600" y="3438749"/>
            <a:ext cx="895973" cy="8957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0C6771EC-9D22-7244-A324-0550154889A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144300" y="3438749"/>
            <a:ext cx="895973" cy="8957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5150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4818" y="1937904"/>
            <a:ext cx="1143299" cy="1143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8A5120CA-692F-F345-9E3C-C7CCF5BB5A9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990786" y="1937904"/>
            <a:ext cx="1143299" cy="1143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8C7C4A1-B9DC-B242-8430-DA64100AEE5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27935" y="1937904"/>
            <a:ext cx="1143299" cy="1143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6DC704D-8DB5-1E41-8BF9-CA883E2A6B3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044296" y="1937904"/>
            <a:ext cx="1143299" cy="1143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3902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0113" y="666888"/>
            <a:ext cx="1825588" cy="3952742"/>
          </a:xfrm>
          <a:prstGeom prst="roundRect">
            <a:avLst>
              <a:gd name="adj" fmla="val 9989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9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4021" y="713780"/>
            <a:ext cx="2707481" cy="3743325"/>
          </a:xfrm>
          <a:prstGeom prst="roundRect">
            <a:avLst>
              <a:gd name="adj" fmla="val 2876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7985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321374" y="1554361"/>
            <a:ext cx="4385667" cy="2612231"/>
          </a:xfrm>
          <a:prstGeom prst="roundRect">
            <a:avLst>
              <a:gd name="adj" fmla="val 2957"/>
            </a:avLst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9627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FB784183-0406-3540-87F5-55B6477ADB3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31625" y="2123768"/>
            <a:ext cx="9407249" cy="31616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96803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9144000" cy="33887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924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B695E425-CFED-ED4C-927B-4D6A45F788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31625" y="-141889"/>
            <a:ext cx="9407249" cy="38358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4FE1B35F-4590-374B-8519-288089DB247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6291" y="2680854"/>
            <a:ext cx="3624774" cy="20262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F284516-4946-184F-8188-C017B75BC64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92934" y="2680854"/>
            <a:ext cx="3624774" cy="202622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3346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754798"/>
            <a:ext cx="9144000" cy="33887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667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9144000" cy="28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707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51294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290974"/>
            <a:ext cx="9144000" cy="285252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7493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E758EC3-427F-1241-87FC-613D457710D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9144000" cy="28471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9305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B07E095-35DD-8449-8250-91B068FC8F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84064" y="439341"/>
            <a:ext cx="3682371" cy="42648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6212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3601" y="2125512"/>
            <a:ext cx="1939199" cy="19386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B0993D8F-3AA5-A747-A08B-1E2A0F54B4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72000" y="2125512"/>
            <a:ext cx="1939199" cy="19386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31856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0316" y="2611096"/>
            <a:ext cx="4083634" cy="20773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B0993D8F-3AA5-A747-A08B-1E2A0F54B47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0050" y="455055"/>
            <a:ext cx="4083634" cy="20773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8949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94474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3997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0316" y="455055"/>
            <a:ext cx="4083634" cy="20773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8AB5C2BD-10C9-5248-B520-9AEB2D0CEF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0050" y="2611096"/>
            <a:ext cx="4083634" cy="20773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6507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49526" y="0"/>
            <a:ext cx="4194474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08227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73807" y="0"/>
            <a:ext cx="2970193" cy="4962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34864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" y="0"/>
            <a:ext cx="4572000" cy="4962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160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266000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95306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11224" y="0"/>
            <a:ext cx="4732776" cy="33724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9875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3760" y="1767810"/>
            <a:ext cx="4424368" cy="25097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76003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1EC6D32-8AEC-6E4B-A33B-E9E744BD252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47999" y="0"/>
            <a:ext cx="30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4B75FA7D-1FCB-3A44-AED6-F6094A89B32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9328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571749"/>
            <a:ext cx="3552389" cy="25717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552389" y="-2"/>
            <a:ext cx="5591611" cy="25717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80223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5E0D8F7-19F8-1945-8717-30640E9C85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591611" y="0"/>
            <a:ext cx="3552389" cy="25717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2571749"/>
            <a:ext cx="5591611" cy="257175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660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012975" y="929149"/>
            <a:ext cx="1852142" cy="32495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92173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642472" y="958620"/>
            <a:ext cx="2559695" cy="33968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31228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Fi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E7837AD-C292-FA4E-8B5F-4E066E615DD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91000" y="2353616"/>
            <a:ext cx="1101377" cy="135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C390180-CAED-D04F-B0C7-AA4B5847E2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23056" y="2353616"/>
            <a:ext cx="1101377" cy="135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3950446F-B785-964F-BF2E-BC77120BF22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644668" y="2285530"/>
            <a:ext cx="1316735" cy="149249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788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14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53929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Only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01265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82283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igne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9443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Drawing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Insert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36100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Sample header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358879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358879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358879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7" name="Drawing 30">
            <a:extLst>
              <a:ext uri="{FF2B5EF4-FFF2-40B4-BE49-F238E27FC236}">
                <a16:creationId xmlns:a16="http://schemas.microsoft.com/office/drawing/2014/main" id="{BBDDF4C7-B795-4DDE-BD55-6B929DF9B2C6}"/>
              </a:ext>
            </a:extLst>
          </p:cNvPr>
          <p:cNvGrpSpPr/>
          <p:nvPr userDrawn="1"/>
        </p:nvGrpSpPr>
        <p:grpSpPr>
          <a:xfrm rot="5400000">
            <a:off x="4467302" y="466803"/>
            <a:ext cx="185737" cy="9167658"/>
            <a:chOff x="-3874034" y="2742441"/>
            <a:chExt cx="1756224" cy="10969765"/>
          </a:xfrm>
        </p:grpSpPr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E8A0DE03-9E80-442B-8D21-3820651FC3C4}"/>
                </a:ext>
              </a:extLst>
            </p:cNvPr>
            <p:cNvSpPr/>
            <p:nvPr/>
          </p:nvSpPr>
          <p:spPr>
            <a:xfrm>
              <a:off x="-3874034" y="2742441"/>
              <a:ext cx="1756224" cy="2742441"/>
            </a:xfrm>
            <a:custGeom>
              <a:avLst/>
              <a:gdLst>
                <a:gd name="connsiteX0" fmla="*/ 0 w 1756224"/>
                <a:gd name="connsiteY0" fmla="*/ 0 h 2742441"/>
                <a:gd name="connsiteX1" fmla="*/ 1756225 w 1756224"/>
                <a:gd name="connsiteY1" fmla="*/ 0 h 2742441"/>
                <a:gd name="connsiteX2" fmla="*/ 1756225 w 1756224"/>
                <a:gd name="connsiteY2" fmla="*/ 2742441 h 2742441"/>
                <a:gd name="connsiteX3" fmla="*/ 0 w 1756224"/>
                <a:gd name="connsiteY3" fmla="*/ 2742441 h 274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6224" h="2742441">
                  <a:moveTo>
                    <a:pt x="0" y="0"/>
                  </a:moveTo>
                  <a:lnTo>
                    <a:pt x="1756225" y="0"/>
                  </a:lnTo>
                  <a:lnTo>
                    <a:pt x="1756225" y="2742441"/>
                  </a:lnTo>
                  <a:lnTo>
                    <a:pt x="0" y="2742441"/>
                  </a:lnTo>
                  <a:close/>
                </a:path>
              </a:pathLst>
            </a:custGeom>
            <a:solidFill>
              <a:srgbClr val="3b2f4e"/>
            </a:solidFill>
            <a:ln w="75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1C3BFB00-70B2-471B-A6AE-67F6370C33E1}"/>
                </a:ext>
              </a:extLst>
            </p:cNvPr>
            <p:cNvSpPr/>
            <p:nvPr/>
          </p:nvSpPr>
          <p:spPr>
            <a:xfrm>
              <a:off x="-3874034" y="5484882"/>
              <a:ext cx="1756224" cy="2742441"/>
            </a:xfrm>
            <a:custGeom>
              <a:avLst/>
              <a:gdLst>
                <a:gd name="connsiteX0" fmla="*/ 0 w 1756224"/>
                <a:gd name="connsiteY0" fmla="*/ 0 h 2742441"/>
                <a:gd name="connsiteX1" fmla="*/ 1756225 w 1756224"/>
                <a:gd name="connsiteY1" fmla="*/ 0 h 2742441"/>
                <a:gd name="connsiteX2" fmla="*/ 1756225 w 1756224"/>
                <a:gd name="connsiteY2" fmla="*/ 2742441 h 2742441"/>
                <a:gd name="connsiteX3" fmla="*/ 0 w 1756224"/>
                <a:gd name="connsiteY3" fmla="*/ 2742441 h 274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6224" h="2742441">
                  <a:moveTo>
                    <a:pt x="0" y="0"/>
                  </a:moveTo>
                  <a:lnTo>
                    <a:pt x="1756225" y="0"/>
                  </a:lnTo>
                  <a:lnTo>
                    <a:pt x="1756225" y="2742441"/>
                  </a:lnTo>
                  <a:lnTo>
                    <a:pt x="0" y="2742441"/>
                  </a:lnTo>
                  <a:close/>
                </a:path>
              </a:pathLst>
            </a:custGeom>
            <a:solidFill>
              <a:srgbClr val="8422f4"/>
            </a:solidFill>
            <a:ln w="75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3BD7D12B-FEE2-4AFA-99AC-34595FA54F31}"/>
                </a:ext>
              </a:extLst>
            </p:cNvPr>
            <p:cNvSpPr/>
            <p:nvPr/>
          </p:nvSpPr>
          <p:spPr>
            <a:xfrm>
              <a:off x="-3874034" y="8227324"/>
              <a:ext cx="1756224" cy="2742441"/>
            </a:xfrm>
            <a:custGeom>
              <a:avLst/>
              <a:gdLst>
                <a:gd name="connsiteX0" fmla="*/ 0 w 1756224"/>
                <a:gd name="connsiteY0" fmla="*/ 0 h 2742441"/>
                <a:gd name="connsiteX1" fmla="*/ 1756225 w 1756224"/>
                <a:gd name="connsiteY1" fmla="*/ 0 h 2742441"/>
                <a:gd name="connsiteX2" fmla="*/ 1756225 w 1756224"/>
                <a:gd name="connsiteY2" fmla="*/ 2742441 h 2742441"/>
                <a:gd name="connsiteX3" fmla="*/ 0 w 1756224"/>
                <a:gd name="connsiteY3" fmla="*/ 2742441 h 274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6224" h="2742441">
                  <a:moveTo>
                    <a:pt x="0" y="0"/>
                  </a:moveTo>
                  <a:lnTo>
                    <a:pt x="1756225" y="0"/>
                  </a:lnTo>
                  <a:lnTo>
                    <a:pt x="1756225" y="2742441"/>
                  </a:lnTo>
                  <a:lnTo>
                    <a:pt x="0" y="2742441"/>
                  </a:lnTo>
                  <a:close/>
                </a:path>
              </a:pathLst>
            </a:custGeom>
            <a:solidFill>
              <a:srgbClr val="7c4efd"/>
            </a:solidFill>
            <a:ln w="75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362C5633-CDEA-4023-B19D-D3BC91696F47}"/>
                </a:ext>
              </a:extLst>
            </p:cNvPr>
            <p:cNvSpPr/>
            <p:nvPr/>
          </p:nvSpPr>
          <p:spPr>
            <a:xfrm>
              <a:off x="-3874034" y="10969765"/>
              <a:ext cx="1756224" cy="2742441"/>
            </a:xfrm>
            <a:custGeom>
              <a:avLst/>
              <a:gdLst>
                <a:gd name="connsiteX0" fmla="*/ 0 w 1756224"/>
                <a:gd name="connsiteY0" fmla="*/ 0 h 2742441"/>
                <a:gd name="connsiteX1" fmla="*/ 1756225 w 1756224"/>
                <a:gd name="connsiteY1" fmla="*/ 0 h 2742441"/>
                <a:gd name="connsiteX2" fmla="*/ 1756225 w 1756224"/>
                <a:gd name="connsiteY2" fmla="*/ 2742441 h 2742441"/>
                <a:gd name="connsiteX3" fmla="*/ 0 w 1756224"/>
                <a:gd name="connsiteY3" fmla="*/ 2742441 h 2742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56224" h="2742441">
                  <a:moveTo>
                    <a:pt x="0" y="0"/>
                  </a:moveTo>
                  <a:lnTo>
                    <a:pt x="1756225" y="0"/>
                  </a:lnTo>
                  <a:lnTo>
                    <a:pt x="1756225" y="2742441"/>
                  </a:lnTo>
                  <a:lnTo>
                    <a:pt x="0" y="2742441"/>
                  </a:lnTo>
                  <a:close/>
                </a:path>
              </a:pathLst>
            </a:custGeom>
            <a:solidFill>
              <a:srgbClr val="a688fc"/>
            </a:solidFill>
            <a:ln w="75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15" name="Drawing 14" descr="Picture looks like as Drawing&#10;&#10;">
            <a:extLst>
              <a:ext uri="{FF2B5EF4-FFF2-40B4-BE49-F238E27FC236}">
                <a16:creationId xmlns:a16="http://schemas.microsoft.com/office/drawing/2014/main" id="{57EA0BEA-C5DF-475A-911B-56204CFE68FA}"/>
              </a:ext>
            </a:extLst>
          </p:cNvPr>
          <p:cNvPicPr>
            <a:picLocks noChangeAspect="1"/>
          </p:cNvPicPr>
          <p:nvPr userDrawn="1"/>
        </p:nvPicPr>
        <p:blipFill>
          <a:blip r:embed="rId50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870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3" r:id="rId1"/>
    <p:sldLayoutId id="2147484044" r:id="rId2"/>
    <p:sldLayoutId id="2147484045" r:id="rId3"/>
    <p:sldLayoutId id="2147484046" r:id="rId4"/>
    <p:sldLayoutId id="2147484047" r:id="rId5"/>
    <p:sldLayoutId id="2147484048" r:id="rId6"/>
    <p:sldLayoutId id="2147484049" r:id="rId7"/>
    <p:sldLayoutId id="2147484050" r:id="rId8"/>
    <p:sldLayoutId id="2147484051" r:id="rId9"/>
    <p:sldLayoutId id="2147484052" r:id="rId10"/>
    <p:sldLayoutId id="2147484053" r:id="rId11"/>
    <p:sldLayoutId id="2147484054" r:id="rId12"/>
    <p:sldLayoutId id="2147484055" r:id="rId13"/>
    <p:sldLayoutId id="2147484056" r:id="rId14"/>
    <p:sldLayoutId id="2147484057" r:id="rId15"/>
    <p:sldLayoutId id="2147484058" r:id="rId16"/>
    <p:sldLayoutId id="2147484059" r:id="rId17"/>
    <p:sldLayoutId id="2147484060" r:id="rId18"/>
    <p:sldLayoutId id="2147484061" r:id="rId19"/>
    <p:sldLayoutId id="2147484062" r:id="rId20"/>
    <p:sldLayoutId id="2147484063" r:id="rId21"/>
    <p:sldLayoutId id="2147484064" r:id="rId22"/>
    <p:sldLayoutId id="2147484065" r:id="rId23"/>
    <p:sldLayoutId id="2147484066" r:id="rId24"/>
    <p:sldLayoutId id="2147484011" r:id="rId25"/>
    <p:sldLayoutId id="2147484014" r:id="rId26"/>
    <p:sldLayoutId id="2147484015" r:id="rId27"/>
    <p:sldLayoutId id="2147484016" r:id="rId28"/>
    <p:sldLayoutId id="2147484017" r:id="rId29"/>
    <p:sldLayoutId id="2147484018" r:id="rId30"/>
    <p:sldLayoutId id="2147484019" r:id="rId31"/>
    <p:sldLayoutId id="2147484021" r:id="rId32"/>
    <p:sldLayoutId id="2147484023" r:id="rId33"/>
    <p:sldLayoutId id="2147484024" r:id="rId34"/>
    <p:sldLayoutId id="2147484025" r:id="rId35"/>
    <p:sldLayoutId id="2147484026" r:id="rId36"/>
    <p:sldLayoutId id="2147484027" r:id="rId37"/>
    <p:sldLayoutId id="2147484028" r:id="rId38"/>
    <p:sldLayoutId id="2147484029" r:id="rId39"/>
    <p:sldLayoutId id="2147484030" r:id="rId40"/>
    <p:sldLayoutId id="2147484031" r:id="rId41"/>
    <p:sldLayoutId id="2147484032" r:id="rId42"/>
    <p:sldLayoutId id="2147484033" r:id="rId43"/>
    <p:sldLayoutId id="2147484034" r:id="rId44"/>
    <p:sldLayoutId id="2147484035" r:id="rId45"/>
    <p:sldLayoutId id="2147484037" r:id="rId46"/>
    <p:sldLayoutId id="2147484039" r:id="rId47"/>
    <p:sldLayoutId id="2147484041" r:id="rId4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user@mail.me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10">
            <a:extLst>
              <a:ext uri="{FF2B5EF4-FFF2-40B4-BE49-F238E27FC236}">
                <a16:creationId xmlns:a16="http://schemas.microsoft.com/office/drawing/2014/main" id="{91AB330C-80B8-4ED9-B055-A7EC798A2BB8}"/>
              </a:ext>
            </a:extLst>
          </p:cNvPr>
          <p:cNvSpPr/>
          <p:nvPr/>
        </p:nvSpPr>
        <p:spPr>
          <a:xfrm>
            <a:off x="3908535" y="0"/>
            <a:ext cx="5234275" cy="5143500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 dirty="0">
              <a:solidFill>
                <a:schemeClr val="bg1"/>
              </a:solidFill>
              <a:latin typeface="Montserrat Light" charset="0"/>
            </a:endParaRPr>
          </a:p>
        </p:txBody>
      </p:sp>
      <p:pic>
        <p:nvPicPr>
          <p:cNvPr id="27" name="Drawing 26" descr="Picture looks like as Drawing&#10;&#10;">
            <a:extLst>
              <a:ext uri="{FF2B5EF4-FFF2-40B4-BE49-F238E27FC236}">
                <a16:creationId xmlns:a16="http://schemas.microsoft.com/office/drawing/2014/main" id="{26D4935A-83B3-4944-B058-E1AFBC349D2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5328" y="-4702025"/>
            <a:ext cx="4877911" cy="3658434"/>
          </a:xfrm>
          <a:prstGeom prst="rect">
            <a:avLst/>
          </a:prstGeom>
        </p:spPr>
      </p:pic>
      <p:grpSp>
        <p:nvGrpSpPr>
          <p:cNvPr id="198" name="Drawing 196">
            <a:extLst>
              <a:ext uri="{FF2B5EF4-FFF2-40B4-BE49-F238E27FC236}">
                <a16:creationId xmlns:a16="http://schemas.microsoft.com/office/drawing/2014/main" id="{D90C826F-7474-495F-97D8-52B9893CD01F}"/>
              </a:ext>
            </a:extLst>
          </p:cNvPr>
          <p:cNvGrpSpPr/>
          <p:nvPr/>
        </p:nvGrpSpPr>
        <p:grpSpPr>
          <a:xfrm>
            <a:off x="3257331" y="-1673190"/>
            <a:ext cx="10176187" cy="6493895"/>
            <a:chOff x="9802164" y="568070"/>
            <a:chExt cx="19316487" cy="12326742"/>
          </a:xfrm>
          <a:solidFill>
            <a:srgbClr val="3b2f4e"/>
          </a:solidFill>
        </p:grpSpPr>
        <p:sp>
          <p:nvSpPr>
            <p:cNvPr id="199" name="Polyline: figure 198">
              <a:extLst>
                <a:ext uri="{FF2B5EF4-FFF2-40B4-BE49-F238E27FC236}">
                  <a16:creationId xmlns:a16="http://schemas.microsoft.com/office/drawing/2014/main" id="{20216F7A-5F94-43CD-BC9E-78A3D91D667D}"/>
                </a:ext>
              </a:extLst>
            </p:cNvPr>
            <p:cNvSpPr/>
            <p:nvPr/>
          </p:nvSpPr>
          <p:spPr>
            <a:xfrm>
              <a:off x="26195353" y="3742722"/>
              <a:ext cx="1604542" cy="929670"/>
            </a:xfrm>
            <a:custGeom>
              <a:avLst/>
              <a:gdLst>
                <a:gd name="connsiteX0" fmla="*/ 802271 w 1604542"/>
                <a:gd name="connsiteY0" fmla="*/ 929671 h 929670"/>
                <a:gd name="connsiteX1" fmla="*/ 0 w 1604542"/>
                <a:gd name="connsiteY1" fmla="*/ 464835 h 929670"/>
                <a:gd name="connsiteX2" fmla="*/ 802271 w 1604542"/>
                <a:gd name="connsiteY2" fmla="*/ 0 h 929670"/>
                <a:gd name="connsiteX3" fmla="*/ 1604543 w 1604542"/>
                <a:gd name="connsiteY3" fmla="*/ 464835 h 929670"/>
                <a:gd name="connsiteX4" fmla="*/ 802271 w 1604542"/>
                <a:gd name="connsiteY4" fmla="*/ 929671 h 929670"/>
                <a:gd name="connsiteX5" fmla="*/ 68864 w 1604542"/>
                <a:gd name="connsiteY5" fmla="*/ 464835 h 929670"/>
                <a:gd name="connsiteX6" fmla="*/ 802271 w 1604542"/>
                <a:gd name="connsiteY6" fmla="*/ 888352 h 929670"/>
                <a:gd name="connsiteX7" fmla="*/ 1535678 w 1604542"/>
                <a:gd name="connsiteY7" fmla="*/ 464835 h 929670"/>
                <a:gd name="connsiteX8" fmla="*/ 802271 w 1604542"/>
                <a:gd name="connsiteY8" fmla="*/ 41319 h 929670"/>
                <a:gd name="connsiteX9" fmla="*/ 68864 w 1604542"/>
                <a:gd name="connsiteY9" fmla="*/ 464835 h 9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9670">
                  <a:moveTo>
                    <a:pt x="802271" y="929671"/>
                  </a:moveTo>
                  <a:lnTo>
                    <a:pt x="0" y="464835"/>
                  </a:lnTo>
                  <a:lnTo>
                    <a:pt x="802271" y="0"/>
                  </a:lnTo>
                  <a:lnTo>
                    <a:pt x="1604543" y="464835"/>
                  </a:lnTo>
                  <a:lnTo>
                    <a:pt x="802271" y="929671"/>
                  </a:lnTo>
                  <a:close/>
                  <a:moveTo>
                    <a:pt x="68864" y="464835"/>
                  </a:moveTo>
                  <a:lnTo>
                    <a:pt x="802271" y="888352"/>
                  </a:lnTo>
                  <a:lnTo>
                    <a:pt x="1535678" y="464835"/>
                  </a:lnTo>
                  <a:lnTo>
                    <a:pt x="802271" y="41319"/>
                  </a:lnTo>
                  <a:lnTo>
                    <a:pt x="68864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0" name="Polyline: figure 199">
              <a:extLst>
                <a:ext uri="{FF2B5EF4-FFF2-40B4-BE49-F238E27FC236}">
                  <a16:creationId xmlns:a16="http://schemas.microsoft.com/office/drawing/2014/main" id="{369AAA12-D9B2-46B7-916D-D1B4E21D2C24}"/>
                </a:ext>
              </a:extLst>
            </p:cNvPr>
            <p:cNvSpPr/>
            <p:nvPr/>
          </p:nvSpPr>
          <p:spPr>
            <a:xfrm>
              <a:off x="9802164" y="8112174"/>
              <a:ext cx="1604542" cy="926227"/>
            </a:xfrm>
            <a:custGeom>
              <a:avLst/>
              <a:gdLst>
                <a:gd name="connsiteX0" fmla="*/ 802271 w 1604542"/>
                <a:gd name="connsiteY0" fmla="*/ 926227 h 926227"/>
                <a:gd name="connsiteX1" fmla="*/ 0 w 1604542"/>
                <a:gd name="connsiteY1" fmla="*/ 464835 h 926227"/>
                <a:gd name="connsiteX2" fmla="*/ 802271 w 1604542"/>
                <a:gd name="connsiteY2" fmla="*/ 0 h 926227"/>
                <a:gd name="connsiteX3" fmla="*/ 1604542 w 1604542"/>
                <a:gd name="connsiteY3" fmla="*/ 464835 h 926227"/>
                <a:gd name="connsiteX4" fmla="*/ 802271 w 1604542"/>
                <a:gd name="connsiteY4" fmla="*/ 926227 h 926227"/>
                <a:gd name="connsiteX5" fmla="*/ 68864 w 1604542"/>
                <a:gd name="connsiteY5" fmla="*/ 464835 h 926227"/>
                <a:gd name="connsiteX6" fmla="*/ 802271 w 1604542"/>
                <a:gd name="connsiteY6" fmla="*/ 888351 h 926227"/>
                <a:gd name="connsiteX7" fmla="*/ 1535678 w 1604542"/>
                <a:gd name="connsiteY7" fmla="*/ 464835 h 926227"/>
                <a:gd name="connsiteX8" fmla="*/ 802271 w 1604542"/>
                <a:gd name="connsiteY8" fmla="*/ 41319 h 926227"/>
                <a:gd name="connsiteX9" fmla="*/ 68864 w 1604542"/>
                <a:gd name="connsiteY9" fmla="*/ 464835 h 926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6227">
                  <a:moveTo>
                    <a:pt x="802271" y="926227"/>
                  </a:moveTo>
                  <a:lnTo>
                    <a:pt x="0" y="464835"/>
                  </a:lnTo>
                  <a:lnTo>
                    <a:pt x="802271" y="0"/>
                  </a:lnTo>
                  <a:lnTo>
                    <a:pt x="1604542" y="464835"/>
                  </a:lnTo>
                  <a:lnTo>
                    <a:pt x="802271" y="926227"/>
                  </a:lnTo>
                  <a:close/>
                  <a:moveTo>
                    <a:pt x="68864" y="464835"/>
                  </a:moveTo>
                  <a:lnTo>
                    <a:pt x="802271" y="888351"/>
                  </a:lnTo>
                  <a:lnTo>
                    <a:pt x="1535678" y="464835"/>
                  </a:lnTo>
                  <a:lnTo>
                    <a:pt x="802271" y="41319"/>
                  </a:lnTo>
                  <a:lnTo>
                    <a:pt x="68864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1" name="Polyline: figure 200">
              <a:extLst>
                <a:ext uri="{FF2B5EF4-FFF2-40B4-BE49-F238E27FC236}">
                  <a16:creationId xmlns:a16="http://schemas.microsoft.com/office/drawing/2014/main" id="{A1402C00-6A11-42E7-BD4B-2028676ECFCD}"/>
                </a:ext>
              </a:extLst>
            </p:cNvPr>
            <p:cNvSpPr/>
            <p:nvPr/>
          </p:nvSpPr>
          <p:spPr>
            <a:xfrm>
              <a:off x="18193300" y="733344"/>
              <a:ext cx="3901172" cy="2255311"/>
            </a:xfrm>
            <a:custGeom>
              <a:avLst/>
              <a:gdLst>
                <a:gd name="connsiteX0" fmla="*/ 1838682 w 3901172"/>
                <a:gd name="connsiteY0" fmla="*/ 2255312 h 2255311"/>
                <a:gd name="connsiteX1" fmla="*/ 0 w 3901172"/>
                <a:gd name="connsiteY1" fmla="*/ 1187912 h 2255311"/>
                <a:gd name="connsiteX2" fmla="*/ 2062492 w 3901172"/>
                <a:gd name="connsiteY2" fmla="*/ 0 h 2255311"/>
                <a:gd name="connsiteX3" fmla="*/ 3901173 w 3901172"/>
                <a:gd name="connsiteY3" fmla="*/ 1067399 h 2255311"/>
                <a:gd name="connsiteX4" fmla="*/ 1838682 w 3901172"/>
                <a:gd name="connsiteY4" fmla="*/ 2255312 h 2255311"/>
                <a:gd name="connsiteX5" fmla="*/ 68864 w 3901172"/>
                <a:gd name="connsiteY5" fmla="*/ 1187912 h 2255311"/>
                <a:gd name="connsiteX6" fmla="*/ 1838682 w 3901172"/>
                <a:gd name="connsiteY6" fmla="*/ 2213993 h 2255311"/>
                <a:gd name="connsiteX7" fmla="*/ 3832309 w 3901172"/>
                <a:gd name="connsiteY7" fmla="*/ 1067399 h 2255311"/>
                <a:gd name="connsiteX8" fmla="*/ 2059048 w 3901172"/>
                <a:gd name="connsiteY8" fmla="*/ 41319 h 2255311"/>
                <a:gd name="connsiteX9" fmla="*/ 68864 w 3901172"/>
                <a:gd name="connsiteY9" fmla="*/ 1187912 h 2255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1172" h="2255311">
                  <a:moveTo>
                    <a:pt x="1838682" y="2255312"/>
                  </a:moveTo>
                  <a:lnTo>
                    <a:pt x="0" y="1187912"/>
                  </a:lnTo>
                  <a:lnTo>
                    <a:pt x="2062492" y="0"/>
                  </a:lnTo>
                  <a:lnTo>
                    <a:pt x="3901173" y="1067399"/>
                  </a:lnTo>
                  <a:lnTo>
                    <a:pt x="1838682" y="2255312"/>
                  </a:lnTo>
                  <a:close/>
                  <a:moveTo>
                    <a:pt x="68864" y="1187912"/>
                  </a:moveTo>
                  <a:lnTo>
                    <a:pt x="1838682" y="2213993"/>
                  </a:lnTo>
                  <a:lnTo>
                    <a:pt x="3832309" y="1067399"/>
                  </a:lnTo>
                  <a:lnTo>
                    <a:pt x="2059048" y="41319"/>
                  </a:lnTo>
                  <a:lnTo>
                    <a:pt x="68864" y="1187912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2" name="Polyline: figure 201">
              <a:extLst>
                <a:ext uri="{FF2B5EF4-FFF2-40B4-BE49-F238E27FC236}">
                  <a16:creationId xmlns:a16="http://schemas.microsoft.com/office/drawing/2014/main" id="{3737D174-6213-4A2F-B651-38979274961B}"/>
                </a:ext>
              </a:extLst>
            </p:cNvPr>
            <p:cNvSpPr/>
            <p:nvPr/>
          </p:nvSpPr>
          <p:spPr>
            <a:xfrm>
              <a:off x="12956157" y="2014224"/>
              <a:ext cx="5230257" cy="3023150"/>
            </a:xfrm>
            <a:custGeom>
              <a:avLst/>
              <a:gdLst>
                <a:gd name="connsiteX0" fmla="*/ 2961173 w 5230257"/>
                <a:gd name="connsiteY0" fmla="*/ 3023151 h 3023150"/>
                <a:gd name="connsiteX1" fmla="*/ 0 w 5230257"/>
                <a:gd name="connsiteY1" fmla="*/ 1308425 h 3023150"/>
                <a:gd name="connsiteX2" fmla="*/ 2269085 w 5230257"/>
                <a:gd name="connsiteY2" fmla="*/ 0 h 3023150"/>
                <a:gd name="connsiteX3" fmla="*/ 5230258 w 5230257"/>
                <a:gd name="connsiteY3" fmla="*/ 1714726 h 3023150"/>
                <a:gd name="connsiteX4" fmla="*/ 2961173 w 5230257"/>
                <a:gd name="connsiteY4" fmla="*/ 3023151 h 3023150"/>
                <a:gd name="connsiteX5" fmla="*/ 68864 w 5230257"/>
                <a:gd name="connsiteY5" fmla="*/ 1308425 h 3023150"/>
                <a:gd name="connsiteX6" fmla="*/ 2961173 w 5230257"/>
                <a:gd name="connsiteY6" fmla="*/ 2981832 h 3023150"/>
                <a:gd name="connsiteX7" fmla="*/ 5161393 w 5230257"/>
                <a:gd name="connsiteY7" fmla="*/ 1714726 h 3023150"/>
                <a:gd name="connsiteX8" fmla="*/ 2269085 w 5230257"/>
                <a:gd name="connsiteY8" fmla="*/ 41319 h 3023150"/>
                <a:gd name="connsiteX9" fmla="*/ 68864 w 5230257"/>
                <a:gd name="connsiteY9" fmla="*/ 1308425 h 302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30257" h="3023150">
                  <a:moveTo>
                    <a:pt x="2961173" y="3023151"/>
                  </a:moveTo>
                  <a:lnTo>
                    <a:pt x="0" y="1308425"/>
                  </a:lnTo>
                  <a:lnTo>
                    <a:pt x="2269085" y="0"/>
                  </a:lnTo>
                  <a:lnTo>
                    <a:pt x="5230258" y="1714726"/>
                  </a:lnTo>
                  <a:lnTo>
                    <a:pt x="2961173" y="3023151"/>
                  </a:lnTo>
                  <a:close/>
                  <a:moveTo>
                    <a:pt x="68864" y="1308425"/>
                  </a:moveTo>
                  <a:lnTo>
                    <a:pt x="2961173" y="2981832"/>
                  </a:lnTo>
                  <a:lnTo>
                    <a:pt x="5161393" y="1714726"/>
                  </a:lnTo>
                  <a:lnTo>
                    <a:pt x="2269085" y="41319"/>
                  </a:lnTo>
                  <a:lnTo>
                    <a:pt x="68864" y="130842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3" name="Polyline: figure 202">
              <a:extLst>
                <a:ext uri="{FF2B5EF4-FFF2-40B4-BE49-F238E27FC236}">
                  <a16:creationId xmlns:a16="http://schemas.microsoft.com/office/drawing/2014/main" id="{B8DBD718-702D-4AE5-BC49-5D2A85B3441F}"/>
                </a:ext>
              </a:extLst>
            </p:cNvPr>
            <p:cNvSpPr/>
            <p:nvPr/>
          </p:nvSpPr>
          <p:spPr>
            <a:xfrm>
              <a:off x="22865755" y="4283308"/>
              <a:ext cx="6215020" cy="3587839"/>
            </a:xfrm>
            <a:custGeom>
              <a:avLst/>
              <a:gdLst>
                <a:gd name="connsiteX0" fmla="*/ 3945935 w 6215020"/>
                <a:gd name="connsiteY0" fmla="*/ 3587840 h 3587839"/>
                <a:gd name="connsiteX1" fmla="*/ 3935606 w 6215020"/>
                <a:gd name="connsiteY1" fmla="*/ 3584396 h 3587839"/>
                <a:gd name="connsiteX2" fmla="*/ 0 w 6215020"/>
                <a:gd name="connsiteY2" fmla="*/ 1308425 h 3587839"/>
                <a:gd name="connsiteX3" fmla="*/ 2269085 w 6215020"/>
                <a:gd name="connsiteY3" fmla="*/ 0 h 3587839"/>
                <a:gd name="connsiteX4" fmla="*/ 2279415 w 6215020"/>
                <a:gd name="connsiteY4" fmla="*/ 3443 h 3587839"/>
                <a:gd name="connsiteX5" fmla="*/ 6215021 w 6215020"/>
                <a:gd name="connsiteY5" fmla="*/ 2279415 h 3587839"/>
                <a:gd name="connsiteX6" fmla="*/ 3945935 w 6215020"/>
                <a:gd name="connsiteY6" fmla="*/ 3587840 h 3587839"/>
                <a:gd name="connsiteX7" fmla="*/ 72308 w 6215020"/>
                <a:gd name="connsiteY7" fmla="*/ 1308425 h 3587839"/>
                <a:gd name="connsiteX8" fmla="*/ 3945935 w 6215020"/>
                <a:gd name="connsiteY8" fmla="*/ 3549964 h 3587839"/>
                <a:gd name="connsiteX9" fmla="*/ 6146156 w 6215020"/>
                <a:gd name="connsiteY9" fmla="*/ 2282857 h 3587839"/>
                <a:gd name="connsiteX10" fmla="*/ 2272528 w 6215020"/>
                <a:gd name="connsiteY10" fmla="*/ 41319 h 3587839"/>
                <a:gd name="connsiteX11" fmla="*/ 72308 w 6215020"/>
                <a:gd name="connsiteY11" fmla="*/ 1308425 h 3587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15020" h="3587839">
                  <a:moveTo>
                    <a:pt x="3945935" y="3587840"/>
                  </a:moveTo>
                  <a:lnTo>
                    <a:pt x="3935606" y="3584396"/>
                  </a:lnTo>
                  <a:lnTo>
                    <a:pt x="0" y="1308425"/>
                  </a:lnTo>
                  <a:lnTo>
                    <a:pt x="2269085" y="0"/>
                  </a:lnTo>
                  <a:lnTo>
                    <a:pt x="2279415" y="3443"/>
                  </a:lnTo>
                  <a:lnTo>
                    <a:pt x="6215021" y="2279415"/>
                  </a:lnTo>
                  <a:lnTo>
                    <a:pt x="3945935" y="3587840"/>
                  </a:lnTo>
                  <a:close/>
                  <a:moveTo>
                    <a:pt x="72308" y="1308425"/>
                  </a:moveTo>
                  <a:lnTo>
                    <a:pt x="3945935" y="3549964"/>
                  </a:lnTo>
                  <a:lnTo>
                    <a:pt x="6146156" y="2282857"/>
                  </a:lnTo>
                  <a:lnTo>
                    <a:pt x="2272528" y="41319"/>
                  </a:lnTo>
                  <a:lnTo>
                    <a:pt x="72308" y="130842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4" name="Polyline: figure 203">
              <a:extLst>
                <a:ext uri="{FF2B5EF4-FFF2-40B4-BE49-F238E27FC236}">
                  <a16:creationId xmlns:a16="http://schemas.microsoft.com/office/drawing/2014/main" id="{571797AB-37EF-4DDD-B7DA-9831C8CA9BE7}"/>
                </a:ext>
              </a:extLst>
            </p:cNvPr>
            <p:cNvSpPr/>
            <p:nvPr/>
          </p:nvSpPr>
          <p:spPr>
            <a:xfrm>
              <a:off x="14925681" y="5333491"/>
              <a:ext cx="9334580" cy="5381759"/>
            </a:xfrm>
            <a:custGeom>
              <a:avLst/>
              <a:gdLst>
                <a:gd name="connsiteX0" fmla="*/ 5244031 w 9334580"/>
                <a:gd name="connsiteY0" fmla="*/ 58535 h 5381759"/>
                <a:gd name="connsiteX1" fmla="*/ 5209598 w 9334580"/>
                <a:gd name="connsiteY1" fmla="*/ 37876 h 5381759"/>
                <a:gd name="connsiteX2" fmla="*/ 5151063 w 9334580"/>
                <a:gd name="connsiteY2" fmla="*/ 3443 h 5381759"/>
                <a:gd name="connsiteX3" fmla="*/ 5140734 w 9334580"/>
                <a:gd name="connsiteY3" fmla="*/ 0 h 5381759"/>
                <a:gd name="connsiteX4" fmla="*/ 27546 w 9334580"/>
                <a:gd name="connsiteY4" fmla="*/ 2954286 h 5381759"/>
                <a:gd name="connsiteX5" fmla="*/ 0 w 9334580"/>
                <a:gd name="connsiteY5" fmla="*/ 2968060 h 5381759"/>
                <a:gd name="connsiteX6" fmla="*/ 4183517 w 9334580"/>
                <a:gd name="connsiteY6" fmla="*/ 5378317 h 5381759"/>
                <a:gd name="connsiteX7" fmla="*/ 4193847 w 9334580"/>
                <a:gd name="connsiteY7" fmla="*/ 5381760 h 5381759"/>
                <a:gd name="connsiteX8" fmla="*/ 9307035 w 9334580"/>
                <a:gd name="connsiteY8" fmla="*/ 2427473 h 5381759"/>
                <a:gd name="connsiteX9" fmla="*/ 9334580 w 9334580"/>
                <a:gd name="connsiteY9" fmla="*/ 2413700 h 5381759"/>
                <a:gd name="connsiteX10" fmla="*/ 5244031 w 9334580"/>
                <a:gd name="connsiteY10" fmla="*/ 58535 h 5381759"/>
                <a:gd name="connsiteX11" fmla="*/ 4190404 w 9334580"/>
                <a:gd name="connsiteY11" fmla="*/ 5340441 h 5381759"/>
                <a:gd name="connsiteX12" fmla="*/ 68864 w 9334580"/>
                <a:gd name="connsiteY12" fmla="*/ 2964616 h 5381759"/>
                <a:gd name="connsiteX13" fmla="*/ 5140734 w 9334580"/>
                <a:gd name="connsiteY13" fmla="*/ 37876 h 5381759"/>
                <a:gd name="connsiteX14" fmla="*/ 5175166 w 9334580"/>
                <a:gd name="connsiteY14" fmla="*/ 58535 h 5381759"/>
                <a:gd name="connsiteX15" fmla="*/ 5209598 w 9334580"/>
                <a:gd name="connsiteY15" fmla="*/ 79194 h 5381759"/>
                <a:gd name="connsiteX16" fmla="*/ 9262272 w 9334580"/>
                <a:gd name="connsiteY16" fmla="*/ 2413700 h 5381759"/>
                <a:gd name="connsiteX17" fmla="*/ 4190404 w 9334580"/>
                <a:gd name="connsiteY17" fmla="*/ 5340441 h 538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334580" h="5381759">
                  <a:moveTo>
                    <a:pt x="5244031" y="58535"/>
                  </a:moveTo>
                  <a:lnTo>
                    <a:pt x="5209598" y="37876"/>
                  </a:lnTo>
                  <a:lnTo>
                    <a:pt x="5151063" y="3443"/>
                  </a:lnTo>
                  <a:lnTo>
                    <a:pt x="5140734" y="0"/>
                  </a:lnTo>
                  <a:lnTo>
                    <a:pt x="27546" y="2954286"/>
                  </a:lnTo>
                  <a:lnTo>
                    <a:pt x="0" y="2968060"/>
                  </a:lnTo>
                  <a:lnTo>
                    <a:pt x="4183517" y="5378317"/>
                  </a:lnTo>
                  <a:lnTo>
                    <a:pt x="4193847" y="5381760"/>
                  </a:lnTo>
                  <a:lnTo>
                    <a:pt x="9307035" y="2427473"/>
                  </a:lnTo>
                  <a:lnTo>
                    <a:pt x="9334580" y="2413700"/>
                  </a:lnTo>
                  <a:lnTo>
                    <a:pt x="5244031" y="58535"/>
                  </a:lnTo>
                  <a:close/>
                  <a:moveTo>
                    <a:pt x="4190404" y="5340441"/>
                  </a:moveTo>
                  <a:lnTo>
                    <a:pt x="68864" y="2964616"/>
                  </a:lnTo>
                  <a:lnTo>
                    <a:pt x="5140734" y="37876"/>
                  </a:lnTo>
                  <a:lnTo>
                    <a:pt x="5175166" y="58535"/>
                  </a:lnTo>
                  <a:lnTo>
                    <a:pt x="5209598" y="79194"/>
                  </a:lnTo>
                  <a:lnTo>
                    <a:pt x="9262272" y="2413700"/>
                  </a:lnTo>
                  <a:lnTo>
                    <a:pt x="4190404" y="534044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5" name="Polyline: figure 204">
              <a:extLst>
                <a:ext uri="{FF2B5EF4-FFF2-40B4-BE49-F238E27FC236}">
                  <a16:creationId xmlns:a16="http://schemas.microsoft.com/office/drawing/2014/main" id="{F9739180-4316-4268-A3E0-03D4C451DCFC}"/>
                </a:ext>
              </a:extLst>
            </p:cNvPr>
            <p:cNvSpPr/>
            <p:nvPr/>
          </p:nvSpPr>
          <p:spPr>
            <a:xfrm>
              <a:off x="20100847" y="3425945"/>
              <a:ext cx="3419121" cy="1986740"/>
            </a:xfrm>
            <a:custGeom>
              <a:avLst/>
              <a:gdLst>
                <a:gd name="connsiteX0" fmla="*/ 3419121 w 3419121"/>
                <a:gd name="connsiteY0" fmla="*/ 30989 h 1986740"/>
                <a:gd name="connsiteX1" fmla="*/ 68864 w 3419121"/>
                <a:gd name="connsiteY1" fmla="*/ 1966081 h 1986740"/>
                <a:gd name="connsiteX2" fmla="*/ 34432 w 3419121"/>
                <a:gd name="connsiteY2" fmla="*/ 1986740 h 1986740"/>
                <a:gd name="connsiteX3" fmla="*/ 0 w 3419121"/>
                <a:gd name="connsiteY3" fmla="*/ 1966081 h 1986740"/>
                <a:gd name="connsiteX4" fmla="*/ 34432 w 3419121"/>
                <a:gd name="connsiteY4" fmla="*/ 1945422 h 1986740"/>
                <a:gd name="connsiteX5" fmla="*/ 3401905 w 3419121"/>
                <a:gd name="connsiteY5" fmla="*/ 0 h 198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19121" h="1986740">
                  <a:moveTo>
                    <a:pt x="3419121" y="30989"/>
                  </a:moveTo>
                  <a:lnTo>
                    <a:pt x="68864" y="1966081"/>
                  </a:lnTo>
                  <a:lnTo>
                    <a:pt x="34432" y="1986740"/>
                  </a:lnTo>
                  <a:lnTo>
                    <a:pt x="0" y="1966081"/>
                  </a:lnTo>
                  <a:lnTo>
                    <a:pt x="34432" y="1945422"/>
                  </a:lnTo>
                  <a:lnTo>
                    <a:pt x="3401905" y="0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6" name="Polyline: figure 205">
              <a:extLst>
                <a:ext uri="{FF2B5EF4-FFF2-40B4-BE49-F238E27FC236}">
                  <a16:creationId xmlns:a16="http://schemas.microsoft.com/office/drawing/2014/main" id="{D38F9B39-66A6-4702-8FE5-9BDC607844A4}"/>
                </a:ext>
              </a:extLst>
            </p:cNvPr>
            <p:cNvSpPr/>
            <p:nvPr/>
          </p:nvSpPr>
          <p:spPr>
            <a:xfrm>
              <a:off x="18255279" y="6350047"/>
              <a:ext cx="55091" cy="70699"/>
            </a:xfrm>
            <a:custGeom>
              <a:avLst/>
              <a:gdLst>
                <a:gd name="connsiteX0" fmla="*/ 0 w 55091"/>
                <a:gd name="connsiteY0" fmla="*/ 50844 h 70699"/>
                <a:gd name="connsiteX1" fmla="*/ 27546 w 55091"/>
                <a:gd name="connsiteY1" fmla="*/ 68060 h 70699"/>
                <a:gd name="connsiteX2" fmla="*/ 55092 w 55091"/>
                <a:gd name="connsiteY2" fmla="*/ 19855 h 70699"/>
                <a:gd name="connsiteX3" fmla="*/ 27546 w 55091"/>
                <a:gd name="connsiteY3" fmla="*/ 2639 h 70699"/>
                <a:gd name="connsiteX4" fmla="*/ 0 w 55091"/>
                <a:gd name="connsiteY4" fmla="*/ 50844 h 70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091" h="70699">
                  <a:moveTo>
                    <a:pt x="0" y="50844"/>
                  </a:moveTo>
                  <a:cubicBezTo>
                    <a:pt x="0" y="68060"/>
                    <a:pt x="13773" y="74947"/>
                    <a:pt x="27546" y="68060"/>
                  </a:cubicBezTo>
                  <a:cubicBezTo>
                    <a:pt x="41319" y="57731"/>
                    <a:pt x="55092" y="37071"/>
                    <a:pt x="55092" y="19855"/>
                  </a:cubicBezTo>
                  <a:cubicBezTo>
                    <a:pt x="55092" y="2639"/>
                    <a:pt x="41319" y="-4247"/>
                    <a:pt x="27546" y="2639"/>
                  </a:cubicBezTo>
                  <a:cubicBezTo>
                    <a:pt x="10330" y="12969"/>
                    <a:pt x="0" y="33628"/>
                    <a:pt x="0" y="50844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7" name="Polyline: figure 206">
              <a:extLst>
                <a:ext uri="{FF2B5EF4-FFF2-40B4-BE49-F238E27FC236}">
                  <a16:creationId xmlns:a16="http://schemas.microsoft.com/office/drawing/2014/main" id="{35A9EA07-4A90-4B51-964B-9A8C06867BC0}"/>
                </a:ext>
              </a:extLst>
            </p:cNvPr>
            <p:cNvSpPr/>
            <p:nvPr/>
          </p:nvSpPr>
          <p:spPr>
            <a:xfrm>
              <a:off x="14367436" y="4121477"/>
              <a:ext cx="233720" cy="134285"/>
            </a:xfrm>
            <a:custGeom>
              <a:avLst/>
              <a:gdLst>
                <a:gd name="connsiteX0" fmla="*/ 200149 w 233720"/>
                <a:gd name="connsiteY0" fmla="*/ 113626 h 134285"/>
                <a:gd name="connsiteX1" fmla="*/ 34875 w 233720"/>
                <a:gd name="connsiteY1" fmla="*/ 113626 h 134285"/>
                <a:gd name="connsiteX2" fmla="*/ 34875 w 233720"/>
                <a:gd name="connsiteY2" fmla="*/ 20659 h 134285"/>
                <a:gd name="connsiteX3" fmla="*/ 200149 w 233720"/>
                <a:gd name="connsiteY3" fmla="*/ 20659 h 134285"/>
                <a:gd name="connsiteX4" fmla="*/ 200149 w 233720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720" h="134285">
                  <a:moveTo>
                    <a:pt x="200149" y="113626"/>
                  </a:moveTo>
                  <a:cubicBezTo>
                    <a:pt x="155388" y="141172"/>
                    <a:pt x="83080" y="141172"/>
                    <a:pt x="34875" y="113626"/>
                  </a:cubicBezTo>
                  <a:cubicBezTo>
                    <a:pt x="-13331" y="86080"/>
                    <a:pt x="-9887" y="44762"/>
                    <a:pt x="34875" y="20659"/>
                  </a:cubicBezTo>
                  <a:cubicBezTo>
                    <a:pt x="79636" y="-6886"/>
                    <a:pt x="151944" y="-6886"/>
                    <a:pt x="200149" y="20659"/>
                  </a:cubicBezTo>
                  <a:cubicBezTo>
                    <a:pt x="244911" y="44762"/>
                    <a:pt x="244911" y="89524"/>
                    <a:pt x="200149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8" name="Polyline: figure 207">
              <a:extLst>
                <a:ext uri="{FF2B5EF4-FFF2-40B4-BE49-F238E27FC236}">
                  <a16:creationId xmlns:a16="http://schemas.microsoft.com/office/drawing/2014/main" id="{F41BC83D-FCE3-4959-B2A4-8B3CA98A1360}"/>
                </a:ext>
              </a:extLst>
            </p:cNvPr>
            <p:cNvSpPr/>
            <p:nvPr/>
          </p:nvSpPr>
          <p:spPr>
            <a:xfrm>
              <a:off x="24966983" y="6789975"/>
              <a:ext cx="232417" cy="134285"/>
            </a:xfrm>
            <a:custGeom>
              <a:avLst/>
              <a:gdLst>
                <a:gd name="connsiteX0" fmla="*/ 198847 w 232417"/>
                <a:gd name="connsiteY0" fmla="*/ 113626 h 134285"/>
                <a:gd name="connsiteX1" fmla="*/ 33571 w 232417"/>
                <a:gd name="connsiteY1" fmla="*/ 113626 h 134285"/>
                <a:gd name="connsiteX2" fmla="*/ 33571 w 232417"/>
                <a:gd name="connsiteY2" fmla="*/ 20659 h 134285"/>
                <a:gd name="connsiteX3" fmla="*/ 198847 w 232417"/>
                <a:gd name="connsiteY3" fmla="*/ 20659 h 134285"/>
                <a:gd name="connsiteX4" fmla="*/ 198847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7" y="113626"/>
                  </a:moveTo>
                  <a:cubicBezTo>
                    <a:pt x="154084" y="141172"/>
                    <a:pt x="81776" y="141172"/>
                    <a:pt x="33571" y="113626"/>
                  </a:cubicBezTo>
                  <a:cubicBezTo>
                    <a:pt x="-11190" y="86080"/>
                    <a:pt x="-11190" y="44762"/>
                    <a:pt x="33571" y="20659"/>
                  </a:cubicBezTo>
                  <a:cubicBezTo>
                    <a:pt x="78334" y="-6886"/>
                    <a:pt x="150641" y="-6886"/>
                    <a:pt x="198847" y="20659"/>
                  </a:cubicBezTo>
                  <a:cubicBezTo>
                    <a:pt x="243608" y="44762"/>
                    <a:pt x="243608" y="89524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09" name="Polyline: figure 208">
              <a:extLst>
                <a:ext uri="{FF2B5EF4-FFF2-40B4-BE49-F238E27FC236}">
                  <a16:creationId xmlns:a16="http://schemas.microsoft.com/office/drawing/2014/main" id="{475CB638-0AB1-4A3E-92C1-1511327FC547}"/>
                </a:ext>
              </a:extLst>
            </p:cNvPr>
            <p:cNvSpPr/>
            <p:nvPr/>
          </p:nvSpPr>
          <p:spPr>
            <a:xfrm>
              <a:off x="20938411" y="2313784"/>
              <a:ext cx="232417" cy="134285"/>
            </a:xfrm>
            <a:custGeom>
              <a:avLst/>
              <a:gdLst>
                <a:gd name="connsiteX0" fmla="*/ 198847 w 232417"/>
                <a:gd name="connsiteY0" fmla="*/ 113626 h 134285"/>
                <a:gd name="connsiteX1" fmla="*/ 33571 w 232417"/>
                <a:gd name="connsiteY1" fmla="*/ 113626 h 134285"/>
                <a:gd name="connsiteX2" fmla="*/ 33571 w 232417"/>
                <a:gd name="connsiteY2" fmla="*/ 20659 h 134285"/>
                <a:gd name="connsiteX3" fmla="*/ 198847 w 232417"/>
                <a:gd name="connsiteY3" fmla="*/ 20659 h 134285"/>
                <a:gd name="connsiteX4" fmla="*/ 198847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7" y="113626"/>
                  </a:moveTo>
                  <a:cubicBezTo>
                    <a:pt x="154084" y="141172"/>
                    <a:pt x="81776" y="141172"/>
                    <a:pt x="33571" y="113626"/>
                  </a:cubicBezTo>
                  <a:cubicBezTo>
                    <a:pt x="-11190" y="86081"/>
                    <a:pt x="-11190" y="44762"/>
                    <a:pt x="33571" y="20659"/>
                  </a:cubicBezTo>
                  <a:cubicBezTo>
                    <a:pt x="78334" y="-6886"/>
                    <a:pt x="150641" y="-6886"/>
                    <a:pt x="198847" y="20659"/>
                  </a:cubicBezTo>
                  <a:cubicBezTo>
                    <a:pt x="243608" y="44762"/>
                    <a:pt x="243608" y="86081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0" name="Polyline: figure 209">
              <a:extLst>
                <a:ext uri="{FF2B5EF4-FFF2-40B4-BE49-F238E27FC236}">
                  <a16:creationId xmlns:a16="http://schemas.microsoft.com/office/drawing/2014/main" id="{7AAA7A69-B647-48BC-AB83-87B630F2AFE4}"/>
                </a:ext>
              </a:extLst>
            </p:cNvPr>
            <p:cNvSpPr/>
            <p:nvPr/>
          </p:nvSpPr>
          <p:spPr>
            <a:xfrm>
              <a:off x="21596067" y="9127924"/>
              <a:ext cx="232417" cy="134285"/>
            </a:xfrm>
            <a:custGeom>
              <a:avLst/>
              <a:gdLst>
                <a:gd name="connsiteX0" fmla="*/ 198845 w 232417"/>
                <a:gd name="connsiteY0" fmla="*/ 113626 h 134285"/>
                <a:gd name="connsiteX1" fmla="*/ 33571 w 232417"/>
                <a:gd name="connsiteY1" fmla="*/ 113626 h 134285"/>
                <a:gd name="connsiteX2" fmla="*/ 33571 w 232417"/>
                <a:gd name="connsiteY2" fmla="*/ 20659 h 134285"/>
                <a:gd name="connsiteX3" fmla="*/ 198845 w 232417"/>
                <a:gd name="connsiteY3" fmla="*/ 20659 h 134285"/>
                <a:gd name="connsiteX4" fmla="*/ 198845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5" y="113626"/>
                  </a:moveTo>
                  <a:cubicBezTo>
                    <a:pt x="154084" y="141172"/>
                    <a:pt x="81776" y="141172"/>
                    <a:pt x="33571" y="113626"/>
                  </a:cubicBezTo>
                  <a:cubicBezTo>
                    <a:pt x="-11190" y="86081"/>
                    <a:pt x="-11190" y="44762"/>
                    <a:pt x="33571" y="20659"/>
                  </a:cubicBezTo>
                  <a:cubicBezTo>
                    <a:pt x="78333" y="-6886"/>
                    <a:pt x="150641" y="-6886"/>
                    <a:pt x="198845" y="20659"/>
                  </a:cubicBezTo>
                  <a:cubicBezTo>
                    <a:pt x="243608" y="44762"/>
                    <a:pt x="243608" y="89524"/>
                    <a:pt x="198845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1" name="Polyline: figure 210">
              <a:extLst>
                <a:ext uri="{FF2B5EF4-FFF2-40B4-BE49-F238E27FC236}">
                  <a16:creationId xmlns:a16="http://schemas.microsoft.com/office/drawing/2014/main" id="{00FE9D5B-F4A3-48F5-9155-2F3220565E1B}"/>
                </a:ext>
              </a:extLst>
            </p:cNvPr>
            <p:cNvSpPr/>
            <p:nvPr/>
          </p:nvSpPr>
          <p:spPr>
            <a:xfrm>
              <a:off x="11100259" y="10288290"/>
              <a:ext cx="4293700" cy="2482564"/>
            </a:xfrm>
            <a:custGeom>
              <a:avLst/>
              <a:gdLst>
                <a:gd name="connsiteX0" fmla="*/ 2778682 w 4293700"/>
                <a:gd name="connsiteY0" fmla="*/ 864249 h 2482564"/>
                <a:gd name="connsiteX1" fmla="*/ 2744250 w 4293700"/>
                <a:gd name="connsiteY1" fmla="*/ 843590 h 2482564"/>
                <a:gd name="connsiteX2" fmla="*/ 1294652 w 4293700"/>
                <a:gd name="connsiteY2" fmla="*/ 3443 h 2482564"/>
                <a:gd name="connsiteX3" fmla="*/ 1284323 w 4293700"/>
                <a:gd name="connsiteY3" fmla="*/ 0 h 2482564"/>
                <a:gd name="connsiteX4" fmla="*/ 0 w 4293700"/>
                <a:gd name="connsiteY4" fmla="*/ 740293 h 2482564"/>
                <a:gd name="connsiteX5" fmla="*/ 2999048 w 4293700"/>
                <a:gd name="connsiteY5" fmla="*/ 2479121 h 2482564"/>
                <a:gd name="connsiteX6" fmla="*/ 3009378 w 4293700"/>
                <a:gd name="connsiteY6" fmla="*/ 2482565 h 2482564"/>
                <a:gd name="connsiteX7" fmla="*/ 4293700 w 4293700"/>
                <a:gd name="connsiteY7" fmla="*/ 1742272 h 2482564"/>
                <a:gd name="connsiteX8" fmla="*/ 2778682 w 4293700"/>
                <a:gd name="connsiteY8" fmla="*/ 864249 h 2482564"/>
                <a:gd name="connsiteX9" fmla="*/ 68864 w 4293700"/>
                <a:gd name="connsiteY9" fmla="*/ 736851 h 2482564"/>
                <a:gd name="connsiteX10" fmla="*/ 1284323 w 4293700"/>
                <a:gd name="connsiteY10" fmla="*/ 37876 h 2482564"/>
                <a:gd name="connsiteX11" fmla="*/ 2709817 w 4293700"/>
                <a:gd name="connsiteY11" fmla="*/ 864249 h 2482564"/>
                <a:gd name="connsiteX12" fmla="*/ 2744250 w 4293700"/>
                <a:gd name="connsiteY12" fmla="*/ 884909 h 2482564"/>
                <a:gd name="connsiteX13" fmla="*/ 4221393 w 4293700"/>
                <a:gd name="connsiteY13" fmla="*/ 1742272 h 2482564"/>
                <a:gd name="connsiteX14" fmla="*/ 3005935 w 4293700"/>
                <a:gd name="connsiteY14" fmla="*/ 2441247 h 2482564"/>
                <a:gd name="connsiteX15" fmla="*/ 68864 w 4293700"/>
                <a:gd name="connsiteY15" fmla="*/ 736851 h 2482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93700" h="2482564">
                  <a:moveTo>
                    <a:pt x="2778682" y="864249"/>
                  </a:moveTo>
                  <a:lnTo>
                    <a:pt x="2744250" y="843590"/>
                  </a:lnTo>
                  <a:lnTo>
                    <a:pt x="1294652" y="3443"/>
                  </a:lnTo>
                  <a:lnTo>
                    <a:pt x="1284323" y="0"/>
                  </a:lnTo>
                  <a:lnTo>
                    <a:pt x="0" y="740293"/>
                  </a:lnTo>
                  <a:lnTo>
                    <a:pt x="2999048" y="2479121"/>
                  </a:lnTo>
                  <a:lnTo>
                    <a:pt x="3009378" y="2482565"/>
                  </a:lnTo>
                  <a:lnTo>
                    <a:pt x="4293700" y="1742272"/>
                  </a:lnTo>
                  <a:lnTo>
                    <a:pt x="2778682" y="864249"/>
                  </a:lnTo>
                  <a:close/>
                  <a:moveTo>
                    <a:pt x="68864" y="736851"/>
                  </a:moveTo>
                  <a:lnTo>
                    <a:pt x="1284323" y="37876"/>
                  </a:lnTo>
                  <a:lnTo>
                    <a:pt x="2709817" y="864249"/>
                  </a:lnTo>
                  <a:lnTo>
                    <a:pt x="2744250" y="884909"/>
                  </a:lnTo>
                  <a:lnTo>
                    <a:pt x="4221393" y="1742272"/>
                  </a:lnTo>
                  <a:lnTo>
                    <a:pt x="3005935" y="2441247"/>
                  </a:lnTo>
                  <a:lnTo>
                    <a:pt x="68864" y="73685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2" name="Polyline: figure 211">
              <a:extLst>
                <a:ext uri="{FF2B5EF4-FFF2-40B4-BE49-F238E27FC236}">
                  <a16:creationId xmlns:a16="http://schemas.microsoft.com/office/drawing/2014/main" id="{FEB7F67F-0A3E-4BB6-9083-98A1CBB3B1D5}"/>
                </a:ext>
              </a:extLst>
            </p:cNvPr>
            <p:cNvSpPr/>
            <p:nvPr/>
          </p:nvSpPr>
          <p:spPr>
            <a:xfrm>
              <a:off x="20396964" y="11266167"/>
              <a:ext cx="2596190" cy="1501244"/>
            </a:xfrm>
            <a:custGeom>
              <a:avLst/>
              <a:gdLst>
                <a:gd name="connsiteX0" fmla="*/ 1022637 w 2596190"/>
                <a:gd name="connsiteY0" fmla="*/ 1501245 h 1501244"/>
                <a:gd name="connsiteX1" fmla="*/ 0 w 2596190"/>
                <a:gd name="connsiteY1" fmla="*/ 909011 h 1501244"/>
                <a:gd name="connsiteX2" fmla="*/ 1573553 w 2596190"/>
                <a:gd name="connsiteY2" fmla="*/ 0 h 1501244"/>
                <a:gd name="connsiteX3" fmla="*/ 2596191 w 2596190"/>
                <a:gd name="connsiteY3" fmla="*/ 592234 h 1501244"/>
                <a:gd name="connsiteX4" fmla="*/ 1022637 w 2596190"/>
                <a:gd name="connsiteY4" fmla="*/ 1501245 h 1501244"/>
                <a:gd name="connsiteX5" fmla="*/ 79194 w 2596190"/>
                <a:gd name="connsiteY5" fmla="*/ 909011 h 1501244"/>
                <a:gd name="connsiteX6" fmla="*/ 1022637 w 2596190"/>
                <a:gd name="connsiteY6" fmla="*/ 1453040 h 1501244"/>
                <a:gd name="connsiteX7" fmla="*/ 2516996 w 2596190"/>
                <a:gd name="connsiteY7" fmla="*/ 592234 h 1501244"/>
                <a:gd name="connsiteX8" fmla="*/ 1573553 w 2596190"/>
                <a:gd name="connsiteY8" fmla="*/ 44761 h 1501244"/>
                <a:gd name="connsiteX9" fmla="*/ 79194 w 2596190"/>
                <a:gd name="connsiteY9" fmla="*/ 909011 h 150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96190" h="1501244">
                  <a:moveTo>
                    <a:pt x="1022637" y="1501245"/>
                  </a:moveTo>
                  <a:lnTo>
                    <a:pt x="0" y="909011"/>
                  </a:lnTo>
                  <a:lnTo>
                    <a:pt x="1573553" y="0"/>
                  </a:lnTo>
                  <a:lnTo>
                    <a:pt x="2596191" y="592234"/>
                  </a:lnTo>
                  <a:lnTo>
                    <a:pt x="1022637" y="1501245"/>
                  </a:lnTo>
                  <a:close/>
                  <a:moveTo>
                    <a:pt x="79194" y="909011"/>
                  </a:moveTo>
                  <a:lnTo>
                    <a:pt x="1022637" y="1453040"/>
                  </a:lnTo>
                  <a:lnTo>
                    <a:pt x="2516996" y="592234"/>
                  </a:lnTo>
                  <a:lnTo>
                    <a:pt x="1573553" y="44761"/>
                  </a:lnTo>
                  <a:lnTo>
                    <a:pt x="79194" y="90901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3" name="Polyline: figure 212">
              <a:extLst>
                <a:ext uri="{FF2B5EF4-FFF2-40B4-BE49-F238E27FC236}">
                  <a16:creationId xmlns:a16="http://schemas.microsoft.com/office/drawing/2014/main" id="{3EAB2A42-BBFB-4D7F-83C4-2B242E4D558E}"/>
                </a:ext>
              </a:extLst>
            </p:cNvPr>
            <p:cNvSpPr/>
            <p:nvPr/>
          </p:nvSpPr>
          <p:spPr>
            <a:xfrm>
              <a:off x="26846984" y="5295616"/>
              <a:ext cx="232417" cy="134285"/>
            </a:xfrm>
            <a:custGeom>
              <a:avLst/>
              <a:gdLst>
                <a:gd name="connsiteX0" fmla="*/ 198845 w 232417"/>
                <a:gd name="connsiteY0" fmla="*/ 113627 h 134285"/>
                <a:gd name="connsiteX1" fmla="*/ 33571 w 232417"/>
                <a:gd name="connsiteY1" fmla="*/ 113627 h 134285"/>
                <a:gd name="connsiteX2" fmla="*/ 33571 w 232417"/>
                <a:gd name="connsiteY2" fmla="*/ 20659 h 134285"/>
                <a:gd name="connsiteX3" fmla="*/ 198845 w 232417"/>
                <a:gd name="connsiteY3" fmla="*/ 20659 h 134285"/>
                <a:gd name="connsiteX4" fmla="*/ 198845 w 232417"/>
                <a:gd name="connsiteY4" fmla="*/ 113627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5" y="113627"/>
                  </a:moveTo>
                  <a:cubicBezTo>
                    <a:pt x="154084" y="141172"/>
                    <a:pt x="81776" y="141172"/>
                    <a:pt x="33571" y="113627"/>
                  </a:cubicBezTo>
                  <a:cubicBezTo>
                    <a:pt x="-11190" y="86081"/>
                    <a:pt x="-11190" y="44762"/>
                    <a:pt x="33571" y="20659"/>
                  </a:cubicBezTo>
                  <a:cubicBezTo>
                    <a:pt x="78333" y="-6886"/>
                    <a:pt x="150641" y="-6886"/>
                    <a:pt x="198845" y="20659"/>
                  </a:cubicBezTo>
                  <a:cubicBezTo>
                    <a:pt x="243608" y="44762"/>
                    <a:pt x="243608" y="86081"/>
                    <a:pt x="198845" y="113627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4" name="Polyline: figure 213">
              <a:extLst>
                <a:ext uri="{FF2B5EF4-FFF2-40B4-BE49-F238E27FC236}">
                  <a16:creationId xmlns:a16="http://schemas.microsoft.com/office/drawing/2014/main" id="{B2005CE2-7DB5-4D92-9C47-C644F06CDE1C}"/>
                </a:ext>
              </a:extLst>
            </p:cNvPr>
            <p:cNvSpPr/>
            <p:nvPr/>
          </p:nvSpPr>
          <p:spPr>
            <a:xfrm>
              <a:off x="11038281" y="5474664"/>
              <a:ext cx="2486007" cy="1432381"/>
            </a:xfrm>
            <a:custGeom>
              <a:avLst/>
              <a:gdLst>
                <a:gd name="connsiteX0" fmla="*/ 1904103 w 2486007"/>
                <a:gd name="connsiteY0" fmla="*/ 1432381 h 1432381"/>
                <a:gd name="connsiteX1" fmla="*/ 1897216 w 2486007"/>
                <a:gd name="connsiteY1" fmla="*/ 1428938 h 1432381"/>
                <a:gd name="connsiteX2" fmla="*/ 0 w 2486007"/>
                <a:gd name="connsiteY2" fmla="*/ 333993 h 1432381"/>
                <a:gd name="connsiteX3" fmla="*/ 578462 w 2486007"/>
                <a:gd name="connsiteY3" fmla="*/ 0 h 1432381"/>
                <a:gd name="connsiteX4" fmla="*/ 588791 w 2486007"/>
                <a:gd name="connsiteY4" fmla="*/ 3443 h 1432381"/>
                <a:gd name="connsiteX5" fmla="*/ 2486008 w 2486007"/>
                <a:gd name="connsiteY5" fmla="*/ 1098388 h 1432381"/>
                <a:gd name="connsiteX6" fmla="*/ 1904103 w 2486007"/>
                <a:gd name="connsiteY6" fmla="*/ 1432381 h 1432381"/>
                <a:gd name="connsiteX7" fmla="*/ 68864 w 2486007"/>
                <a:gd name="connsiteY7" fmla="*/ 333993 h 1432381"/>
                <a:gd name="connsiteX8" fmla="*/ 1904103 w 2486007"/>
                <a:gd name="connsiteY8" fmla="*/ 1394506 h 1432381"/>
                <a:gd name="connsiteX9" fmla="*/ 2413700 w 2486007"/>
                <a:gd name="connsiteY9" fmla="*/ 1098388 h 1432381"/>
                <a:gd name="connsiteX10" fmla="*/ 578462 w 2486007"/>
                <a:gd name="connsiteY10" fmla="*/ 41319 h 1432381"/>
                <a:gd name="connsiteX11" fmla="*/ 68864 w 2486007"/>
                <a:gd name="connsiteY11" fmla="*/ 333993 h 143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6007" h="1432381">
                  <a:moveTo>
                    <a:pt x="1904103" y="1432381"/>
                  </a:moveTo>
                  <a:lnTo>
                    <a:pt x="1897216" y="1428938"/>
                  </a:lnTo>
                  <a:lnTo>
                    <a:pt x="0" y="333993"/>
                  </a:lnTo>
                  <a:lnTo>
                    <a:pt x="578462" y="0"/>
                  </a:lnTo>
                  <a:lnTo>
                    <a:pt x="588791" y="3443"/>
                  </a:lnTo>
                  <a:lnTo>
                    <a:pt x="2486008" y="1098388"/>
                  </a:lnTo>
                  <a:lnTo>
                    <a:pt x="1904103" y="1432381"/>
                  </a:lnTo>
                  <a:close/>
                  <a:moveTo>
                    <a:pt x="68864" y="333993"/>
                  </a:moveTo>
                  <a:lnTo>
                    <a:pt x="1904103" y="1394506"/>
                  </a:lnTo>
                  <a:lnTo>
                    <a:pt x="2413700" y="1098388"/>
                  </a:lnTo>
                  <a:lnTo>
                    <a:pt x="578462" y="41319"/>
                  </a:lnTo>
                  <a:lnTo>
                    <a:pt x="68864" y="333993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5" name="Polyline: figure 214">
              <a:extLst>
                <a:ext uri="{FF2B5EF4-FFF2-40B4-BE49-F238E27FC236}">
                  <a16:creationId xmlns:a16="http://schemas.microsoft.com/office/drawing/2014/main" id="{CFCE6800-5B2B-4E53-87E9-D20674C52BB9}"/>
                </a:ext>
              </a:extLst>
            </p:cNvPr>
            <p:cNvSpPr/>
            <p:nvPr/>
          </p:nvSpPr>
          <p:spPr>
            <a:xfrm>
              <a:off x="10394398" y="1845506"/>
              <a:ext cx="4100879" cy="2909524"/>
            </a:xfrm>
            <a:custGeom>
              <a:avLst/>
              <a:gdLst>
                <a:gd name="connsiteX0" fmla="*/ 3147107 w 4100879"/>
                <a:gd name="connsiteY0" fmla="*/ 2909524 h 2909524"/>
                <a:gd name="connsiteX1" fmla="*/ 3136777 w 4100879"/>
                <a:gd name="connsiteY1" fmla="*/ 2906081 h 2909524"/>
                <a:gd name="connsiteX2" fmla="*/ 0 w 4100879"/>
                <a:gd name="connsiteY2" fmla="*/ 1067400 h 2909524"/>
                <a:gd name="connsiteX3" fmla="*/ 1855898 w 4100879"/>
                <a:gd name="connsiteY3" fmla="*/ 0 h 2909524"/>
                <a:gd name="connsiteX4" fmla="*/ 1873114 w 4100879"/>
                <a:gd name="connsiteY4" fmla="*/ 30989 h 2909524"/>
                <a:gd name="connsiteX5" fmla="*/ 68864 w 4100879"/>
                <a:gd name="connsiteY5" fmla="*/ 1067400 h 2909524"/>
                <a:gd name="connsiteX6" fmla="*/ 3147107 w 4100879"/>
                <a:gd name="connsiteY6" fmla="*/ 2868206 h 2909524"/>
                <a:gd name="connsiteX7" fmla="*/ 4080221 w 4100879"/>
                <a:gd name="connsiteY7" fmla="*/ 2327620 h 2909524"/>
                <a:gd name="connsiteX8" fmla="*/ 4100880 w 4100879"/>
                <a:gd name="connsiteY8" fmla="*/ 2358609 h 2909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00879" h="2909524">
                  <a:moveTo>
                    <a:pt x="3147107" y="2909524"/>
                  </a:moveTo>
                  <a:lnTo>
                    <a:pt x="3136777" y="2906081"/>
                  </a:lnTo>
                  <a:lnTo>
                    <a:pt x="0" y="1067400"/>
                  </a:lnTo>
                  <a:lnTo>
                    <a:pt x="1855898" y="0"/>
                  </a:lnTo>
                  <a:lnTo>
                    <a:pt x="1873114" y="30989"/>
                  </a:lnTo>
                  <a:lnTo>
                    <a:pt x="68864" y="1067400"/>
                  </a:lnTo>
                  <a:lnTo>
                    <a:pt x="3147107" y="2868206"/>
                  </a:lnTo>
                  <a:lnTo>
                    <a:pt x="4080221" y="2327620"/>
                  </a:lnTo>
                  <a:lnTo>
                    <a:pt x="4100880" y="2358609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6" name="Polyline: figure 215">
              <a:extLst>
                <a:ext uri="{FF2B5EF4-FFF2-40B4-BE49-F238E27FC236}">
                  <a16:creationId xmlns:a16="http://schemas.microsoft.com/office/drawing/2014/main" id="{1F0FD85A-30E0-4BD0-81D4-D718DF6D94EC}"/>
                </a:ext>
              </a:extLst>
            </p:cNvPr>
            <p:cNvSpPr/>
            <p:nvPr/>
          </p:nvSpPr>
          <p:spPr>
            <a:xfrm>
              <a:off x="13108519" y="6666019"/>
              <a:ext cx="232417" cy="134285"/>
            </a:xfrm>
            <a:custGeom>
              <a:avLst/>
              <a:gdLst>
                <a:gd name="connsiteX0" fmla="*/ 198846 w 232417"/>
                <a:gd name="connsiteY0" fmla="*/ 113626 h 134285"/>
                <a:gd name="connsiteX1" fmla="*/ 33572 w 232417"/>
                <a:gd name="connsiteY1" fmla="*/ 113626 h 134285"/>
                <a:gd name="connsiteX2" fmla="*/ 33572 w 232417"/>
                <a:gd name="connsiteY2" fmla="*/ 20659 h 134285"/>
                <a:gd name="connsiteX3" fmla="*/ 198846 w 232417"/>
                <a:gd name="connsiteY3" fmla="*/ 20659 h 134285"/>
                <a:gd name="connsiteX4" fmla="*/ 198846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6" y="113626"/>
                  </a:moveTo>
                  <a:cubicBezTo>
                    <a:pt x="154084" y="141172"/>
                    <a:pt x="81777" y="141172"/>
                    <a:pt x="33572" y="113626"/>
                  </a:cubicBezTo>
                  <a:cubicBezTo>
                    <a:pt x="-11191" y="86081"/>
                    <a:pt x="-11191" y="44762"/>
                    <a:pt x="33572" y="20659"/>
                  </a:cubicBezTo>
                  <a:cubicBezTo>
                    <a:pt x="78334" y="-6886"/>
                    <a:pt x="150641" y="-6886"/>
                    <a:pt x="198846" y="20659"/>
                  </a:cubicBezTo>
                  <a:cubicBezTo>
                    <a:pt x="243608" y="44762"/>
                    <a:pt x="243608" y="86081"/>
                    <a:pt x="198846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7" name="Polyline: figure 216">
              <a:extLst>
                <a:ext uri="{FF2B5EF4-FFF2-40B4-BE49-F238E27FC236}">
                  <a16:creationId xmlns:a16="http://schemas.microsoft.com/office/drawing/2014/main" id="{11351FF3-6F6D-4E54-8732-9827422C714C}"/>
                </a:ext>
              </a:extLst>
            </p:cNvPr>
            <p:cNvSpPr/>
            <p:nvPr/>
          </p:nvSpPr>
          <p:spPr>
            <a:xfrm>
              <a:off x="17380700" y="11603602"/>
              <a:ext cx="1735384" cy="998534"/>
            </a:xfrm>
            <a:custGeom>
              <a:avLst/>
              <a:gdLst>
                <a:gd name="connsiteX0" fmla="*/ 864249 w 1735384"/>
                <a:gd name="connsiteY0" fmla="*/ 998535 h 998534"/>
                <a:gd name="connsiteX1" fmla="*/ 0 w 1735384"/>
                <a:gd name="connsiteY1" fmla="*/ 499267 h 998534"/>
                <a:gd name="connsiteX2" fmla="*/ 867692 w 1735384"/>
                <a:gd name="connsiteY2" fmla="*/ 0 h 998534"/>
                <a:gd name="connsiteX3" fmla="*/ 1735385 w 1735384"/>
                <a:gd name="connsiteY3" fmla="*/ 499267 h 998534"/>
                <a:gd name="connsiteX4" fmla="*/ 864249 w 1735384"/>
                <a:gd name="connsiteY4" fmla="*/ 998535 h 998534"/>
                <a:gd name="connsiteX5" fmla="*/ 68864 w 1735384"/>
                <a:gd name="connsiteY5" fmla="*/ 499267 h 998534"/>
                <a:gd name="connsiteX6" fmla="*/ 864249 w 1735384"/>
                <a:gd name="connsiteY6" fmla="*/ 960659 h 998534"/>
                <a:gd name="connsiteX7" fmla="*/ 1659633 w 1735384"/>
                <a:gd name="connsiteY7" fmla="*/ 499267 h 998534"/>
                <a:gd name="connsiteX8" fmla="*/ 864249 w 1735384"/>
                <a:gd name="connsiteY8" fmla="*/ 37876 h 998534"/>
                <a:gd name="connsiteX9" fmla="*/ 68864 w 1735384"/>
                <a:gd name="connsiteY9" fmla="*/ 499267 h 99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35384" h="998534">
                  <a:moveTo>
                    <a:pt x="864249" y="998535"/>
                  </a:moveTo>
                  <a:lnTo>
                    <a:pt x="0" y="499267"/>
                  </a:lnTo>
                  <a:lnTo>
                    <a:pt x="867692" y="0"/>
                  </a:lnTo>
                  <a:lnTo>
                    <a:pt x="1735385" y="499267"/>
                  </a:lnTo>
                  <a:lnTo>
                    <a:pt x="864249" y="998535"/>
                  </a:lnTo>
                  <a:close/>
                  <a:moveTo>
                    <a:pt x="68864" y="499267"/>
                  </a:moveTo>
                  <a:lnTo>
                    <a:pt x="864249" y="960659"/>
                  </a:lnTo>
                  <a:lnTo>
                    <a:pt x="1659633" y="499267"/>
                  </a:lnTo>
                  <a:lnTo>
                    <a:pt x="864249" y="37876"/>
                  </a:lnTo>
                  <a:lnTo>
                    <a:pt x="68864" y="499267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8" name="Polyline: figure 217">
              <a:extLst>
                <a:ext uri="{FF2B5EF4-FFF2-40B4-BE49-F238E27FC236}">
                  <a16:creationId xmlns:a16="http://schemas.microsoft.com/office/drawing/2014/main" id="{6BDBECBC-CDE2-4466-ACE4-777406152F09}"/>
                </a:ext>
              </a:extLst>
            </p:cNvPr>
            <p:cNvSpPr/>
            <p:nvPr/>
          </p:nvSpPr>
          <p:spPr>
            <a:xfrm>
              <a:off x="17721137" y="12278474"/>
              <a:ext cx="233720" cy="134286"/>
            </a:xfrm>
            <a:custGeom>
              <a:avLst/>
              <a:gdLst>
                <a:gd name="connsiteX0" fmla="*/ 200149 w 233720"/>
                <a:gd name="connsiteY0" fmla="*/ 113626 h 134286"/>
                <a:gd name="connsiteX1" fmla="*/ 34875 w 233720"/>
                <a:gd name="connsiteY1" fmla="*/ 113626 h 134286"/>
                <a:gd name="connsiteX2" fmla="*/ 34875 w 233720"/>
                <a:gd name="connsiteY2" fmla="*/ 20660 h 134286"/>
                <a:gd name="connsiteX3" fmla="*/ 200149 w 233720"/>
                <a:gd name="connsiteY3" fmla="*/ 20660 h 134286"/>
                <a:gd name="connsiteX4" fmla="*/ 200149 w 233720"/>
                <a:gd name="connsiteY4" fmla="*/ 113626 h 13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720" h="134286">
                  <a:moveTo>
                    <a:pt x="200149" y="113626"/>
                  </a:moveTo>
                  <a:cubicBezTo>
                    <a:pt x="155387" y="141173"/>
                    <a:pt x="83079" y="141173"/>
                    <a:pt x="34875" y="113626"/>
                  </a:cubicBezTo>
                  <a:cubicBezTo>
                    <a:pt x="-13330" y="86081"/>
                    <a:pt x="-9887" y="44762"/>
                    <a:pt x="34875" y="20660"/>
                  </a:cubicBezTo>
                  <a:cubicBezTo>
                    <a:pt x="79637" y="-6887"/>
                    <a:pt x="151944" y="-6887"/>
                    <a:pt x="200149" y="20660"/>
                  </a:cubicBezTo>
                  <a:cubicBezTo>
                    <a:pt x="244911" y="44762"/>
                    <a:pt x="244911" y="86081"/>
                    <a:pt x="200149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19" name="Polyline: figure 218">
              <a:extLst>
                <a:ext uri="{FF2B5EF4-FFF2-40B4-BE49-F238E27FC236}">
                  <a16:creationId xmlns:a16="http://schemas.microsoft.com/office/drawing/2014/main" id="{CEF27995-D257-47FF-A856-85E1CF33E8E0}"/>
                </a:ext>
              </a:extLst>
            </p:cNvPr>
            <p:cNvSpPr/>
            <p:nvPr/>
          </p:nvSpPr>
          <p:spPr>
            <a:xfrm>
              <a:off x="11802677" y="1118985"/>
              <a:ext cx="1731941" cy="998534"/>
            </a:xfrm>
            <a:custGeom>
              <a:avLst/>
              <a:gdLst>
                <a:gd name="connsiteX0" fmla="*/ 864249 w 1731941"/>
                <a:gd name="connsiteY0" fmla="*/ 998535 h 998534"/>
                <a:gd name="connsiteX1" fmla="*/ 0 w 1731941"/>
                <a:gd name="connsiteY1" fmla="*/ 499267 h 998534"/>
                <a:gd name="connsiteX2" fmla="*/ 864249 w 1731941"/>
                <a:gd name="connsiteY2" fmla="*/ 0 h 998534"/>
                <a:gd name="connsiteX3" fmla="*/ 1731942 w 1731941"/>
                <a:gd name="connsiteY3" fmla="*/ 499267 h 998534"/>
                <a:gd name="connsiteX4" fmla="*/ 864249 w 1731941"/>
                <a:gd name="connsiteY4" fmla="*/ 998535 h 998534"/>
                <a:gd name="connsiteX5" fmla="*/ 68864 w 1731941"/>
                <a:gd name="connsiteY5" fmla="*/ 499267 h 998534"/>
                <a:gd name="connsiteX6" fmla="*/ 864249 w 1731941"/>
                <a:gd name="connsiteY6" fmla="*/ 960660 h 998534"/>
                <a:gd name="connsiteX7" fmla="*/ 1659634 w 1731941"/>
                <a:gd name="connsiteY7" fmla="*/ 499267 h 998534"/>
                <a:gd name="connsiteX8" fmla="*/ 864249 w 1731941"/>
                <a:gd name="connsiteY8" fmla="*/ 41319 h 998534"/>
                <a:gd name="connsiteX9" fmla="*/ 68864 w 1731941"/>
                <a:gd name="connsiteY9" fmla="*/ 499267 h 998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31941" h="998534">
                  <a:moveTo>
                    <a:pt x="864249" y="998535"/>
                  </a:moveTo>
                  <a:lnTo>
                    <a:pt x="0" y="499267"/>
                  </a:lnTo>
                  <a:lnTo>
                    <a:pt x="864249" y="0"/>
                  </a:lnTo>
                  <a:lnTo>
                    <a:pt x="1731942" y="499267"/>
                  </a:lnTo>
                  <a:lnTo>
                    <a:pt x="864249" y="998535"/>
                  </a:lnTo>
                  <a:close/>
                  <a:moveTo>
                    <a:pt x="68864" y="499267"/>
                  </a:moveTo>
                  <a:lnTo>
                    <a:pt x="864249" y="960660"/>
                  </a:lnTo>
                  <a:lnTo>
                    <a:pt x="1659634" y="499267"/>
                  </a:lnTo>
                  <a:lnTo>
                    <a:pt x="864249" y="41319"/>
                  </a:lnTo>
                  <a:lnTo>
                    <a:pt x="68864" y="499267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0" name="Polyline: figure 219">
              <a:extLst>
                <a:ext uri="{FF2B5EF4-FFF2-40B4-BE49-F238E27FC236}">
                  <a16:creationId xmlns:a16="http://schemas.microsoft.com/office/drawing/2014/main" id="{A88535BC-C072-4481-BB33-83265620F013}"/>
                </a:ext>
              </a:extLst>
            </p:cNvPr>
            <p:cNvSpPr/>
            <p:nvPr/>
          </p:nvSpPr>
          <p:spPr>
            <a:xfrm>
              <a:off x="12144417" y="1793857"/>
              <a:ext cx="232417" cy="134285"/>
            </a:xfrm>
            <a:custGeom>
              <a:avLst/>
              <a:gdLst>
                <a:gd name="connsiteX0" fmla="*/ 198846 w 232417"/>
                <a:gd name="connsiteY0" fmla="*/ 113626 h 134285"/>
                <a:gd name="connsiteX1" fmla="*/ 33572 w 232417"/>
                <a:gd name="connsiteY1" fmla="*/ 113626 h 134285"/>
                <a:gd name="connsiteX2" fmla="*/ 33572 w 232417"/>
                <a:gd name="connsiteY2" fmla="*/ 20659 h 134285"/>
                <a:gd name="connsiteX3" fmla="*/ 198846 w 232417"/>
                <a:gd name="connsiteY3" fmla="*/ 20659 h 134285"/>
                <a:gd name="connsiteX4" fmla="*/ 198846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6" y="113626"/>
                  </a:moveTo>
                  <a:cubicBezTo>
                    <a:pt x="154084" y="141172"/>
                    <a:pt x="81777" y="141172"/>
                    <a:pt x="33572" y="113626"/>
                  </a:cubicBezTo>
                  <a:cubicBezTo>
                    <a:pt x="-11191" y="86081"/>
                    <a:pt x="-11191" y="44762"/>
                    <a:pt x="33572" y="20659"/>
                  </a:cubicBezTo>
                  <a:cubicBezTo>
                    <a:pt x="78334" y="-6886"/>
                    <a:pt x="150641" y="-6886"/>
                    <a:pt x="198846" y="20659"/>
                  </a:cubicBezTo>
                  <a:cubicBezTo>
                    <a:pt x="243608" y="44762"/>
                    <a:pt x="243608" y="86081"/>
                    <a:pt x="198846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1" name="Polyline: figure 220">
              <a:extLst>
                <a:ext uri="{FF2B5EF4-FFF2-40B4-BE49-F238E27FC236}">
                  <a16:creationId xmlns:a16="http://schemas.microsoft.com/office/drawing/2014/main" id="{36585ADB-5131-4410-9C7D-7A0644EE8284}"/>
                </a:ext>
              </a:extLst>
            </p:cNvPr>
            <p:cNvSpPr/>
            <p:nvPr/>
          </p:nvSpPr>
          <p:spPr>
            <a:xfrm>
              <a:off x="25916452" y="1008802"/>
              <a:ext cx="2289744" cy="1318754"/>
            </a:xfrm>
            <a:custGeom>
              <a:avLst/>
              <a:gdLst>
                <a:gd name="connsiteX0" fmla="*/ 1012308 w 2289744"/>
                <a:gd name="connsiteY0" fmla="*/ 1318755 h 1318754"/>
                <a:gd name="connsiteX1" fmla="*/ 0 w 2289744"/>
                <a:gd name="connsiteY1" fmla="*/ 736850 h 1318754"/>
                <a:gd name="connsiteX2" fmla="*/ 1280880 w 2289744"/>
                <a:gd name="connsiteY2" fmla="*/ 0 h 1318754"/>
                <a:gd name="connsiteX3" fmla="*/ 2289744 w 2289744"/>
                <a:gd name="connsiteY3" fmla="*/ 581905 h 1318754"/>
                <a:gd name="connsiteX4" fmla="*/ 1012308 w 2289744"/>
                <a:gd name="connsiteY4" fmla="*/ 1318755 h 1318754"/>
                <a:gd name="connsiteX5" fmla="*/ 72308 w 2289744"/>
                <a:gd name="connsiteY5" fmla="*/ 736850 h 1318754"/>
                <a:gd name="connsiteX6" fmla="*/ 1012308 w 2289744"/>
                <a:gd name="connsiteY6" fmla="*/ 1277436 h 1318754"/>
                <a:gd name="connsiteX7" fmla="*/ 2220880 w 2289744"/>
                <a:gd name="connsiteY7" fmla="*/ 578462 h 1318754"/>
                <a:gd name="connsiteX8" fmla="*/ 1280880 w 2289744"/>
                <a:gd name="connsiteY8" fmla="*/ 37875 h 1318754"/>
                <a:gd name="connsiteX9" fmla="*/ 72308 w 2289744"/>
                <a:gd name="connsiteY9" fmla="*/ 736850 h 1318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9744" h="1318754">
                  <a:moveTo>
                    <a:pt x="1012308" y="1318755"/>
                  </a:moveTo>
                  <a:lnTo>
                    <a:pt x="0" y="736850"/>
                  </a:lnTo>
                  <a:lnTo>
                    <a:pt x="1280880" y="0"/>
                  </a:lnTo>
                  <a:lnTo>
                    <a:pt x="2289744" y="581905"/>
                  </a:lnTo>
                  <a:lnTo>
                    <a:pt x="1012308" y="1318755"/>
                  </a:lnTo>
                  <a:close/>
                  <a:moveTo>
                    <a:pt x="72308" y="736850"/>
                  </a:moveTo>
                  <a:lnTo>
                    <a:pt x="1012308" y="1277436"/>
                  </a:lnTo>
                  <a:lnTo>
                    <a:pt x="2220880" y="578462"/>
                  </a:lnTo>
                  <a:lnTo>
                    <a:pt x="1280880" y="37875"/>
                  </a:lnTo>
                  <a:lnTo>
                    <a:pt x="72308" y="736850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2" name="Polyline: figure 221">
              <a:extLst>
                <a:ext uri="{FF2B5EF4-FFF2-40B4-BE49-F238E27FC236}">
                  <a16:creationId xmlns:a16="http://schemas.microsoft.com/office/drawing/2014/main" id="{EB4B86A3-7C05-4B33-95CC-803BD6A5D5C8}"/>
                </a:ext>
              </a:extLst>
            </p:cNvPr>
            <p:cNvSpPr/>
            <p:nvPr/>
          </p:nvSpPr>
          <p:spPr>
            <a:xfrm>
              <a:off x="22308814" y="11483089"/>
              <a:ext cx="232417" cy="134286"/>
            </a:xfrm>
            <a:custGeom>
              <a:avLst/>
              <a:gdLst>
                <a:gd name="connsiteX0" fmla="*/ 198846 w 232417"/>
                <a:gd name="connsiteY0" fmla="*/ 113626 h 134286"/>
                <a:gd name="connsiteX1" fmla="*/ 33572 w 232417"/>
                <a:gd name="connsiteY1" fmla="*/ 113626 h 134286"/>
                <a:gd name="connsiteX2" fmla="*/ 33572 w 232417"/>
                <a:gd name="connsiteY2" fmla="*/ 20660 h 134286"/>
                <a:gd name="connsiteX3" fmla="*/ 198846 w 232417"/>
                <a:gd name="connsiteY3" fmla="*/ 20660 h 134286"/>
                <a:gd name="connsiteX4" fmla="*/ 198846 w 232417"/>
                <a:gd name="connsiteY4" fmla="*/ 113626 h 13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6">
                  <a:moveTo>
                    <a:pt x="198846" y="113626"/>
                  </a:moveTo>
                  <a:cubicBezTo>
                    <a:pt x="154085" y="141173"/>
                    <a:pt x="81777" y="141173"/>
                    <a:pt x="33572" y="113626"/>
                  </a:cubicBezTo>
                  <a:cubicBezTo>
                    <a:pt x="-11191" y="86081"/>
                    <a:pt x="-11191" y="44762"/>
                    <a:pt x="33572" y="20660"/>
                  </a:cubicBezTo>
                  <a:cubicBezTo>
                    <a:pt x="78333" y="-6887"/>
                    <a:pt x="150641" y="-6887"/>
                    <a:pt x="198846" y="20660"/>
                  </a:cubicBezTo>
                  <a:cubicBezTo>
                    <a:pt x="243608" y="44762"/>
                    <a:pt x="243608" y="89524"/>
                    <a:pt x="198846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3" name="Polyline: figure 222">
              <a:extLst>
                <a:ext uri="{FF2B5EF4-FFF2-40B4-BE49-F238E27FC236}">
                  <a16:creationId xmlns:a16="http://schemas.microsoft.com/office/drawing/2014/main" id="{E4309288-6789-4BBD-A9B7-82CBD5F36AB2}"/>
                </a:ext>
              </a:extLst>
            </p:cNvPr>
            <p:cNvSpPr/>
            <p:nvPr/>
          </p:nvSpPr>
          <p:spPr>
            <a:xfrm>
              <a:off x="13810076" y="9379280"/>
              <a:ext cx="3081685" cy="1793919"/>
            </a:xfrm>
            <a:custGeom>
              <a:avLst/>
              <a:gdLst>
                <a:gd name="connsiteX0" fmla="*/ 3081685 w 3081685"/>
                <a:gd name="connsiteY0" fmla="*/ 30989 h 1793919"/>
                <a:gd name="connsiteX1" fmla="*/ 68864 w 3081685"/>
                <a:gd name="connsiteY1" fmla="*/ 1773260 h 1793919"/>
                <a:gd name="connsiteX2" fmla="*/ 34432 w 3081685"/>
                <a:gd name="connsiteY2" fmla="*/ 1793920 h 1793919"/>
                <a:gd name="connsiteX3" fmla="*/ 0 w 3081685"/>
                <a:gd name="connsiteY3" fmla="*/ 1773260 h 1793919"/>
                <a:gd name="connsiteX4" fmla="*/ 34432 w 3081685"/>
                <a:gd name="connsiteY4" fmla="*/ 1752601 h 1793919"/>
                <a:gd name="connsiteX5" fmla="*/ 3064469 w 3081685"/>
                <a:gd name="connsiteY5" fmla="*/ 0 h 1793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81685" h="1793919">
                  <a:moveTo>
                    <a:pt x="3081685" y="30989"/>
                  </a:moveTo>
                  <a:lnTo>
                    <a:pt x="68864" y="1773260"/>
                  </a:lnTo>
                  <a:lnTo>
                    <a:pt x="34432" y="1793920"/>
                  </a:lnTo>
                  <a:lnTo>
                    <a:pt x="0" y="1773260"/>
                  </a:lnTo>
                  <a:lnTo>
                    <a:pt x="34432" y="1752601"/>
                  </a:lnTo>
                  <a:lnTo>
                    <a:pt x="3064469" y="0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4" name="Polyline: figure 223">
              <a:extLst>
                <a:ext uri="{FF2B5EF4-FFF2-40B4-BE49-F238E27FC236}">
                  <a16:creationId xmlns:a16="http://schemas.microsoft.com/office/drawing/2014/main" id="{9C946686-1228-446F-8CAE-B806D50DFB2F}"/>
                </a:ext>
              </a:extLst>
            </p:cNvPr>
            <p:cNvSpPr/>
            <p:nvPr/>
          </p:nvSpPr>
          <p:spPr>
            <a:xfrm>
              <a:off x="22180554" y="2003894"/>
              <a:ext cx="3804762" cy="2189890"/>
            </a:xfrm>
            <a:custGeom>
              <a:avLst/>
              <a:gdLst>
                <a:gd name="connsiteX0" fmla="*/ 2603078 w 3804762"/>
                <a:gd name="connsiteY0" fmla="*/ 2189891 h 2189890"/>
                <a:gd name="connsiteX1" fmla="*/ 0 w 3804762"/>
                <a:gd name="connsiteY1" fmla="*/ 688645 h 2189890"/>
                <a:gd name="connsiteX2" fmla="*/ 1201685 w 3804762"/>
                <a:gd name="connsiteY2" fmla="*/ 0 h 2189890"/>
                <a:gd name="connsiteX3" fmla="*/ 3804763 w 3804762"/>
                <a:gd name="connsiteY3" fmla="*/ 1504689 h 2189890"/>
                <a:gd name="connsiteX4" fmla="*/ 2603078 w 3804762"/>
                <a:gd name="connsiteY4" fmla="*/ 2189891 h 2189890"/>
                <a:gd name="connsiteX5" fmla="*/ 72308 w 3804762"/>
                <a:gd name="connsiteY5" fmla="*/ 688645 h 2189890"/>
                <a:gd name="connsiteX6" fmla="*/ 2606521 w 3804762"/>
                <a:gd name="connsiteY6" fmla="*/ 2152015 h 2189890"/>
                <a:gd name="connsiteX7" fmla="*/ 3735898 w 3804762"/>
                <a:gd name="connsiteY7" fmla="*/ 1504689 h 2189890"/>
                <a:gd name="connsiteX8" fmla="*/ 1201685 w 3804762"/>
                <a:gd name="connsiteY8" fmla="*/ 41319 h 2189890"/>
                <a:gd name="connsiteX9" fmla="*/ 72308 w 3804762"/>
                <a:gd name="connsiteY9" fmla="*/ 688645 h 2189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04762" h="2189890">
                  <a:moveTo>
                    <a:pt x="2603078" y="2189891"/>
                  </a:moveTo>
                  <a:lnTo>
                    <a:pt x="0" y="688645"/>
                  </a:lnTo>
                  <a:lnTo>
                    <a:pt x="1201685" y="0"/>
                  </a:lnTo>
                  <a:lnTo>
                    <a:pt x="3804763" y="1504689"/>
                  </a:lnTo>
                  <a:lnTo>
                    <a:pt x="2603078" y="2189891"/>
                  </a:lnTo>
                  <a:close/>
                  <a:moveTo>
                    <a:pt x="72308" y="688645"/>
                  </a:moveTo>
                  <a:lnTo>
                    <a:pt x="2606521" y="2152015"/>
                  </a:lnTo>
                  <a:lnTo>
                    <a:pt x="3735898" y="1504689"/>
                  </a:lnTo>
                  <a:lnTo>
                    <a:pt x="1201685" y="41319"/>
                  </a:lnTo>
                  <a:lnTo>
                    <a:pt x="72308" y="68864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5" name="Polyline: figure 224">
              <a:extLst>
                <a:ext uri="{FF2B5EF4-FFF2-40B4-BE49-F238E27FC236}">
                  <a16:creationId xmlns:a16="http://schemas.microsoft.com/office/drawing/2014/main" id="{F11DB99E-6158-4320-927B-39CE7E976C99}"/>
                </a:ext>
              </a:extLst>
            </p:cNvPr>
            <p:cNvSpPr/>
            <p:nvPr/>
          </p:nvSpPr>
          <p:spPr>
            <a:xfrm>
              <a:off x="23396873" y="3374297"/>
              <a:ext cx="232417" cy="134285"/>
            </a:xfrm>
            <a:custGeom>
              <a:avLst/>
              <a:gdLst>
                <a:gd name="connsiteX0" fmla="*/ 198847 w 232417"/>
                <a:gd name="connsiteY0" fmla="*/ 113626 h 134285"/>
                <a:gd name="connsiteX1" fmla="*/ 33571 w 232417"/>
                <a:gd name="connsiteY1" fmla="*/ 113626 h 134285"/>
                <a:gd name="connsiteX2" fmla="*/ 33571 w 232417"/>
                <a:gd name="connsiteY2" fmla="*/ 20659 h 134285"/>
                <a:gd name="connsiteX3" fmla="*/ 198847 w 232417"/>
                <a:gd name="connsiteY3" fmla="*/ 20659 h 134285"/>
                <a:gd name="connsiteX4" fmla="*/ 198847 w 232417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7" y="113626"/>
                  </a:moveTo>
                  <a:cubicBezTo>
                    <a:pt x="154084" y="141172"/>
                    <a:pt x="81777" y="141172"/>
                    <a:pt x="33571" y="113626"/>
                  </a:cubicBezTo>
                  <a:cubicBezTo>
                    <a:pt x="-11190" y="86081"/>
                    <a:pt x="-11190" y="44762"/>
                    <a:pt x="33571" y="20659"/>
                  </a:cubicBezTo>
                  <a:cubicBezTo>
                    <a:pt x="78334" y="-6886"/>
                    <a:pt x="150642" y="-6886"/>
                    <a:pt x="198847" y="20659"/>
                  </a:cubicBezTo>
                  <a:cubicBezTo>
                    <a:pt x="243608" y="44762"/>
                    <a:pt x="243608" y="89524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6" name="Polyline: figure 225">
              <a:extLst>
                <a:ext uri="{FF2B5EF4-FFF2-40B4-BE49-F238E27FC236}">
                  <a16:creationId xmlns:a16="http://schemas.microsoft.com/office/drawing/2014/main" id="{E43EFF13-1F82-44FE-B0FB-CA64FA76145A}"/>
                </a:ext>
              </a:extLst>
            </p:cNvPr>
            <p:cNvSpPr/>
            <p:nvPr/>
          </p:nvSpPr>
          <p:spPr>
            <a:xfrm>
              <a:off x="27446104" y="1879938"/>
              <a:ext cx="232418" cy="134285"/>
            </a:xfrm>
            <a:custGeom>
              <a:avLst/>
              <a:gdLst>
                <a:gd name="connsiteX0" fmla="*/ 198847 w 232418"/>
                <a:gd name="connsiteY0" fmla="*/ 113626 h 134285"/>
                <a:gd name="connsiteX1" fmla="*/ 33573 w 232418"/>
                <a:gd name="connsiteY1" fmla="*/ 113626 h 134285"/>
                <a:gd name="connsiteX2" fmla="*/ 33573 w 232418"/>
                <a:gd name="connsiteY2" fmla="*/ 20659 h 134285"/>
                <a:gd name="connsiteX3" fmla="*/ 198847 w 232418"/>
                <a:gd name="connsiteY3" fmla="*/ 20659 h 134285"/>
                <a:gd name="connsiteX4" fmla="*/ 198847 w 232418"/>
                <a:gd name="connsiteY4" fmla="*/ 113626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8" h="134285">
                  <a:moveTo>
                    <a:pt x="198847" y="113626"/>
                  </a:moveTo>
                  <a:cubicBezTo>
                    <a:pt x="154086" y="141172"/>
                    <a:pt x="81777" y="141172"/>
                    <a:pt x="33573" y="113626"/>
                  </a:cubicBezTo>
                  <a:cubicBezTo>
                    <a:pt x="-11191" y="86081"/>
                    <a:pt x="-11191" y="44762"/>
                    <a:pt x="33573" y="20659"/>
                  </a:cubicBezTo>
                  <a:cubicBezTo>
                    <a:pt x="78334" y="-6886"/>
                    <a:pt x="150641" y="-6886"/>
                    <a:pt x="198847" y="20659"/>
                  </a:cubicBezTo>
                  <a:cubicBezTo>
                    <a:pt x="243609" y="44762"/>
                    <a:pt x="243609" y="86081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7" name="Polyline: figure 226">
              <a:extLst>
                <a:ext uri="{FF2B5EF4-FFF2-40B4-BE49-F238E27FC236}">
                  <a16:creationId xmlns:a16="http://schemas.microsoft.com/office/drawing/2014/main" id="{76E4F244-2C42-490C-AA7C-0E87F0325692}"/>
                </a:ext>
              </a:extLst>
            </p:cNvPr>
            <p:cNvSpPr/>
            <p:nvPr/>
          </p:nvSpPr>
          <p:spPr>
            <a:xfrm>
              <a:off x="14657970" y="12292247"/>
              <a:ext cx="232417" cy="134286"/>
            </a:xfrm>
            <a:custGeom>
              <a:avLst/>
              <a:gdLst>
                <a:gd name="connsiteX0" fmla="*/ 198846 w 232417"/>
                <a:gd name="connsiteY0" fmla="*/ 113626 h 134286"/>
                <a:gd name="connsiteX1" fmla="*/ 33572 w 232417"/>
                <a:gd name="connsiteY1" fmla="*/ 113626 h 134286"/>
                <a:gd name="connsiteX2" fmla="*/ 33572 w 232417"/>
                <a:gd name="connsiteY2" fmla="*/ 20660 h 134286"/>
                <a:gd name="connsiteX3" fmla="*/ 198846 w 232417"/>
                <a:gd name="connsiteY3" fmla="*/ 20660 h 134286"/>
                <a:gd name="connsiteX4" fmla="*/ 198846 w 232417"/>
                <a:gd name="connsiteY4" fmla="*/ 113626 h 13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6">
                  <a:moveTo>
                    <a:pt x="198846" y="113626"/>
                  </a:moveTo>
                  <a:cubicBezTo>
                    <a:pt x="154084" y="141173"/>
                    <a:pt x="81776" y="141173"/>
                    <a:pt x="33572" y="113626"/>
                  </a:cubicBezTo>
                  <a:cubicBezTo>
                    <a:pt x="-11191" y="86081"/>
                    <a:pt x="-11191" y="44762"/>
                    <a:pt x="33572" y="20660"/>
                  </a:cubicBezTo>
                  <a:cubicBezTo>
                    <a:pt x="78334" y="-6887"/>
                    <a:pt x="150641" y="-6887"/>
                    <a:pt x="198846" y="20660"/>
                  </a:cubicBezTo>
                  <a:cubicBezTo>
                    <a:pt x="243608" y="44762"/>
                    <a:pt x="243608" y="86081"/>
                    <a:pt x="198846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8" name="Polyline: figure 227">
              <a:extLst>
                <a:ext uri="{FF2B5EF4-FFF2-40B4-BE49-F238E27FC236}">
                  <a16:creationId xmlns:a16="http://schemas.microsoft.com/office/drawing/2014/main" id="{40403997-5665-4FCF-A9B4-BFCF299BF4DD}"/>
                </a:ext>
              </a:extLst>
            </p:cNvPr>
            <p:cNvSpPr/>
            <p:nvPr/>
          </p:nvSpPr>
          <p:spPr>
            <a:xfrm>
              <a:off x="22414693" y="11045800"/>
              <a:ext cx="4207620" cy="1628645"/>
            </a:xfrm>
            <a:custGeom>
              <a:avLst/>
              <a:gdLst>
                <a:gd name="connsiteX0" fmla="*/ 3608500 w 4207620"/>
                <a:gd name="connsiteY0" fmla="*/ 1628646 h 1628645"/>
                <a:gd name="connsiteX1" fmla="*/ 843590 w 4207620"/>
                <a:gd name="connsiteY1" fmla="*/ 44763 h 1628645"/>
                <a:gd name="connsiteX2" fmla="*/ 20660 w 4207620"/>
                <a:gd name="connsiteY2" fmla="*/ 523370 h 1628645"/>
                <a:gd name="connsiteX3" fmla="*/ 0 w 4207620"/>
                <a:gd name="connsiteY3" fmla="*/ 488938 h 1628645"/>
                <a:gd name="connsiteX4" fmla="*/ 843590 w 4207620"/>
                <a:gd name="connsiteY4" fmla="*/ 0 h 1628645"/>
                <a:gd name="connsiteX5" fmla="*/ 850477 w 4207620"/>
                <a:gd name="connsiteY5" fmla="*/ 3443 h 1628645"/>
                <a:gd name="connsiteX6" fmla="*/ 3608500 w 4207620"/>
                <a:gd name="connsiteY6" fmla="*/ 1583883 h 1628645"/>
                <a:gd name="connsiteX7" fmla="*/ 4190404 w 4207620"/>
                <a:gd name="connsiteY7" fmla="*/ 1249891 h 1628645"/>
                <a:gd name="connsiteX8" fmla="*/ 4207620 w 4207620"/>
                <a:gd name="connsiteY8" fmla="*/ 1284323 h 1628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7620" h="1628645">
                  <a:moveTo>
                    <a:pt x="3608500" y="1628646"/>
                  </a:moveTo>
                  <a:lnTo>
                    <a:pt x="843590" y="44763"/>
                  </a:lnTo>
                  <a:lnTo>
                    <a:pt x="20660" y="523370"/>
                  </a:lnTo>
                  <a:lnTo>
                    <a:pt x="0" y="488938"/>
                  </a:lnTo>
                  <a:lnTo>
                    <a:pt x="843590" y="0"/>
                  </a:lnTo>
                  <a:lnTo>
                    <a:pt x="850477" y="3443"/>
                  </a:lnTo>
                  <a:lnTo>
                    <a:pt x="3608500" y="1583883"/>
                  </a:lnTo>
                  <a:lnTo>
                    <a:pt x="4190404" y="1249891"/>
                  </a:lnTo>
                  <a:lnTo>
                    <a:pt x="4207620" y="1284323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29" name="Polyline: figure 228">
              <a:extLst>
                <a:ext uri="{FF2B5EF4-FFF2-40B4-BE49-F238E27FC236}">
                  <a16:creationId xmlns:a16="http://schemas.microsoft.com/office/drawing/2014/main" id="{8167A8C3-E22B-4635-BB02-CDBED551725A}"/>
                </a:ext>
              </a:extLst>
            </p:cNvPr>
            <p:cNvSpPr/>
            <p:nvPr/>
          </p:nvSpPr>
          <p:spPr>
            <a:xfrm>
              <a:off x="21705390" y="9179573"/>
              <a:ext cx="5374871" cy="2313845"/>
            </a:xfrm>
            <a:custGeom>
              <a:avLst/>
              <a:gdLst>
                <a:gd name="connsiteX0" fmla="*/ 5357656 w 5374871"/>
                <a:gd name="connsiteY0" fmla="*/ 2313846 h 2313845"/>
                <a:gd name="connsiteX1" fmla="*/ 1749157 w 5374871"/>
                <a:gd name="connsiteY1" fmla="*/ 227253 h 2313845"/>
                <a:gd name="connsiteX2" fmla="*/ 1046740 w 5374871"/>
                <a:gd name="connsiteY2" fmla="*/ 633553 h 2313845"/>
                <a:gd name="connsiteX3" fmla="*/ 0 w 5374871"/>
                <a:gd name="connsiteY3" fmla="*/ 30989 h 2313845"/>
                <a:gd name="connsiteX4" fmla="*/ 17216 w 5374871"/>
                <a:gd name="connsiteY4" fmla="*/ 0 h 2313845"/>
                <a:gd name="connsiteX5" fmla="*/ 1046740 w 5374871"/>
                <a:gd name="connsiteY5" fmla="*/ 595677 h 2313845"/>
                <a:gd name="connsiteX6" fmla="*/ 1749157 w 5374871"/>
                <a:gd name="connsiteY6" fmla="*/ 185934 h 2313845"/>
                <a:gd name="connsiteX7" fmla="*/ 1756044 w 5374871"/>
                <a:gd name="connsiteY7" fmla="*/ 192820 h 2313845"/>
                <a:gd name="connsiteX8" fmla="*/ 5374872 w 5374871"/>
                <a:gd name="connsiteY8" fmla="*/ 2286301 h 23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74871" h="2313845">
                  <a:moveTo>
                    <a:pt x="5357656" y="2313846"/>
                  </a:moveTo>
                  <a:lnTo>
                    <a:pt x="1749157" y="227253"/>
                  </a:lnTo>
                  <a:lnTo>
                    <a:pt x="1046740" y="633553"/>
                  </a:lnTo>
                  <a:lnTo>
                    <a:pt x="0" y="30989"/>
                  </a:lnTo>
                  <a:lnTo>
                    <a:pt x="17216" y="0"/>
                  </a:lnTo>
                  <a:lnTo>
                    <a:pt x="1046740" y="595677"/>
                  </a:lnTo>
                  <a:lnTo>
                    <a:pt x="1749157" y="185934"/>
                  </a:lnTo>
                  <a:lnTo>
                    <a:pt x="1756044" y="192820"/>
                  </a:lnTo>
                  <a:lnTo>
                    <a:pt x="5374872" y="228630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0" name="Polyline: figure 229">
              <a:extLst>
                <a:ext uri="{FF2B5EF4-FFF2-40B4-BE49-F238E27FC236}">
                  <a16:creationId xmlns:a16="http://schemas.microsoft.com/office/drawing/2014/main" id="{FB57532B-39D5-43CA-BD35-0019587A8709}"/>
                </a:ext>
              </a:extLst>
            </p:cNvPr>
            <p:cNvSpPr/>
            <p:nvPr/>
          </p:nvSpPr>
          <p:spPr>
            <a:xfrm>
              <a:off x="26071397" y="11124995"/>
              <a:ext cx="2596191" cy="1501245"/>
            </a:xfrm>
            <a:custGeom>
              <a:avLst/>
              <a:gdLst>
                <a:gd name="connsiteX0" fmla="*/ 1022638 w 2596191"/>
                <a:gd name="connsiteY0" fmla="*/ 1501246 h 1501245"/>
                <a:gd name="connsiteX1" fmla="*/ 0 w 2596191"/>
                <a:gd name="connsiteY1" fmla="*/ 909011 h 1501245"/>
                <a:gd name="connsiteX2" fmla="*/ 1573554 w 2596191"/>
                <a:gd name="connsiteY2" fmla="*/ 0 h 1501245"/>
                <a:gd name="connsiteX3" fmla="*/ 2596192 w 2596191"/>
                <a:gd name="connsiteY3" fmla="*/ 592234 h 1501245"/>
                <a:gd name="connsiteX4" fmla="*/ 1022638 w 2596191"/>
                <a:gd name="connsiteY4" fmla="*/ 1501246 h 1501245"/>
                <a:gd name="connsiteX5" fmla="*/ 79194 w 2596191"/>
                <a:gd name="connsiteY5" fmla="*/ 909011 h 1501245"/>
                <a:gd name="connsiteX6" fmla="*/ 1022638 w 2596191"/>
                <a:gd name="connsiteY6" fmla="*/ 1453040 h 1501245"/>
                <a:gd name="connsiteX7" fmla="*/ 2516996 w 2596191"/>
                <a:gd name="connsiteY7" fmla="*/ 592234 h 1501245"/>
                <a:gd name="connsiteX8" fmla="*/ 1573554 w 2596191"/>
                <a:gd name="connsiteY8" fmla="*/ 48205 h 1501245"/>
                <a:gd name="connsiteX9" fmla="*/ 79194 w 2596191"/>
                <a:gd name="connsiteY9" fmla="*/ 909011 h 150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96191" h="1501245">
                  <a:moveTo>
                    <a:pt x="1022638" y="1501246"/>
                  </a:moveTo>
                  <a:lnTo>
                    <a:pt x="0" y="909011"/>
                  </a:lnTo>
                  <a:lnTo>
                    <a:pt x="1573554" y="0"/>
                  </a:lnTo>
                  <a:lnTo>
                    <a:pt x="2596192" y="592234"/>
                  </a:lnTo>
                  <a:lnTo>
                    <a:pt x="1022638" y="1501246"/>
                  </a:lnTo>
                  <a:close/>
                  <a:moveTo>
                    <a:pt x="79194" y="909011"/>
                  </a:moveTo>
                  <a:lnTo>
                    <a:pt x="1022638" y="1453040"/>
                  </a:lnTo>
                  <a:lnTo>
                    <a:pt x="2516996" y="592234"/>
                  </a:lnTo>
                  <a:lnTo>
                    <a:pt x="1573554" y="48205"/>
                  </a:lnTo>
                  <a:lnTo>
                    <a:pt x="79194" y="90901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1" name="Polyline: figure 230">
              <a:extLst>
                <a:ext uri="{FF2B5EF4-FFF2-40B4-BE49-F238E27FC236}">
                  <a16:creationId xmlns:a16="http://schemas.microsoft.com/office/drawing/2014/main" id="{B50E669D-B73C-44C5-8EDC-B7543B8BB0FF}"/>
                </a:ext>
              </a:extLst>
            </p:cNvPr>
            <p:cNvSpPr/>
            <p:nvPr/>
          </p:nvSpPr>
          <p:spPr>
            <a:xfrm>
              <a:off x="26957167" y="11403895"/>
              <a:ext cx="232417" cy="134285"/>
            </a:xfrm>
            <a:custGeom>
              <a:avLst/>
              <a:gdLst>
                <a:gd name="connsiteX0" fmla="*/ 198846 w 232417"/>
                <a:gd name="connsiteY0" fmla="*/ 113627 h 134285"/>
                <a:gd name="connsiteX1" fmla="*/ 33572 w 232417"/>
                <a:gd name="connsiteY1" fmla="*/ 113627 h 134285"/>
                <a:gd name="connsiteX2" fmla="*/ 33572 w 232417"/>
                <a:gd name="connsiteY2" fmla="*/ 20659 h 134285"/>
                <a:gd name="connsiteX3" fmla="*/ 198846 w 232417"/>
                <a:gd name="connsiteY3" fmla="*/ 20659 h 134285"/>
                <a:gd name="connsiteX4" fmla="*/ 198846 w 232417"/>
                <a:gd name="connsiteY4" fmla="*/ 113627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6" y="113627"/>
                  </a:moveTo>
                  <a:cubicBezTo>
                    <a:pt x="154085" y="141172"/>
                    <a:pt x="81777" y="141172"/>
                    <a:pt x="33572" y="113627"/>
                  </a:cubicBezTo>
                  <a:cubicBezTo>
                    <a:pt x="-11191" y="86081"/>
                    <a:pt x="-11191" y="44762"/>
                    <a:pt x="33572" y="20659"/>
                  </a:cubicBezTo>
                  <a:cubicBezTo>
                    <a:pt x="78333" y="-6886"/>
                    <a:pt x="150641" y="-6886"/>
                    <a:pt x="198846" y="20659"/>
                  </a:cubicBezTo>
                  <a:cubicBezTo>
                    <a:pt x="243608" y="48205"/>
                    <a:pt x="243608" y="89524"/>
                    <a:pt x="198846" y="113627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2" name="Polyline: figure 231">
              <a:extLst>
                <a:ext uri="{FF2B5EF4-FFF2-40B4-BE49-F238E27FC236}">
                  <a16:creationId xmlns:a16="http://schemas.microsoft.com/office/drawing/2014/main" id="{0710EA86-C197-4061-9B11-ADFD3F180183}"/>
                </a:ext>
              </a:extLst>
            </p:cNvPr>
            <p:cNvSpPr/>
            <p:nvPr/>
          </p:nvSpPr>
          <p:spPr>
            <a:xfrm>
              <a:off x="26495774" y="12244042"/>
              <a:ext cx="232417" cy="134286"/>
            </a:xfrm>
            <a:custGeom>
              <a:avLst/>
              <a:gdLst>
                <a:gd name="connsiteX0" fmla="*/ 198847 w 232417"/>
                <a:gd name="connsiteY0" fmla="*/ 113626 h 134286"/>
                <a:gd name="connsiteX1" fmla="*/ 33571 w 232417"/>
                <a:gd name="connsiteY1" fmla="*/ 113626 h 134286"/>
                <a:gd name="connsiteX2" fmla="*/ 33571 w 232417"/>
                <a:gd name="connsiteY2" fmla="*/ 20660 h 134286"/>
                <a:gd name="connsiteX3" fmla="*/ 198847 w 232417"/>
                <a:gd name="connsiteY3" fmla="*/ 20660 h 134286"/>
                <a:gd name="connsiteX4" fmla="*/ 198847 w 232417"/>
                <a:gd name="connsiteY4" fmla="*/ 113626 h 134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6">
                  <a:moveTo>
                    <a:pt x="198847" y="113626"/>
                  </a:moveTo>
                  <a:cubicBezTo>
                    <a:pt x="154084" y="141173"/>
                    <a:pt x="81777" y="141173"/>
                    <a:pt x="33571" y="113626"/>
                  </a:cubicBezTo>
                  <a:cubicBezTo>
                    <a:pt x="-11190" y="86081"/>
                    <a:pt x="-11190" y="44762"/>
                    <a:pt x="33571" y="20660"/>
                  </a:cubicBezTo>
                  <a:cubicBezTo>
                    <a:pt x="78334" y="-6887"/>
                    <a:pt x="150642" y="-6887"/>
                    <a:pt x="198847" y="20660"/>
                  </a:cubicBezTo>
                  <a:cubicBezTo>
                    <a:pt x="243608" y="44762"/>
                    <a:pt x="243608" y="89524"/>
                    <a:pt x="198847" y="113626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3" name="Polyline: figure 232">
              <a:extLst>
                <a:ext uri="{FF2B5EF4-FFF2-40B4-BE49-F238E27FC236}">
                  <a16:creationId xmlns:a16="http://schemas.microsoft.com/office/drawing/2014/main" id="{C1D19950-228A-481E-A024-00B6A5716E1D}"/>
                </a:ext>
              </a:extLst>
            </p:cNvPr>
            <p:cNvSpPr/>
            <p:nvPr/>
          </p:nvSpPr>
          <p:spPr>
            <a:xfrm>
              <a:off x="26959749" y="1931586"/>
              <a:ext cx="2152015" cy="3446667"/>
            </a:xfrm>
            <a:custGeom>
              <a:avLst/>
              <a:gdLst>
                <a:gd name="connsiteX0" fmla="*/ 17216 w 2152015"/>
                <a:gd name="connsiteY0" fmla="*/ 3446667 h 3446667"/>
                <a:gd name="connsiteX1" fmla="*/ 0 w 2152015"/>
                <a:gd name="connsiteY1" fmla="*/ 3415679 h 3446667"/>
                <a:gd name="connsiteX2" fmla="*/ 2083151 w 2152015"/>
                <a:gd name="connsiteY2" fmla="*/ 2213993 h 3446667"/>
                <a:gd name="connsiteX3" fmla="*/ 389085 w 2152015"/>
                <a:gd name="connsiteY3" fmla="*/ 1236118 h 3446667"/>
                <a:gd name="connsiteX4" fmla="*/ 1535679 w 2152015"/>
                <a:gd name="connsiteY4" fmla="*/ 575018 h 3446667"/>
                <a:gd name="connsiteX5" fmla="*/ 592235 w 2152015"/>
                <a:gd name="connsiteY5" fmla="*/ 27546 h 3446667"/>
                <a:gd name="connsiteX6" fmla="*/ 609451 w 2152015"/>
                <a:gd name="connsiteY6" fmla="*/ 0 h 3446667"/>
                <a:gd name="connsiteX7" fmla="*/ 1607986 w 2152015"/>
                <a:gd name="connsiteY7" fmla="*/ 575018 h 3446667"/>
                <a:gd name="connsiteX8" fmla="*/ 461393 w 2152015"/>
                <a:gd name="connsiteY8" fmla="*/ 1236118 h 3446667"/>
                <a:gd name="connsiteX9" fmla="*/ 2152015 w 2152015"/>
                <a:gd name="connsiteY9" fmla="*/ 2213993 h 34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015" h="3446667">
                  <a:moveTo>
                    <a:pt x="17216" y="3446667"/>
                  </a:moveTo>
                  <a:lnTo>
                    <a:pt x="0" y="3415679"/>
                  </a:lnTo>
                  <a:lnTo>
                    <a:pt x="2083151" y="2213993"/>
                  </a:lnTo>
                  <a:lnTo>
                    <a:pt x="389085" y="1236118"/>
                  </a:lnTo>
                  <a:lnTo>
                    <a:pt x="1535679" y="575018"/>
                  </a:lnTo>
                  <a:lnTo>
                    <a:pt x="592235" y="27546"/>
                  </a:lnTo>
                  <a:lnTo>
                    <a:pt x="609451" y="0"/>
                  </a:lnTo>
                  <a:lnTo>
                    <a:pt x="1607986" y="575018"/>
                  </a:lnTo>
                  <a:lnTo>
                    <a:pt x="461393" y="1236118"/>
                  </a:lnTo>
                  <a:lnTo>
                    <a:pt x="2152015" y="2213993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4" name="Polyline: figure 233">
              <a:extLst>
                <a:ext uri="{FF2B5EF4-FFF2-40B4-BE49-F238E27FC236}">
                  <a16:creationId xmlns:a16="http://schemas.microsoft.com/office/drawing/2014/main" id="{11BD1E0E-DB34-4B38-9772-455F485BD06D}"/>
                </a:ext>
              </a:extLst>
            </p:cNvPr>
            <p:cNvSpPr/>
            <p:nvPr/>
          </p:nvSpPr>
          <p:spPr>
            <a:xfrm>
              <a:off x="14763850" y="12343896"/>
              <a:ext cx="3071355" cy="488938"/>
            </a:xfrm>
            <a:custGeom>
              <a:avLst/>
              <a:gdLst>
                <a:gd name="connsiteX0" fmla="*/ 2279414 w 3071355"/>
                <a:gd name="connsiteY0" fmla="*/ 488938 h 488938"/>
                <a:gd name="connsiteX1" fmla="*/ 1528791 w 3071355"/>
                <a:gd name="connsiteY1" fmla="*/ 44761 h 488938"/>
                <a:gd name="connsiteX2" fmla="*/ 781612 w 3071355"/>
                <a:gd name="connsiteY2" fmla="*/ 478608 h 488938"/>
                <a:gd name="connsiteX3" fmla="*/ 771282 w 3071355"/>
                <a:gd name="connsiteY3" fmla="*/ 475165 h 488938"/>
                <a:gd name="connsiteX4" fmla="*/ 0 w 3071355"/>
                <a:gd name="connsiteY4" fmla="*/ 30989 h 488938"/>
                <a:gd name="connsiteX5" fmla="*/ 17216 w 3071355"/>
                <a:gd name="connsiteY5" fmla="*/ 0 h 488938"/>
                <a:gd name="connsiteX6" fmla="*/ 781612 w 3071355"/>
                <a:gd name="connsiteY6" fmla="*/ 437290 h 488938"/>
                <a:gd name="connsiteX7" fmla="*/ 1532235 w 3071355"/>
                <a:gd name="connsiteY7" fmla="*/ 6887 h 488938"/>
                <a:gd name="connsiteX8" fmla="*/ 2279414 w 3071355"/>
                <a:gd name="connsiteY8" fmla="*/ 447619 h 488938"/>
                <a:gd name="connsiteX9" fmla="*/ 3054140 w 3071355"/>
                <a:gd name="connsiteY9" fmla="*/ 3443 h 488938"/>
                <a:gd name="connsiteX10" fmla="*/ 3071356 w 3071355"/>
                <a:gd name="connsiteY10" fmla="*/ 34432 h 488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71355" h="488938">
                  <a:moveTo>
                    <a:pt x="2279414" y="488938"/>
                  </a:moveTo>
                  <a:lnTo>
                    <a:pt x="1528791" y="44761"/>
                  </a:lnTo>
                  <a:lnTo>
                    <a:pt x="781612" y="478608"/>
                  </a:lnTo>
                  <a:lnTo>
                    <a:pt x="771282" y="475165"/>
                  </a:lnTo>
                  <a:lnTo>
                    <a:pt x="0" y="30989"/>
                  </a:lnTo>
                  <a:lnTo>
                    <a:pt x="17216" y="0"/>
                  </a:lnTo>
                  <a:lnTo>
                    <a:pt x="781612" y="437290"/>
                  </a:lnTo>
                  <a:lnTo>
                    <a:pt x="1532235" y="6887"/>
                  </a:lnTo>
                  <a:lnTo>
                    <a:pt x="2279414" y="447619"/>
                  </a:lnTo>
                  <a:lnTo>
                    <a:pt x="3054140" y="3443"/>
                  </a:lnTo>
                  <a:lnTo>
                    <a:pt x="3071356" y="34432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5" name="Polyline: figure 234">
              <a:extLst>
                <a:ext uri="{FF2B5EF4-FFF2-40B4-BE49-F238E27FC236}">
                  <a16:creationId xmlns:a16="http://schemas.microsoft.com/office/drawing/2014/main" id="{7D3B3CDB-52C4-4E9D-8470-64417FAE7461}"/>
                </a:ext>
              </a:extLst>
            </p:cNvPr>
            <p:cNvSpPr/>
            <p:nvPr/>
          </p:nvSpPr>
          <p:spPr>
            <a:xfrm rot="-3587336">
              <a:off x="14316769" y="6093690"/>
              <a:ext cx="34433" cy="2565268"/>
            </a:xfrm>
            <a:custGeom>
              <a:avLst/>
              <a:gdLst>
                <a:gd name="connsiteX0" fmla="*/ 0 w 34433"/>
                <a:gd name="connsiteY0" fmla="*/ 0 h 2565268"/>
                <a:gd name="connsiteX1" fmla="*/ 34433 w 34433"/>
                <a:gd name="connsiteY1" fmla="*/ 0 h 2565268"/>
                <a:gd name="connsiteX2" fmla="*/ 34433 w 34433"/>
                <a:gd name="connsiteY2" fmla="*/ 2565269 h 2565268"/>
                <a:gd name="connsiteX3" fmla="*/ 0 w 34433"/>
                <a:gd name="connsiteY3" fmla="*/ 2565269 h 256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33" h="2565268">
                  <a:moveTo>
                    <a:pt x="0" y="0"/>
                  </a:moveTo>
                  <a:lnTo>
                    <a:pt x="34433" y="0"/>
                  </a:lnTo>
                  <a:lnTo>
                    <a:pt x="34433" y="2565269"/>
                  </a:lnTo>
                  <a:lnTo>
                    <a:pt x="0" y="2565269"/>
                  </a:lnTo>
                  <a:close/>
                </a:path>
              </a:pathLst>
            </a:custGeom>
            <a:grpFill/>
            <a:ln w="3441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6" name="Polyline: figure 235">
              <a:extLst>
                <a:ext uri="{FF2B5EF4-FFF2-40B4-BE49-F238E27FC236}">
                  <a16:creationId xmlns:a16="http://schemas.microsoft.com/office/drawing/2014/main" id="{797B9F84-2935-446F-8ECC-6881B9E7719B}"/>
                </a:ext>
              </a:extLst>
            </p:cNvPr>
            <p:cNvSpPr/>
            <p:nvPr/>
          </p:nvSpPr>
          <p:spPr>
            <a:xfrm>
              <a:off x="16768667" y="9327631"/>
              <a:ext cx="232417" cy="134285"/>
            </a:xfrm>
            <a:custGeom>
              <a:avLst/>
              <a:gdLst>
                <a:gd name="connsiteX0" fmla="*/ 198846 w 232417"/>
                <a:gd name="connsiteY0" fmla="*/ 113627 h 134285"/>
                <a:gd name="connsiteX1" fmla="*/ 33572 w 232417"/>
                <a:gd name="connsiteY1" fmla="*/ 113627 h 134285"/>
                <a:gd name="connsiteX2" fmla="*/ 33572 w 232417"/>
                <a:gd name="connsiteY2" fmla="*/ 20659 h 134285"/>
                <a:gd name="connsiteX3" fmla="*/ 198846 w 232417"/>
                <a:gd name="connsiteY3" fmla="*/ 20659 h 134285"/>
                <a:gd name="connsiteX4" fmla="*/ 198846 w 232417"/>
                <a:gd name="connsiteY4" fmla="*/ 113627 h 13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417" h="134285">
                  <a:moveTo>
                    <a:pt x="198846" y="113627"/>
                  </a:moveTo>
                  <a:cubicBezTo>
                    <a:pt x="154084" y="141172"/>
                    <a:pt x="81776" y="141172"/>
                    <a:pt x="33572" y="113627"/>
                  </a:cubicBezTo>
                  <a:cubicBezTo>
                    <a:pt x="-11191" y="86080"/>
                    <a:pt x="-11191" y="44762"/>
                    <a:pt x="33572" y="20659"/>
                  </a:cubicBezTo>
                  <a:cubicBezTo>
                    <a:pt x="78334" y="-6886"/>
                    <a:pt x="150641" y="-6886"/>
                    <a:pt x="198846" y="20659"/>
                  </a:cubicBezTo>
                  <a:cubicBezTo>
                    <a:pt x="243608" y="44762"/>
                    <a:pt x="243608" y="89524"/>
                    <a:pt x="198846" y="113627"/>
                  </a:cubicBez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37" name="Polyline: figure 236">
              <a:extLst>
                <a:ext uri="{FF2B5EF4-FFF2-40B4-BE49-F238E27FC236}">
                  <a16:creationId xmlns:a16="http://schemas.microsoft.com/office/drawing/2014/main" id="{38E120D7-CFA8-4D2F-A595-642371FE90D8}"/>
                </a:ext>
              </a:extLst>
            </p:cNvPr>
            <p:cNvSpPr/>
            <p:nvPr/>
          </p:nvSpPr>
          <p:spPr>
            <a:xfrm>
              <a:off x="24311909" y="8256789"/>
              <a:ext cx="1604542" cy="929670"/>
            </a:xfrm>
            <a:custGeom>
              <a:avLst/>
              <a:gdLst>
                <a:gd name="connsiteX0" fmla="*/ 802272 w 1604542"/>
                <a:gd name="connsiteY0" fmla="*/ 929671 h 929670"/>
                <a:gd name="connsiteX1" fmla="*/ 0 w 1604542"/>
                <a:gd name="connsiteY1" fmla="*/ 464835 h 929670"/>
                <a:gd name="connsiteX2" fmla="*/ 802272 w 1604542"/>
                <a:gd name="connsiteY2" fmla="*/ 0 h 929670"/>
                <a:gd name="connsiteX3" fmla="*/ 1604543 w 1604542"/>
                <a:gd name="connsiteY3" fmla="*/ 464835 h 929670"/>
                <a:gd name="connsiteX4" fmla="*/ 802272 w 1604542"/>
                <a:gd name="connsiteY4" fmla="*/ 929671 h 929670"/>
                <a:gd name="connsiteX5" fmla="*/ 72308 w 1604542"/>
                <a:gd name="connsiteY5" fmla="*/ 464835 h 929670"/>
                <a:gd name="connsiteX6" fmla="*/ 805714 w 1604542"/>
                <a:gd name="connsiteY6" fmla="*/ 888352 h 929670"/>
                <a:gd name="connsiteX7" fmla="*/ 1539122 w 1604542"/>
                <a:gd name="connsiteY7" fmla="*/ 464835 h 929670"/>
                <a:gd name="connsiteX8" fmla="*/ 805714 w 1604542"/>
                <a:gd name="connsiteY8" fmla="*/ 41319 h 929670"/>
                <a:gd name="connsiteX9" fmla="*/ 72308 w 1604542"/>
                <a:gd name="connsiteY9" fmla="*/ 464835 h 9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9670">
                  <a:moveTo>
                    <a:pt x="802272" y="929671"/>
                  </a:moveTo>
                  <a:lnTo>
                    <a:pt x="0" y="464835"/>
                  </a:lnTo>
                  <a:lnTo>
                    <a:pt x="802272" y="0"/>
                  </a:lnTo>
                  <a:lnTo>
                    <a:pt x="1604543" y="464835"/>
                  </a:lnTo>
                  <a:lnTo>
                    <a:pt x="802272" y="929671"/>
                  </a:lnTo>
                  <a:close/>
                  <a:moveTo>
                    <a:pt x="72308" y="464835"/>
                  </a:moveTo>
                  <a:lnTo>
                    <a:pt x="805714" y="888352"/>
                  </a:lnTo>
                  <a:lnTo>
                    <a:pt x="1539122" y="464835"/>
                  </a:lnTo>
                  <a:lnTo>
                    <a:pt x="805714" y="41319"/>
                  </a:lnTo>
                  <a:lnTo>
                    <a:pt x="72308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238" name="Drawing 196">
              <a:extLst>
                <a:ext uri="{FF2B5EF4-FFF2-40B4-BE49-F238E27FC236}">
                  <a16:creationId xmlns:a16="http://schemas.microsoft.com/office/drawing/2014/main" id="{D90C826F-7474-495F-97D8-52B9893CD01F}"/>
                </a:ext>
              </a:extLst>
            </p:cNvPr>
            <p:cNvGrpSpPr/>
            <p:nvPr/>
          </p:nvGrpSpPr>
          <p:grpSpPr>
            <a:xfrm>
              <a:off x="10029416" y="568070"/>
              <a:ext cx="18989379" cy="12326742"/>
              <a:chOff x="10029416" y="568070"/>
              <a:chExt cx="18989379" cy="12326742"/>
            </a:xfrm>
            <a:grpFill/>
          </p:grpSpPr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5680C4F7-D6DE-4AF6-8271-E6E83B1FCEF3}"/>
                  </a:ext>
                </a:extLst>
              </p:cNvPr>
              <p:cNvSpPr/>
              <p:nvPr/>
            </p:nvSpPr>
            <p:spPr>
              <a:xfrm>
                <a:off x="10070735" y="12268144"/>
                <a:ext cx="1081172" cy="626667"/>
              </a:xfrm>
              <a:custGeom>
                <a:avLst/>
                <a:gdLst>
                  <a:gd name="connsiteX0" fmla="*/ 540586 w 1081172"/>
                  <a:gd name="connsiteY0" fmla="*/ 626667 h 626667"/>
                  <a:gd name="connsiteX1" fmla="*/ 0 w 1081172"/>
                  <a:gd name="connsiteY1" fmla="*/ 313334 h 626667"/>
                  <a:gd name="connsiteX2" fmla="*/ 540586 w 1081172"/>
                  <a:gd name="connsiteY2" fmla="*/ 0 h 626667"/>
                  <a:gd name="connsiteX3" fmla="*/ 1081172 w 1081172"/>
                  <a:gd name="connsiteY3" fmla="*/ 313334 h 626667"/>
                  <a:gd name="connsiteX4" fmla="*/ 540586 w 1081172"/>
                  <a:gd name="connsiteY4" fmla="*/ 626667 h 626667"/>
                  <a:gd name="connsiteX5" fmla="*/ 68864 w 1081172"/>
                  <a:gd name="connsiteY5" fmla="*/ 313334 h 626667"/>
                  <a:gd name="connsiteX6" fmla="*/ 540586 w 1081172"/>
                  <a:gd name="connsiteY6" fmla="*/ 585348 h 626667"/>
                  <a:gd name="connsiteX7" fmla="*/ 1012308 w 1081172"/>
                  <a:gd name="connsiteY7" fmla="*/ 313334 h 626667"/>
                  <a:gd name="connsiteX8" fmla="*/ 540586 w 1081172"/>
                  <a:gd name="connsiteY8" fmla="*/ 41319 h 626667"/>
                  <a:gd name="connsiteX9" fmla="*/ 68864 w 1081172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7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2" y="313334"/>
                    </a:lnTo>
                    <a:lnTo>
                      <a:pt x="540586" y="626667"/>
                    </a:lnTo>
                    <a:close/>
                    <a:moveTo>
                      <a:pt x="68864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FB08EA05-7675-4D34-A843-1953F2C5731A}"/>
                  </a:ext>
                </a:extLst>
              </p:cNvPr>
              <p:cNvSpPr/>
              <p:nvPr/>
            </p:nvSpPr>
            <p:spPr>
              <a:xfrm>
                <a:off x="10070735" y="9957742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6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6 h 626666"/>
                  <a:gd name="connsiteX5" fmla="*/ 68864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8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6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6"/>
                    </a:lnTo>
                    <a:close/>
                    <a:moveTo>
                      <a:pt x="68864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8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4DD18F06-39C5-40E0-B49D-9854B35E2E05}"/>
                  </a:ext>
                </a:extLst>
              </p:cNvPr>
              <p:cNvSpPr/>
              <p:nvPr/>
            </p:nvSpPr>
            <p:spPr>
              <a:xfrm>
                <a:off x="21054619" y="3023088"/>
                <a:ext cx="1081173" cy="626666"/>
              </a:xfrm>
              <a:custGeom>
                <a:avLst/>
                <a:gdLst>
                  <a:gd name="connsiteX0" fmla="*/ 540587 w 1081173"/>
                  <a:gd name="connsiteY0" fmla="*/ 626667 h 626666"/>
                  <a:gd name="connsiteX1" fmla="*/ 0 w 1081173"/>
                  <a:gd name="connsiteY1" fmla="*/ 313333 h 626666"/>
                  <a:gd name="connsiteX2" fmla="*/ 540587 w 1081173"/>
                  <a:gd name="connsiteY2" fmla="*/ 0 h 626666"/>
                  <a:gd name="connsiteX3" fmla="*/ 1081173 w 1081173"/>
                  <a:gd name="connsiteY3" fmla="*/ 313333 h 626666"/>
                  <a:gd name="connsiteX4" fmla="*/ 540587 w 1081173"/>
                  <a:gd name="connsiteY4" fmla="*/ 626667 h 626666"/>
                  <a:gd name="connsiteX5" fmla="*/ 68864 w 1081173"/>
                  <a:gd name="connsiteY5" fmla="*/ 313333 h 626666"/>
                  <a:gd name="connsiteX6" fmla="*/ 540587 w 1081173"/>
                  <a:gd name="connsiteY6" fmla="*/ 585348 h 626666"/>
                  <a:gd name="connsiteX7" fmla="*/ 1012309 w 1081173"/>
                  <a:gd name="connsiteY7" fmla="*/ 313333 h 626666"/>
                  <a:gd name="connsiteX8" fmla="*/ 540587 w 1081173"/>
                  <a:gd name="connsiteY8" fmla="*/ 41319 h 626666"/>
                  <a:gd name="connsiteX9" fmla="*/ 68864 w 1081173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3" h="626666">
                    <a:moveTo>
                      <a:pt x="540587" y="626667"/>
                    </a:moveTo>
                    <a:lnTo>
                      <a:pt x="0" y="313333"/>
                    </a:lnTo>
                    <a:lnTo>
                      <a:pt x="540587" y="0"/>
                    </a:lnTo>
                    <a:lnTo>
                      <a:pt x="1081173" y="313333"/>
                    </a:lnTo>
                    <a:lnTo>
                      <a:pt x="540587" y="626667"/>
                    </a:lnTo>
                    <a:close/>
                    <a:moveTo>
                      <a:pt x="68864" y="313333"/>
                    </a:moveTo>
                    <a:lnTo>
                      <a:pt x="540587" y="585348"/>
                    </a:lnTo>
                    <a:lnTo>
                      <a:pt x="1012309" y="313333"/>
                    </a:lnTo>
                    <a:lnTo>
                      <a:pt x="540587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6C3A376B-560C-4E69-B8C2-3867EF523E01}"/>
                  </a:ext>
                </a:extLst>
              </p:cNvPr>
              <p:cNvSpPr/>
              <p:nvPr/>
            </p:nvSpPr>
            <p:spPr>
              <a:xfrm>
                <a:off x="22972496" y="10023163"/>
                <a:ext cx="1081172" cy="626666"/>
              </a:xfrm>
              <a:custGeom>
                <a:avLst/>
                <a:gdLst>
                  <a:gd name="connsiteX0" fmla="*/ 540587 w 1081172"/>
                  <a:gd name="connsiteY0" fmla="*/ 626666 h 626666"/>
                  <a:gd name="connsiteX1" fmla="*/ 0 w 1081172"/>
                  <a:gd name="connsiteY1" fmla="*/ 313334 h 626666"/>
                  <a:gd name="connsiteX2" fmla="*/ 540587 w 1081172"/>
                  <a:gd name="connsiteY2" fmla="*/ 0 h 626666"/>
                  <a:gd name="connsiteX3" fmla="*/ 1081172 w 1081172"/>
                  <a:gd name="connsiteY3" fmla="*/ 313334 h 626666"/>
                  <a:gd name="connsiteX4" fmla="*/ 540587 w 1081172"/>
                  <a:gd name="connsiteY4" fmla="*/ 626666 h 626666"/>
                  <a:gd name="connsiteX5" fmla="*/ 68864 w 1081172"/>
                  <a:gd name="connsiteY5" fmla="*/ 313334 h 626666"/>
                  <a:gd name="connsiteX6" fmla="*/ 540587 w 1081172"/>
                  <a:gd name="connsiteY6" fmla="*/ 585348 h 626666"/>
                  <a:gd name="connsiteX7" fmla="*/ 1012308 w 1081172"/>
                  <a:gd name="connsiteY7" fmla="*/ 313334 h 626666"/>
                  <a:gd name="connsiteX8" fmla="*/ 540587 w 1081172"/>
                  <a:gd name="connsiteY8" fmla="*/ 41318 h 626666"/>
                  <a:gd name="connsiteX9" fmla="*/ 68864 w 1081172"/>
                  <a:gd name="connsiteY9" fmla="*/ 313334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7" y="626666"/>
                    </a:moveTo>
                    <a:lnTo>
                      <a:pt x="0" y="313334"/>
                    </a:lnTo>
                    <a:lnTo>
                      <a:pt x="540587" y="0"/>
                    </a:lnTo>
                    <a:lnTo>
                      <a:pt x="1081172" y="313334"/>
                    </a:lnTo>
                    <a:lnTo>
                      <a:pt x="540587" y="626666"/>
                    </a:lnTo>
                    <a:close/>
                    <a:moveTo>
                      <a:pt x="68864" y="313334"/>
                    </a:moveTo>
                    <a:lnTo>
                      <a:pt x="540587" y="585348"/>
                    </a:lnTo>
                    <a:lnTo>
                      <a:pt x="1012308" y="313334"/>
                    </a:lnTo>
                    <a:lnTo>
                      <a:pt x="540587" y="41318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E908595D-C552-4C34-823A-E22EB38D580E}"/>
                  </a:ext>
                </a:extLst>
              </p:cNvPr>
              <p:cNvSpPr/>
              <p:nvPr/>
            </p:nvSpPr>
            <p:spPr>
              <a:xfrm>
                <a:off x="24236159" y="10770342"/>
                <a:ext cx="1081172" cy="626667"/>
              </a:xfrm>
              <a:custGeom>
                <a:avLst/>
                <a:gdLst>
                  <a:gd name="connsiteX0" fmla="*/ 540586 w 1081172"/>
                  <a:gd name="connsiteY0" fmla="*/ 626667 h 626667"/>
                  <a:gd name="connsiteX1" fmla="*/ 0 w 1081172"/>
                  <a:gd name="connsiteY1" fmla="*/ 313334 h 626667"/>
                  <a:gd name="connsiteX2" fmla="*/ 540586 w 1081172"/>
                  <a:gd name="connsiteY2" fmla="*/ 0 h 626667"/>
                  <a:gd name="connsiteX3" fmla="*/ 1081172 w 1081172"/>
                  <a:gd name="connsiteY3" fmla="*/ 313334 h 626667"/>
                  <a:gd name="connsiteX4" fmla="*/ 540586 w 1081172"/>
                  <a:gd name="connsiteY4" fmla="*/ 626667 h 626667"/>
                  <a:gd name="connsiteX5" fmla="*/ 68864 w 1081172"/>
                  <a:gd name="connsiteY5" fmla="*/ 313334 h 626667"/>
                  <a:gd name="connsiteX6" fmla="*/ 540586 w 1081172"/>
                  <a:gd name="connsiteY6" fmla="*/ 585348 h 626667"/>
                  <a:gd name="connsiteX7" fmla="*/ 1012308 w 1081172"/>
                  <a:gd name="connsiteY7" fmla="*/ 313334 h 626667"/>
                  <a:gd name="connsiteX8" fmla="*/ 540586 w 1081172"/>
                  <a:gd name="connsiteY8" fmla="*/ 41319 h 626667"/>
                  <a:gd name="connsiteX9" fmla="*/ 68864 w 1081172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7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2" y="313334"/>
                    </a:lnTo>
                    <a:lnTo>
                      <a:pt x="540586" y="626667"/>
                    </a:lnTo>
                    <a:close/>
                    <a:moveTo>
                      <a:pt x="68864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70FDB7CA-39E8-4292-9CE4-BFCFA5AC17A0}"/>
                  </a:ext>
                </a:extLst>
              </p:cNvPr>
              <p:cNvSpPr/>
              <p:nvPr/>
            </p:nvSpPr>
            <p:spPr>
              <a:xfrm>
                <a:off x="23106781" y="12268144"/>
                <a:ext cx="1081172" cy="626667"/>
              </a:xfrm>
              <a:custGeom>
                <a:avLst/>
                <a:gdLst>
                  <a:gd name="connsiteX0" fmla="*/ 540587 w 1081172"/>
                  <a:gd name="connsiteY0" fmla="*/ 626667 h 626667"/>
                  <a:gd name="connsiteX1" fmla="*/ 0 w 1081172"/>
                  <a:gd name="connsiteY1" fmla="*/ 313334 h 626667"/>
                  <a:gd name="connsiteX2" fmla="*/ 540587 w 1081172"/>
                  <a:gd name="connsiteY2" fmla="*/ 0 h 626667"/>
                  <a:gd name="connsiteX3" fmla="*/ 1081172 w 1081172"/>
                  <a:gd name="connsiteY3" fmla="*/ 313334 h 626667"/>
                  <a:gd name="connsiteX4" fmla="*/ 540587 w 1081172"/>
                  <a:gd name="connsiteY4" fmla="*/ 626667 h 626667"/>
                  <a:gd name="connsiteX5" fmla="*/ 68864 w 1081172"/>
                  <a:gd name="connsiteY5" fmla="*/ 313334 h 626667"/>
                  <a:gd name="connsiteX6" fmla="*/ 540587 w 1081172"/>
                  <a:gd name="connsiteY6" fmla="*/ 585348 h 626667"/>
                  <a:gd name="connsiteX7" fmla="*/ 1012308 w 1081172"/>
                  <a:gd name="connsiteY7" fmla="*/ 313334 h 626667"/>
                  <a:gd name="connsiteX8" fmla="*/ 540587 w 1081172"/>
                  <a:gd name="connsiteY8" fmla="*/ 41319 h 626667"/>
                  <a:gd name="connsiteX9" fmla="*/ 68864 w 1081172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7">
                    <a:moveTo>
                      <a:pt x="540587" y="626667"/>
                    </a:moveTo>
                    <a:lnTo>
                      <a:pt x="0" y="313334"/>
                    </a:lnTo>
                    <a:lnTo>
                      <a:pt x="540587" y="0"/>
                    </a:lnTo>
                    <a:lnTo>
                      <a:pt x="1081172" y="313334"/>
                    </a:lnTo>
                    <a:lnTo>
                      <a:pt x="540587" y="626667"/>
                    </a:lnTo>
                    <a:close/>
                    <a:moveTo>
                      <a:pt x="68864" y="313334"/>
                    </a:moveTo>
                    <a:lnTo>
                      <a:pt x="540587" y="585348"/>
                    </a:lnTo>
                    <a:lnTo>
                      <a:pt x="1012308" y="313334"/>
                    </a:lnTo>
                    <a:lnTo>
                      <a:pt x="540587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89A73C87-7953-4681-8D0B-7E787FBCF7A2}"/>
                  </a:ext>
                </a:extLst>
              </p:cNvPr>
              <p:cNvSpPr/>
              <p:nvPr/>
            </p:nvSpPr>
            <p:spPr>
              <a:xfrm>
                <a:off x="19136744" y="12268144"/>
                <a:ext cx="1081172" cy="626667"/>
              </a:xfrm>
              <a:custGeom>
                <a:avLst/>
                <a:gdLst>
                  <a:gd name="connsiteX0" fmla="*/ 540586 w 1081172"/>
                  <a:gd name="connsiteY0" fmla="*/ 626667 h 626667"/>
                  <a:gd name="connsiteX1" fmla="*/ 0 w 1081172"/>
                  <a:gd name="connsiteY1" fmla="*/ 313334 h 626667"/>
                  <a:gd name="connsiteX2" fmla="*/ 540586 w 1081172"/>
                  <a:gd name="connsiteY2" fmla="*/ 0 h 626667"/>
                  <a:gd name="connsiteX3" fmla="*/ 1081172 w 1081172"/>
                  <a:gd name="connsiteY3" fmla="*/ 313334 h 626667"/>
                  <a:gd name="connsiteX4" fmla="*/ 540586 w 1081172"/>
                  <a:gd name="connsiteY4" fmla="*/ 626667 h 626667"/>
                  <a:gd name="connsiteX5" fmla="*/ 68864 w 1081172"/>
                  <a:gd name="connsiteY5" fmla="*/ 313334 h 626667"/>
                  <a:gd name="connsiteX6" fmla="*/ 540586 w 1081172"/>
                  <a:gd name="connsiteY6" fmla="*/ 585348 h 626667"/>
                  <a:gd name="connsiteX7" fmla="*/ 1012308 w 1081172"/>
                  <a:gd name="connsiteY7" fmla="*/ 313334 h 626667"/>
                  <a:gd name="connsiteX8" fmla="*/ 540586 w 1081172"/>
                  <a:gd name="connsiteY8" fmla="*/ 41319 h 626667"/>
                  <a:gd name="connsiteX9" fmla="*/ 68864 w 1081172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7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2" y="313334"/>
                    </a:lnTo>
                    <a:lnTo>
                      <a:pt x="540586" y="626667"/>
                    </a:lnTo>
                    <a:close/>
                    <a:moveTo>
                      <a:pt x="68864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7E4BE75F-6655-42EB-9B5F-EBCCA6BE3B62}"/>
                  </a:ext>
                </a:extLst>
              </p:cNvPr>
              <p:cNvSpPr/>
              <p:nvPr/>
            </p:nvSpPr>
            <p:spPr>
              <a:xfrm>
                <a:off x="14054545" y="630048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7 h 626666"/>
                  <a:gd name="connsiteX5" fmla="*/ 68864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9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7"/>
                    </a:lnTo>
                    <a:close/>
                    <a:moveTo>
                      <a:pt x="68864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6AA66CB8-19A3-4CB9-BB77-0F1E5D815490}"/>
                  </a:ext>
                </a:extLst>
              </p:cNvPr>
              <p:cNvSpPr/>
              <p:nvPr/>
            </p:nvSpPr>
            <p:spPr>
              <a:xfrm>
                <a:off x="17735352" y="630048"/>
                <a:ext cx="1081172" cy="626666"/>
              </a:xfrm>
              <a:custGeom>
                <a:avLst/>
                <a:gdLst>
                  <a:gd name="connsiteX0" fmla="*/ 540587 w 1081172"/>
                  <a:gd name="connsiteY0" fmla="*/ 626667 h 626666"/>
                  <a:gd name="connsiteX1" fmla="*/ 0 w 1081172"/>
                  <a:gd name="connsiteY1" fmla="*/ 313333 h 626666"/>
                  <a:gd name="connsiteX2" fmla="*/ 540587 w 1081172"/>
                  <a:gd name="connsiteY2" fmla="*/ 0 h 626666"/>
                  <a:gd name="connsiteX3" fmla="*/ 1081172 w 1081172"/>
                  <a:gd name="connsiteY3" fmla="*/ 313333 h 626666"/>
                  <a:gd name="connsiteX4" fmla="*/ 540587 w 1081172"/>
                  <a:gd name="connsiteY4" fmla="*/ 626667 h 626666"/>
                  <a:gd name="connsiteX5" fmla="*/ 68864 w 1081172"/>
                  <a:gd name="connsiteY5" fmla="*/ 313333 h 626666"/>
                  <a:gd name="connsiteX6" fmla="*/ 540587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7 w 1081172"/>
                  <a:gd name="connsiteY8" fmla="*/ 41319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7" y="626667"/>
                    </a:moveTo>
                    <a:lnTo>
                      <a:pt x="0" y="313333"/>
                    </a:lnTo>
                    <a:lnTo>
                      <a:pt x="540587" y="0"/>
                    </a:lnTo>
                    <a:lnTo>
                      <a:pt x="1081172" y="313333"/>
                    </a:lnTo>
                    <a:lnTo>
                      <a:pt x="540587" y="626667"/>
                    </a:lnTo>
                    <a:close/>
                    <a:moveTo>
                      <a:pt x="68864" y="313333"/>
                    </a:moveTo>
                    <a:lnTo>
                      <a:pt x="540587" y="585348"/>
                    </a:lnTo>
                    <a:lnTo>
                      <a:pt x="1012308" y="313333"/>
                    </a:lnTo>
                    <a:lnTo>
                      <a:pt x="540587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BEF3F011-B898-424F-A197-3958EB910DE8}"/>
                  </a:ext>
                </a:extLst>
              </p:cNvPr>
              <p:cNvSpPr/>
              <p:nvPr/>
            </p:nvSpPr>
            <p:spPr>
              <a:xfrm>
                <a:off x="25096965" y="630048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7 h 626666"/>
                  <a:gd name="connsiteX5" fmla="*/ 68864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9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7"/>
                    </a:lnTo>
                    <a:close/>
                    <a:moveTo>
                      <a:pt x="68864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B96F0A7A-3C56-4009-93FF-33B536C1219D}"/>
                  </a:ext>
                </a:extLst>
              </p:cNvPr>
              <p:cNvSpPr/>
              <p:nvPr/>
            </p:nvSpPr>
            <p:spPr>
              <a:xfrm>
                <a:off x="10029416" y="4878986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4 h 626666"/>
                  <a:gd name="connsiteX2" fmla="*/ 540586 w 1081172"/>
                  <a:gd name="connsiteY2" fmla="*/ 0 h 626666"/>
                  <a:gd name="connsiteX3" fmla="*/ 1081172 w 1081172"/>
                  <a:gd name="connsiteY3" fmla="*/ 313334 h 626666"/>
                  <a:gd name="connsiteX4" fmla="*/ 540586 w 1081172"/>
                  <a:gd name="connsiteY4" fmla="*/ 626667 h 626666"/>
                  <a:gd name="connsiteX5" fmla="*/ 68865 w 1081172"/>
                  <a:gd name="connsiteY5" fmla="*/ 313334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4 h 626666"/>
                  <a:gd name="connsiteX8" fmla="*/ 540586 w 1081172"/>
                  <a:gd name="connsiteY8" fmla="*/ 41319 h 626666"/>
                  <a:gd name="connsiteX9" fmla="*/ 68865 w 1081172"/>
                  <a:gd name="connsiteY9" fmla="*/ 313334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2" y="313334"/>
                    </a:lnTo>
                    <a:lnTo>
                      <a:pt x="540586" y="626667"/>
                    </a:lnTo>
                    <a:close/>
                    <a:moveTo>
                      <a:pt x="68865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5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41166055-2528-40B8-84EC-EBC49ACF57DF}"/>
                  </a:ext>
                </a:extLst>
              </p:cNvPr>
              <p:cNvSpPr/>
              <p:nvPr/>
            </p:nvSpPr>
            <p:spPr>
              <a:xfrm>
                <a:off x="10029416" y="568070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7 h 626666"/>
                  <a:gd name="connsiteX5" fmla="*/ 68865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9 h 626666"/>
                  <a:gd name="connsiteX9" fmla="*/ 68865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7"/>
                    </a:lnTo>
                    <a:close/>
                    <a:moveTo>
                      <a:pt x="68865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9"/>
                    </a:lnTo>
                    <a:lnTo>
                      <a:pt x="68865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C8B1C64C-6058-4683-BCEA-7138B91560AE}"/>
                  </a:ext>
                </a:extLst>
              </p:cNvPr>
              <p:cNvSpPr/>
              <p:nvPr/>
            </p:nvSpPr>
            <p:spPr>
              <a:xfrm>
                <a:off x="10070735" y="6431880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3 h 626666"/>
                  <a:gd name="connsiteX2" fmla="*/ 540586 w 1081172"/>
                  <a:gd name="connsiteY2" fmla="*/ 0 h 626666"/>
                  <a:gd name="connsiteX3" fmla="*/ 1081172 w 1081172"/>
                  <a:gd name="connsiteY3" fmla="*/ 313333 h 626666"/>
                  <a:gd name="connsiteX4" fmla="*/ 540586 w 1081172"/>
                  <a:gd name="connsiteY4" fmla="*/ 626667 h 626666"/>
                  <a:gd name="connsiteX5" fmla="*/ 68864 w 1081172"/>
                  <a:gd name="connsiteY5" fmla="*/ 313333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3 h 626666"/>
                  <a:gd name="connsiteX8" fmla="*/ 540586 w 1081172"/>
                  <a:gd name="connsiteY8" fmla="*/ 41319 h 626666"/>
                  <a:gd name="connsiteX9" fmla="*/ 68864 w 1081172"/>
                  <a:gd name="connsiteY9" fmla="*/ 313333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3"/>
                    </a:lnTo>
                    <a:lnTo>
                      <a:pt x="540586" y="0"/>
                    </a:lnTo>
                    <a:lnTo>
                      <a:pt x="1081172" y="313333"/>
                    </a:lnTo>
                    <a:lnTo>
                      <a:pt x="540586" y="626667"/>
                    </a:lnTo>
                    <a:close/>
                    <a:moveTo>
                      <a:pt x="68864" y="313333"/>
                    </a:moveTo>
                    <a:lnTo>
                      <a:pt x="540586" y="585348"/>
                    </a:lnTo>
                    <a:lnTo>
                      <a:pt x="1012308" y="313333"/>
                    </a:lnTo>
                    <a:lnTo>
                      <a:pt x="540586" y="41319"/>
                    </a:lnTo>
                    <a:lnTo>
                      <a:pt x="68864" y="313333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2" name="Polyline: figure 251">
                <a:extLst>
                  <a:ext uri="{FF2B5EF4-FFF2-40B4-BE49-F238E27FC236}">
                    <a16:creationId xmlns:a16="http://schemas.microsoft.com/office/drawing/2014/main" id="{6ECE34C2-AADE-47EA-B7EE-F541C6BD2E28}"/>
                  </a:ext>
                </a:extLst>
              </p:cNvPr>
              <p:cNvSpPr/>
              <p:nvPr/>
            </p:nvSpPr>
            <p:spPr>
              <a:xfrm>
                <a:off x="27937625" y="5058033"/>
                <a:ext cx="1081171" cy="626667"/>
              </a:xfrm>
              <a:custGeom>
                <a:avLst/>
                <a:gdLst>
                  <a:gd name="connsiteX0" fmla="*/ 540587 w 1081171"/>
                  <a:gd name="connsiteY0" fmla="*/ 626667 h 626667"/>
                  <a:gd name="connsiteX1" fmla="*/ 0 w 1081171"/>
                  <a:gd name="connsiteY1" fmla="*/ 313334 h 626667"/>
                  <a:gd name="connsiteX2" fmla="*/ 540587 w 1081171"/>
                  <a:gd name="connsiteY2" fmla="*/ 0 h 626667"/>
                  <a:gd name="connsiteX3" fmla="*/ 1081171 w 1081171"/>
                  <a:gd name="connsiteY3" fmla="*/ 313334 h 626667"/>
                  <a:gd name="connsiteX4" fmla="*/ 540587 w 1081171"/>
                  <a:gd name="connsiteY4" fmla="*/ 626667 h 626667"/>
                  <a:gd name="connsiteX5" fmla="*/ 68864 w 1081171"/>
                  <a:gd name="connsiteY5" fmla="*/ 313334 h 626667"/>
                  <a:gd name="connsiteX6" fmla="*/ 540587 w 1081171"/>
                  <a:gd name="connsiteY6" fmla="*/ 585348 h 626667"/>
                  <a:gd name="connsiteX7" fmla="*/ 1012307 w 1081171"/>
                  <a:gd name="connsiteY7" fmla="*/ 313334 h 626667"/>
                  <a:gd name="connsiteX8" fmla="*/ 540587 w 1081171"/>
                  <a:gd name="connsiteY8" fmla="*/ 41319 h 626667"/>
                  <a:gd name="connsiteX9" fmla="*/ 68864 w 1081171"/>
                  <a:gd name="connsiteY9" fmla="*/ 313334 h 626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1" h="626667">
                    <a:moveTo>
                      <a:pt x="540587" y="626667"/>
                    </a:moveTo>
                    <a:lnTo>
                      <a:pt x="0" y="313334"/>
                    </a:lnTo>
                    <a:lnTo>
                      <a:pt x="540587" y="0"/>
                    </a:lnTo>
                    <a:lnTo>
                      <a:pt x="1081171" y="313334"/>
                    </a:lnTo>
                    <a:lnTo>
                      <a:pt x="540587" y="626667"/>
                    </a:lnTo>
                    <a:close/>
                    <a:moveTo>
                      <a:pt x="68864" y="313334"/>
                    </a:moveTo>
                    <a:lnTo>
                      <a:pt x="540587" y="585348"/>
                    </a:lnTo>
                    <a:lnTo>
                      <a:pt x="1012307" y="313334"/>
                    </a:lnTo>
                    <a:lnTo>
                      <a:pt x="540587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3" name="Polyline: figure 252">
                <a:extLst>
                  <a:ext uri="{FF2B5EF4-FFF2-40B4-BE49-F238E27FC236}">
                    <a16:creationId xmlns:a16="http://schemas.microsoft.com/office/drawing/2014/main" id="{C749229D-09B2-405C-B708-FFDD2EE79B4F}"/>
                  </a:ext>
                </a:extLst>
              </p:cNvPr>
              <p:cNvSpPr/>
              <p:nvPr/>
            </p:nvSpPr>
            <p:spPr>
              <a:xfrm>
                <a:off x="27937625" y="7895250"/>
                <a:ext cx="1081171" cy="626666"/>
              </a:xfrm>
              <a:custGeom>
                <a:avLst/>
                <a:gdLst>
                  <a:gd name="connsiteX0" fmla="*/ 540587 w 1081171"/>
                  <a:gd name="connsiteY0" fmla="*/ 626667 h 626666"/>
                  <a:gd name="connsiteX1" fmla="*/ 0 w 1081171"/>
                  <a:gd name="connsiteY1" fmla="*/ 313333 h 626666"/>
                  <a:gd name="connsiteX2" fmla="*/ 540587 w 1081171"/>
                  <a:gd name="connsiteY2" fmla="*/ 0 h 626666"/>
                  <a:gd name="connsiteX3" fmla="*/ 1081171 w 1081171"/>
                  <a:gd name="connsiteY3" fmla="*/ 313333 h 626666"/>
                  <a:gd name="connsiteX4" fmla="*/ 540587 w 1081171"/>
                  <a:gd name="connsiteY4" fmla="*/ 626667 h 626666"/>
                  <a:gd name="connsiteX5" fmla="*/ 68864 w 1081171"/>
                  <a:gd name="connsiteY5" fmla="*/ 316777 h 626666"/>
                  <a:gd name="connsiteX6" fmla="*/ 540587 w 1081171"/>
                  <a:gd name="connsiteY6" fmla="*/ 588791 h 626666"/>
                  <a:gd name="connsiteX7" fmla="*/ 1012307 w 1081171"/>
                  <a:gd name="connsiteY7" fmla="*/ 316777 h 626666"/>
                  <a:gd name="connsiteX8" fmla="*/ 540587 w 1081171"/>
                  <a:gd name="connsiteY8" fmla="*/ 44762 h 626666"/>
                  <a:gd name="connsiteX9" fmla="*/ 68864 w 1081171"/>
                  <a:gd name="connsiteY9" fmla="*/ 316777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1" h="626666">
                    <a:moveTo>
                      <a:pt x="540587" y="626667"/>
                    </a:moveTo>
                    <a:lnTo>
                      <a:pt x="0" y="313333"/>
                    </a:lnTo>
                    <a:lnTo>
                      <a:pt x="540587" y="0"/>
                    </a:lnTo>
                    <a:lnTo>
                      <a:pt x="1081171" y="313333"/>
                    </a:lnTo>
                    <a:lnTo>
                      <a:pt x="540587" y="626667"/>
                    </a:lnTo>
                    <a:close/>
                    <a:moveTo>
                      <a:pt x="68864" y="316777"/>
                    </a:moveTo>
                    <a:lnTo>
                      <a:pt x="540587" y="588791"/>
                    </a:lnTo>
                    <a:lnTo>
                      <a:pt x="1012307" y="316777"/>
                    </a:lnTo>
                    <a:lnTo>
                      <a:pt x="540587" y="44762"/>
                    </a:lnTo>
                    <a:lnTo>
                      <a:pt x="68864" y="316777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4" name="Polyline: figure 253">
                <a:extLst>
                  <a:ext uri="{FF2B5EF4-FFF2-40B4-BE49-F238E27FC236}">
                    <a16:creationId xmlns:a16="http://schemas.microsoft.com/office/drawing/2014/main" id="{69762E05-D472-45F9-9F83-593BE1BC9DBD}"/>
                  </a:ext>
                </a:extLst>
              </p:cNvPr>
              <p:cNvSpPr/>
              <p:nvPr/>
            </p:nvSpPr>
            <p:spPr>
              <a:xfrm>
                <a:off x="18055571" y="2778619"/>
                <a:ext cx="1081172" cy="626666"/>
              </a:xfrm>
              <a:custGeom>
                <a:avLst/>
                <a:gdLst>
                  <a:gd name="connsiteX0" fmla="*/ 540586 w 1081172"/>
                  <a:gd name="connsiteY0" fmla="*/ 626667 h 626666"/>
                  <a:gd name="connsiteX1" fmla="*/ 0 w 1081172"/>
                  <a:gd name="connsiteY1" fmla="*/ 313334 h 626666"/>
                  <a:gd name="connsiteX2" fmla="*/ 540586 w 1081172"/>
                  <a:gd name="connsiteY2" fmla="*/ 0 h 626666"/>
                  <a:gd name="connsiteX3" fmla="*/ 1081173 w 1081172"/>
                  <a:gd name="connsiteY3" fmla="*/ 313334 h 626666"/>
                  <a:gd name="connsiteX4" fmla="*/ 540586 w 1081172"/>
                  <a:gd name="connsiteY4" fmla="*/ 626667 h 626666"/>
                  <a:gd name="connsiteX5" fmla="*/ 68864 w 1081172"/>
                  <a:gd name="connsiteY5" fmla="*/ 313334 h 626666"/>
                  <a:gd name="connsiteX6" fmla="*/ 540586 w 1081172"/>
                  <a:gd name="connsiteY6" fmla="*/ 585348 h 626666"/>
                  <a:gd name="connsiteX7" fmla="*/ 1012308 w 1081172"/>
                  <a:gd name="connsiteY7" fmla="*/ 313334 h 626666"/>
                  <a:gd name="connsiteX8" fmla="*/ 540586 w 1081172"/>
                  <a:gd name="connsiteY8" fmla="*/ 41319 h 626666"/>
                  <a:gd name="connsiteX9" fmla="*/ 68864 w 1081172"/>
                  <a:gd name="connsiteY9" fmla="*/ 313334 h 6266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81172" h="626666">
                    <a:moveTo>
                      <a:pt x="540586" y="626667"/>
                    </a:moveTo>
                    <a:lnTo>
                      <a:pt x="0" y="313334"/>
                    </a:lnTo>
                    <a:lnTo>
                      <a:pt x="540586" y="0"/>
                    </a:lnTo>
                    <a:lnTo>
                      <a:pt x="1081173" y="313334"/>
                    </a:lnTo>
                    <a:lnTo>
                      <a:pt x="540586" y="626667"/>
                    </a:lnTo>
                    <a:close/>
                    <a:moveTo>
                      <a:pt x="68864" y="313334"/>
                    </a:moveTo>
                    <a:lnTo>
                      <a:pt x="540586" y="585348"/>
                    </a:lnTo>
                    <a:lnTo>
                      <a:pt x="1012308" y="313334"/>
                    </a:lnTo>
                    <a:lnTo>
                      <a:pt x="540586" y="41319"/>
                    </a:lnTo>
                    <a:lnTo>
                      <a:pt x="68864" y="313334"/>
                    </a:lnTo>
                    <a:close/>
                  </a:path>
                </a:pathLst>
              </a:custGeom>
              <a:grpFill/>
              <a:ln w="3441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255" name="Polyline: figure 254">
              <a:extLst>
                <a:ext uri="{FF2B5EF4-FFF2-40B4-BE49-F238E27FC236}">
                  <a16:creationId xmlns:a16="http://schemas.microsoft.com/office/drawing/2014/main" id="{5AD46F15-E9D3-4FDC-A345-F56F1C51539C}"/>
                </a:ext>
              </a:extLst>
            </p:cNvPr>
            <p:cNvSpPr/>
            <p:nvPr/>
          </p:nvSpPr>
          <p:spPr>
            <a:xfrm>
              <a:off x="23027587" y="6690122"/>
              <a:ext cx="2062491" cy="519926"/>
            </a:xfrm>
            <a:custGeom>
              <a:avLst/>
              <a:gdLst>
                <a:gd name="connsiteX0" fmla="*/ 1473700 w 2062491"/>
                <a:gd name="connsiteY0" fmla="*/ 519927 h 519926"/>
                <a:gd name="connsiteX1" fmla="*/ 623224 w 2062491"/>
                <a:gd name="connsiteY1" fmla="*/ 37875 h 519926"/>
                <a:gd name="connsiteX2" fmla="*/ 17216 w 2062491"/>
                <a:gd name="connsiteY2" fmla="*/ 389084 h 519926"/>
                <a:gd name="connsiteX3" fmla="*/ 0 w 2062491"/>
                <a:gd name="connsiteY3" fmla="*/ 358095 h 519926"/>
                <a:gd name="connsiteX4" fmla="*/ 623224 w 2062491"/>
                <a:gd name="connsiteY4" fmla="*/ 0 h 519926"/>
                <a:gd name="connsiteX5" fmla="*/ 1473700 w 2062491"/>
                <a:gd name="connsiteY5" fmla="*/ 482051 h 519926"/>
                <a:gd name="connsiteX6" fmla="*/ 2045275 w 2062491"/>
                <a:gd name="connsiteY6" fmla="*/ 151502 h 519926"/>
                <a:gd name="connsiteX7" fmla="*/ 2062491 w 2062491"/>
                <a:gd name="connsiteY7" fmla="*/ 182491 h 51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2491" h="519926">
                  <a:moveTo>
                    <a:pt x="1473700" y="519927"/>
                  </a:moveTo>
                  <a:lnTo>
                    <a:pt x="623224" y="37875"/>
                  </a:lnTo>
                  <a:lnTo>
                    <a:pt x="17216" y="389084"/>
                  </a:lnTo>
                  <a:lnTo>
                    <a:pt x="0" y="358095"/>
                  </a:lnTo>
                  <a:lnTo>
                    <a:pt x="623224" y="0"/>
                  </a:lnTo>
                  <a:lnTo>
                    <a:pt x="1473700" y="482051"/>
                  </a:lnTo>
                  <a:lnTo>
                    <a:pt x="2045275" y="151502"/>
                  </a:lnTo>
                  <a:lnTo>
                    <a:pt x="2062491" y="182491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56" name="Polyline: figure 255">
              <a:extLst>
                <a:ext uri="{FF2B5EF4-FFF2-40B4-BE49-F238E27FC236}">
                  <a16:creationId xmlns:a16="http://schemas.microsoft.com/office/drawing/2014/main" id="{DE6CC71D-838F-4228-898D-5465E2A4758B}"/>
                </a:ext>
              </a:extLst>
            </p:cNvPr>
            <p:cNvSpPr/>
            <p:nvPr/>
          </p:nvSpPr>
          <p:spPr>
            <a:xfrm>
              <a:off x="14426414" y="5829316"/>
              <a:ext cx="1604542" cy="929670"/>
            </a:xfrm>
            <a:custGeom>
              <a:avLst/>
              <a:gdLst>
                <a:gd name="connsiteX0" fmla="*/ 802271 w 1604542"/>
                <a:gd name="connsiteY0" fmla="*/ 929671 h 929670"/>
                <a:gd name="connsiteX1" fmla="*/ 0 w 1604542"/>
                <a:gd name="connsiteY1" fmla="*/ 464835 h 929670"/>
                <a:gd name="connsiteX2" fmla="*/ 802271 w 1604542"/>
                <a:gd name="connsiteY2" fmla="*/ 0 h 929670"/>
                <a:gd name="connsiteX3" fmla="*/ 1604542 w 1604542"/>
                <a:gd name="connsiteY3" fmla="*/ 464835 h 929670"/>
                <a:gd name="connsiteX4" fmla="*/ 802271 w 1604542"/>
                <a:gd name="connsiteY4" fmla="*/ 929671 h 929670"/>
                <a:gd name="connsiteX5" fmla="*/ 68864 w 1604542"/>
                <a:gd name="connsiteY5" fmla="*/ 464835 h 929670"/>
                <a:gd name="connsiteX6" fmla="*/ 802271 w 1604542"/>
                <a:gd name="connsiteY6" fmla="*/ 888352 h 929670"/>
                <a:gd name="connsiteX7" fmla="*/ 1535678 w 1604542"/>
                <a:gd name="connsiteY7" fmla="*/ 464835 h 929670"/>
                <a:gd name="connsiteX8" fmla="*/ 802271 w 1604542"/>
                <a:gd name="connsiteY8" fmla="*/ 41319 h 929670"/>
                <a:gd name="connsiteX9" fmla="*/ 68864 w 1604542"/>
                <a:gd name="connsiteY9" fmla="*/ 464835 h 9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9670">
                  <a:moveTo>
                    <a:pt x="802271" y="929671"/>
                  </a:moveTo>
                  <a:lnTo>
                    <a:pt x="0" y="464835"/>
                  </a:lnTo>
                  <a:lnTo>
                    <a:pt x="802271" y="0"/>
                  </a:lnTo>
                  <a:lnTo>
                    <a:pt x="1604542" y="464835"/>
                  </a:lnTo>
                  <a:lnTo>
                    <a:pt x="802271" y="929671"/>
                  </a:lnTo>
                  <a:close/>
                  <a:moveTo>
                    <a:pt x="68864" y="464835"/>
                  </a:moveTo>
                  <a:lnTo>
                    <a:pt x="802271" y="888352"/>
                  </a:lnTo>
                  <a:lnTo>
                    <a:pt x="1535678" y="464835"/>
                  </a:lnTo>
                  <a:lnTo>
                    <a:pt x="802271" y="41319"/>
                  </a:lnTo>
                  <a:lnTo>
                    <a:pt x="68864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257" name="Polyline: figure 256">
              <a:extLst>
                <a:ext uri="{FF2B5EF4-FFF2-40B4-BE49-F238E27FC236}">
                  <a16:creationId xmlns:a16="http://schemas.microsoft.com/office/drawing/2014/main" id="{89EB6697-496D-44C6-80FE-C5D83C22E37A}"/>
                </a:ext>
              </a:extLst>
            </p:cNvPr>
            <p:cNvSpPr/>
            <p:nvPr/>
          </p:nvSpPr>
          <p:spPr>
            <a:xfrm>
              <a:off x="16086047" y="10408803"/>
              <a:ext cx="1604542" cy="929670"/>
            </a:xfrm>
            <a:custGeom>
              <a:avLst/>
              <a:gdLst>
                <a:gd name="connsiteX0" fmla="*/ 802271 w 1604542"/>
                <a:gd name="connsiteY0" fmla="*/ 929671 h 929670"/>
                <a:gd name="connsiteX1" fmla="*/ 0 w 1604542"/>
                <a:gd name="connsiteY1" fmla="*/ 464835 h 929670"/>
                <a:gd name="connsiteX2" fmla="*/ 802271 w 1604542"/>
                <a:gd name="connsiteY2" fmla="*/ 0 h 929670"/>
                <a:gd name="connsiteX3" fmla="*/ 1604543 w 1604542"/>
                <a:gd name="connsiteY3" fmla="*/ 464835 h 929670"/>
                <a:gd name="connsiteX4" fmla="*/ 802271 w 1604542"/>
                <a:gd name="connsiteY4" fmla="*/ 929671 h 929670"/>
                <a:gd name="connsiteX5" fmla="*/ 68864 w 1604542"/>
                <a:gd name="connsiteY5" fmla="*/ 464835 h 929670"/>
                <a:gd name="connsiteX6" fmla="*/ 802271 w 1604542"/>
                <a:gd name="connsiteY6" fmla="*/ 888352 h 929670"/>
                <a:gd name="connsiteX7" fmla="*/ 1535678 w 1604542"/>
                <a:gd name="connsiteY7" fmla="*/ 464835 h 929670"/>
                <a:gd name="connsiteX8" fmla="*/ 802271 w 1604542"/>
                <a:gd name="connsiteY8" fmla="*/ 41319 h 929670"/>
                <a:gd name="connsiteX9" fmla="*/ 68864 w 1604542"/>
                <a:gd name="connsiteY9" fmla="*/ 464835 h 929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4542" h="929670">
                  <a:moveTo>
                    <a:pt x="802271" y="929671"/>
                  </a:moveTo>
                  <a:lnTo>
                    <a:pt x="0" y="464835"/>
                  </a:lnTo>
                  <a:lnTo>
                    <a:pt x="802271" y="0"/>
                  </a:lnTo>
                  <a:lnTo>
                    <a:pt x="1604543" y="464835"/>
                  </a:lnTo>
                  <a:lnTo>
                    <a:pt x="802271" y="929671"/>
                  </a:lnTo>
                  <a:close/>
                  <a:moveTo>
                    <a:pt x="68864" y="464835"/>
                  </a:moveTo>
                  <a:lnTo>
                    <a:pt x="802271" y="888352"/>
                  </a:lnTo>
                  <a:lnTo>
                    <a:pt x="1535678" y="464835"/>
                  </a:lnTo>
                  <a:lnTo>
                    <a:pt x="802271" y="41319"/>
                  </a:lnTo>
                  <a:lnTo>
                    <a:pt x="68864" y="464835"/>
                  </a:lnTo>
                  <a:close/>
                </a:path>
              </a:pathLst>
            </a:custGeom>
            <a:grpFill/>
            <a:ln w="3441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F201E386-CA2E-8B48-92EF-7A555C3D9993}"/>
              </a:ext>
            </a:extLst>
          </p:cNvPr>
          <p:cNvSpPr/>
          <p:nvPr/>
        </p:nvSpPr>
        <p:spPr>
          <a:xfrm>
            <a:off x="1191" y="0"/>
            <a:ext cx="4490071" cy="5143500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 dirty="0">
              <a:solidFill>
                <a:schemeClr val="bg1"/>
              </a:solidFill>
              <a:latin typeface="Montserrat Light" charset="0"/>
            </a:endParaRPr>
          </a:p>
        </p:txBody>
      </p:sp>
      <p:sp>
        <p:nvSpPr>
          <p:cNvPr id="319" name="Drawing 317">
            <a:extLst>
              <a:ext uri="{FF2B5EF4-FFF2-40B4-BE49-F238E27FC236}">
                <a16:creationId xmlns:a16="http://schemas.microsoft.com/office/drawing/2014/main" id="{C31A1729-E01B-4458-87A4-40DBD37F4237}"/>
              </a:ext>
            </a:extLst>
          </p:cNvPr>
          <p:cNvSpPr/>
          <p:nvPr/>
        </p:nvSpPr>
        <p:spPr>
          <a:xfrm>
            <a:off x="-9597158" y="-464967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96" name="Google Shape;70;p14">
            <a:extLst>
              <a:ext uri="{FF2B5EF4-FFF2-40B4-BE49-F238E27FC236}">
                <a16:creationId xmlns:a16="http://schemas.microsoft.com/office/drawing/2014/main" id="{7B6AA10B-20E4-4759-88AD-E8EF3E033EFD}"/>
              </a:ext>
            </a:extLst>
          </p:cNvPr>
          <p:cNvSpPr txBox="1">
            <a:spLocks/>
          </p:cNvSpPr>
          <p:nvPr/>
        </p:nvSpPr>
        <p:spPr>
          <a:xfrm>
            <a:off x="664890" y="3352813"/>
            <a:ext cx="3601120" cy="11218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2700" dirty="0">
                <a:solidFill>
                  <a:srgbClr val="fcfc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Your branded,</a:t>
            </a:r>
            <a:r>
              <a:rPr lang="pl-PL" sz="2700" dirty="0">
                <a:solidFill>
                  <a:srgbClr val="fcfcfc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 customized</a:t>
            </a:r>
            <a:endParaRPr lang="en-US" sz="2700" dirty="0">
              <a:solidFill>
                <a:srgbClr val="fcfcfc"/>
              </a:solidFill>
              <a:latin typeface="Poppins Bold" panose="00000800000000000000" pitchFamily="2" charset="0"/>
              <a:cs typeface="Poppins Bold" panose="00000800000000000000" pitchFamily="2" charset="0"/>
            </a:endParaRPr>
          </a:p>
          <a:p>
            <a:r>
              <a:rPr lang="pl-PL" sz="2700" dirty="0">
                <a:solidFill>
                  <a:srgbClr val="fcfcfc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presentation</a:t>
            </a:r>
          </a:p>
        </p:txBody>
      </p:sp>
      <p:grpSp>
        <p:nvGrpSpPr>
          <p:cNvPr id="323" name="Drawing 321">
            <a:extLst>
              <a:ext uri="{FF2B5EF4-FFF2-40B4-BE49-F238E27FC236}">
                <a16:creationId xmlns:a16="http://schemas.microsoft.com/office/drawing/2014/main" id="{243379D5-7B77-45D4-9658-30FA4BE963FB}"/>
              </a:ext>
            </a:extLst>
          </p:cNvPr>
          <p:cNvGrpSpPr/>
          <p:nvPr/>
        </p:nvGrpSpPr>
        <p:grpSpPr>
          <a:xfrm>
            <a:off x="2637725" y="1296970"/>
            <a:ext cx="2371046" cy="1712080"/>
            <a:chOff x="7030759" y="3458585"/>
            <a:chExt cx="6322789" cy="4565547"/>
          </a:xfrm>
          <a:solidFill>
            <a:srgbClr val="000000"/>
          </a:solidFill>
        </p:grpSpPr>
        <p:grpSp>
          <p:nvGrpSpPr>
            <p:cNvPr id="324" name="Drawing 321">
              <a:extLst>
                <a:ext uri="{FF2B5EF4-FFF2-40B4-BE49-F238E27FC236}">
                  <a16:creationId xmlns:a16="http://schemas.microsoft.com/office/drawing/2014/main" id="{243379D5-7B77-45D4-9658-30FA4BE963FB}"/>
                </a:ext>
              </a:extLst>
            </p:cNvPr>
            <p:cNvGrpSpPr/>
            <p:nvPr/>
          </p:nvGrpSpPr>
          <p:grpSpPr>
            <a:xfrm>
              <a:off x="7030759" y="4159292"/>
              <a:ext cx="6322789" cy="3864840"/>
              <a:chOff x="7030759" y="4159292"/>
              <a:chExt cx="6322789" cy="3864840"/>
            </a:xfrm>
            <a:solidFill>
              <a:srgbClr val="000000"/>
            </a:solidFill>
          </p:grpSpPr>
          <p:sp>
            <p:nvSpPr>
              <p:cNvPr id="325" name="Polyline: figure 324">
                <a:extLst>
                  <a:ext uri="{FF2B5EF4-FFF2-40B4-BE49-F238E27FC236}">
                    <a16:creationId xmlns:a16="http://schemas.microsoft.com/office/drawing/2014/main" id="{1C84721C-75A2-498D-93CA-B0D08E3CD6FB}"/>
                  </a:ext>
                </a:extLst>
              </p:cNvPr>
              <p:cNvSpPr/>
              <p:nvPr/>
            </p:nvSpPr>
            <p:spPr>
              <a:xfrm>
                <a:off x="7030759" y="4387452"/>
                <a:ext cx="6320964" cy="3636679"/>
              </a:xfrm>
              <a:custGeom>
                <a:avLst/>
                <a:gdLst>
                  <a:gd name="connsiteX0" fmla="*/ 6320965 w 6320964"/>
                  <a:gd name="connsiteY0" fmla="*/ 1428721 h 3636679"/>
                  <a:gd name="connsiteX1" fmla="*/ 6320965 w 6320964"/>
                  <a:gd name="connsiteY1" fmla="*/ 1428721 h 3636679"/>
                  <a:gd name="connsiteX2" fmla="*/ 6320965 w 6320964"/>
                  <a:gd name="connsiteY2" fmla="*/ 1217049 h 3636679"/>
                  <a:gd name="connsiteX3" fmla="*/ 6229727 w 6320964"/>
                  <a:gd name="connsiteY3" fmla="*/ 1147708 h 3636679"/>
                  <a:gd name="connsiteX4" fmla="*/ 3974325 w 6320964"/>
                  <a:gd name="connsiteY4" fmla="*/ 100296 h 3636679"/>
                  <a:gd name="connsiteX5" fmla="*/ 3642219 w 6320964"/>
                  <a:gd name="connsiteY5" fmla="*/ 16357 h 3636679"/>
                  <a:gd name="connsiteX6" fmla="*/ 543778 w 6320964"/>
                  <a:gd name="connsiteY6" fmla="*/ 1811920 h 3636679"/>
                  <a:gd name="connsiteX7" fmla="*/ 0 w 6320964"/>
                  <a:gd name="connsiteY7" fmla="*/ 1976149 h 3636679"/>
                  <a:gd name="connsiteX8" fmla="*/ 0 w 6320964"/>
                  <a:gd name="connsiteY8" fmla="*/ 2187821 h 3636679"/>
                  <a:gd name="connsiteX9" fmla="*/ 0 w 6320964"/>
                  <a:gd name="connsiteY9" fmla="*/ 2187821 h 3636679"/>
                  <a:gd name="connsiteX10" fmla="*/ 0 w 6320964"/>
                  <a:gd name="connsiteY10" fmla="*/ 2187821 h 3636679"/>
                  <a:gd name="connsiteX11" fmla="*/ 0 w 6320964"/>
                  <a:gd name="connsiteY11" fmla="*/ 2187821 h 3636679"/>
                  <a:gd name="connsiteX12" fmla="*/ 40145 w 6320964"/>
                  <a:gd name="connsiteY12" fmla="*/ 2242564 h 3636679"/>
                  <a:gd name="connsiteX13" fmla="*/ 2415981 w 6320964"/>
                  <a:gd name="connsiteY13" fmla="*/ 3614783 h 3636679"/>
                  <a:gd name="connsiteX14" fmla="*/ 2602107 w 6320964"/>
                  <a:gd name="connsiteY14" fmla="*/ 3614783 h 3636679"/>
                  <a:gd name="connsiteX15" fmla="*/ 6284470 w 6320964"/>
                  <a:gd name="connsiteY15" fmla="*/ 1487113 h 3636679"/>
                  <a:gd name="connsiteX16" fmla="*/ 6320965 w 6320964"/>
                  <a:gd name="connsiteY16" fmla="*/ 1428721 h 36366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320964" h="3636679">
                    <a:moveTo>
                      <a:pt x="6320965" y="1428721"/>
                    </a:moveTo>
                    <a:lnTo>
                      <a:pt x="6320965" y="1428721"/>
                    </a:lnTo>
                    <a:lnTo>
                      <a:pt x="6320965" y="1217049"/>
                    </a:lnTo>
                    <a:lnTo>
                      <a:pt x="6229727" y="1147708"/>
                    </a:lnTo>
                    <a:lnTo>
                      <a:pt x="3974325" y="100296"/>
                    </a:lnTo>
                    <a:cubicBezTo>
                      <a:pt x="3777251" y="-12839"/>
                      <a:pt x="3693312" y="-12839"/>
                      <a:pt x="3642219" y="16357"/>
                    </a:cubicBezTo>
                    <a:lnTo>
                      <a:pt x="543778" y="1811920"/>
                    </a:lnTo>
                    <a:lnTo>
                      <a:pt x="0" y="1976149"/>
                    </a:lnTo>
                    <a:lnTo>
                      <a:pt x="0" y="2187821"/>
                    </a:lnTo>
                    <a:cubicBezTo>
                      <a:pt x="0" y="2187821"/>
                      <a:pt x="0" y="2187821"/>
                      <a:pt x="0" y="2187821"/>
                    </a:cubicBezTo>
                    <a:lnTo>
                      <a:pt x="0" y="2187821"/>
                    </a:lnTo>
                    <a:lnTo>
                      <a:pt x="0" y="2187821"/>
                    </a:lnTo>
                    <a:cubicBezTo>
                      <a:pt x="0" y="2206069"/>
                      <a:pt x="14598" y="2227966"/>
                      <a:pt x="40145" y="2242564"/>
                    </a:cubicBezTo>
                    <a:lnTo>
                      <a:pt x="2415981" y="3614783"/>
                    </a:lnTo>
                    <a:cubicBezTo>
                      <a:pt x="2467074" y="3643979"/>
                      <a:pt x="2551013" y="3643979"/>
                      <a:pt x="2602107" y="3614783"/>
                    </a:cubicBezTo>
                    <a:lnTo>
                      <a:pt x="6284470" y="1487113"/>
                    </a:lnTo>
                    <a:cubicBezTo>
                      <a:pt x="6310017" y="1468866"/>
                      <a:pt x="6320965" y="1450618"/>
                      <a:pt x="6320965" y="1428721"/>
                    </a:cubicBezTo>
                    <a:close/>
                  </a:path>
                </a:pathLst>
              </a:custGeom>
              <a:solidFill>
                <a:srgbClr val="7c4efd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26" name="Polyline: figure 325">
                <a:extLst>
                  <a:ext uri="{FF2B5EF4-FFF2-40B4-BE49-F238E27FC236}">
                    <a16:creationId xmlns:a16="http://schemas.microsoft.com/office/drawing/2014/main" id="{FFCB08EA-6CD9-438B-BDC4-79FA65E83EDF}"/>
                  </a:ext>
                </a:extLst>
              </p:cNvPr>
              <p:cNvSpPr/>
              <p:nvPr/>
            </p:nvSpPr>
            <p:spPr>
              <a:xfrm>
                <a:off x="7030759" y="5834421"/>
                <a:ext cx="2507218" cy="2189711"/>
              </a:xfrm>
              <a:custGeom>
                <a:avLst/>
                <a:gdLst>
                  <a:gd name="connsiteX0" fmla="*/ 0 w 2507218"/>
                  <a:gd name="connsiteY0" fmla="*/ 529180 h 2189711"/>
                  <a:gd name="connsiteX1" fmla="*/ 0 w 2507218"/>
                  <a:gd name="connsiteY1" fmla="*/ 740852 h 2189711"/>
                  <a:gd name="connsiteX2" fmla="*/ 0 w 2507218"/>
                  <a:gd name="connsiteY2" fmla="*/ 740852 h 2189711"/>
                  <a:gd name="connsiteX3" fmla="*/ 0 w 2507218"/>
                  <a:gd name="connsiteY3" fmla="*/ 740852 h 2189711"/>
                  <a:gd name="connsiteX4" fmla="*/ 0 w 2507218"/>
                  <a:gd name="connsiteY4" fmla="*/ 740852 h 2189711"/>
                  <a:gd name="connsiteX5" fmla="*/ 40145 w 2507218"/>
                  <a:gd name="connsiteY5" fmla="*/ 795595 h 2189711"/>
                  <a:gd name="connsiteX6" fmla="*/ 2415981 w 2507218"/>
                  <a:gd name="connsiteY6" fmla="*/ 2167814 h 2189711"/>
                  <a:gd name="connsiteX7" fmla="*/ 2507219 w 2507218"/>
                  <a:gd name="connsiteY7" fmla="*/ 2189711 h 2189711"/>
                  <a:gd name="connsiteX8" fmla="*/ 2503569 w 2507218"/>
                  <a:gd name="connsiteY8" fmla="*/ 897782 h 2189711"/>
                  <a:gd name="connsiteX9" fmla="*/ 1171495 w 2507218"/>
                  <a:gd name="connsiteY9" fmla="*/ 0 h 2189711"/>
                  <a:gd name="connsiteX10" fmla="*/ 547428 w 2507218"/>
                  <a:gd name="connsiteY10" fmla="*/ 361302 h 2189711"/>
                  <a:gd name="connsiteX11" fmla="*/ 0 w 2507218"/>
                  <a:gd name="connsiteY11" fmla="*/ 529180 h 2189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507218" h="2189711">
                    <a:moveTo>
                      <a:pt x="0" y="529180"/>
                    </a:moveTo>
                    <a:lnTo>
                      <a:pt x="0" y="740852"/>
                    </a:lnTo>
                    <a:cubicBezTo>
                      <a:pt x="0" y="740852"/>
                      <a:pt x="0" y="740852"/>
                      <a:pt x="0" y="740852"/>
                    </a:cubicBezTo>
                    <a:lnTo>
                      <a:pt x="0" y="740852"/>
                    </a:lnTo>
                    <a:lnTo>
                      <a:pt x="0" y="740852"/>
                    </a:lnTo>
                    <a:cubicBezTo>
                      <a:pt x="0" y="759100"/>
                      <a:pt x="14598" y="780997"/>
                      <a:pt x="40145" y="795595"/>
                    </a:cubicBezTo>
                    <a:lnTo>
                      <a:pt x="2415981" y="2167814"/>
                    </a:lnTo>
                    <a:cubicBezTo>
                      <a:pt x="2441528" y="2182412"/>
                      <a:pt x="2474373" y="2189711"/>
                      <a:pt x="2507219" y="2189711"/>
                    </a:cubicBezTo>
                    <a:lnTo>
                      <a:pt x="2503569" y="897782"/>
                    </a:lnTo>
                    <a:lnTo>
                      <a:pt x="1171495" y="0"/>
                    </a:lnTo>
                    <a:lnTo>
                      <a:pt x="547428" y="361302"/>
                    </a:lnTo>
                    <a:lnTo>
                      <a:pt x="0" y="529180"/>
                    </a:lnTo>
                    <a:close/>
                  </a:path>
                </a:pathLst>
              </a:custGeom>
              <a:solidFill>
                <a:srgbClr val="8422f4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27" name="Polyline: figure 326">
                <a:extLst>
                  <a:ext uri="{FF2B5EF4-FFF2-40B4-BE49-F238E27FC236}">
                    <a16:creationId xmlns:a16="http://schemas.microsoft.com/office/drawing/2014/main" id="{C424B5D7-2C2A-404C-9EAE-89FDFC22234A}"/>
                  </a:ext>
                </a:extLst>
              </p:cNvPr>
              <p:cNvSpPr/>
              <p:nvPr/>
            </p:nvSpPr>
            <p:spPr>
              <a:xfrm>
                <a:off x="7232394" y="4273340"/>
                <a:ext cx="5917693" cy="3421423"/>
              </a:xfrm>
              <a:custGeom>
                <a:avLst/>
                <a:gdLst>
                  <a:gd name="connsiteX0" fmla="*/ 5893059 w 5917693"/>
                  <a:gd name="connsiteY0" fmla="*/ 1338461 h 3421423"/>
                  <a:gd name="connsiteX1" fmla="*/ 4980680 w 5917693"/>
                  <a:gd name="connsiteY1" fmla="*/ 812930 h 3421423"/>
                  <a:gd name="connsiteX2" fmla="*/ 4856596 w 5917693"/>
                  <a:gd name="connsiteY2" fmla="*/ 812930 h 3421423"/>
                  <a:gd name="connsiteX3" fmla="*/ 4834699 w 5917693"/>
                  <a:gd name="connsiteY3" fmla="*/ 827528 h 3421423"/>
                  <a:gd name="connsiteX4" fmla="*/ 4710616 w 5917693"/>
                  <a:gd name="connsiteY4" fmla="*/ 827528 h 3421423"/>
                  <a:gd name="connsiteX5" fmla="*/ 4254426 w 5917693"/>
                  <a:gd name="connsiteY5" fmla="*/ 564763 h 3421423"/>
                  <a:gd name="connsiteX6" fmla="*/ 4254426 w 5917693"/>
                  <a:gd name="connsiteY6" fmla="*/ 491773 h 3421423"/>
                  <a:gd name="connsiteX7" fmla="*/ 4276323 w 5917693"/>
                  <a:gd name="connsiteY7" fmla="*/ 480824 h 3421423"/>
                  <a:gd name="connsiteX8" fmla="*/ 4276323 w 5917693"/>
                  <a:gd name="connsiteY8" fmla="*/ 407834 h 3421423"/>
                  <a:gd name="connsiteX9" fmla="*/ 3597512 w 5917693"/>
                  <a:gd name="connsiteY9" fmla="*/ 13686 h 3421423"/>
                  <a:gd name="connsiteX10" fmla="*/ 3473429 w 5917693"/>
                  <a:gd name="connsiteY10" fmla="*/ 13686 h 3421423"/>
                  <a:gd name="connsiteX11" fmla="*/ 24634 w 5917693"/>
                  <a:gd name="connsiteY11" fmla="*/ 2009972 h 3421423"/>
                  <a:gd name="connsiteX12" fmla="*/ 24634 w 5917693"/>
                  <a:gd name="connsiteY12" fmla="*/ 2082963 h 3421423"/>
                  <a:gd name="connsiteX13" fmla="*/ 2316532 w 5917693"/>
                  <a:gd name="connsiteY13" fmla="*/ 3407738 h 3421423"/>
                  <a:gd name="connsiteX14" fmla="*/ 2440615 w 5917693"/>
                  <a:gd name="connsiteY14" fmla="*/ 3407738 h 3421423"/>
                  <a:gd name="connsiteX15" fmla="*/ 5893059 w 5917693"/>
                  <a:gd name="connsiteY15" fmla="*/ 1411451 h 3421423"/>
                  <a:gd name="connsiteX16" fmla="*/ 5893059 w 5917693"/>
                  <a:gd name="connsiteY16" fmla="*/ 1338461 h 3421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17693" h="3421423">
                    <a:moveTo>
                      <a:pt x="5893059" y="1338461"/>
                    </a:moveTo>
                    <a:lnTo>
                      <a:pt x="4980680" y="812930"/>
                    </a:lnTo>
                    <a:cubicBezTo>
                      <a:pt x="4947834" y="794683"/>
                      <a:pt x="4889442" y="794683"/>
                      <a:pt x="4856596" y="812930"/>
                    </a:cubicBezTo>
                    <a:lnTo>
                      <a:pt x="4834699" y="827528"/>
                    </a:lnTo>
                    <a:cubicBezTo>
                      <a:pt x="4801854" y="845776"/>
                      <a:pt x="4743461" y="845776"/>
                      <a:pt x="4710616" y="827528"/>
                    </a:cubicBezTo>
                    <a:lnTo>
                      <a:pt x="4254426" y="564763"/>
                    </a:lnTo>
                    <a:cubicBezTo>
                      <a:pt x="4221580" y="546515"/>
                      <a:pt x="4221580" y="513670"/>
                      <a:pt x="4254426" y="491773"/>
                    </a:cubicBezTo>
                    <a:lnTo>
                      <a:pt x="4276323" y="480824"/>
                    </a:lnTo>
                    <a:cubicBezTo>
                      <a:pt x="4309168" y="462576"/>
                      <a:pt x="4309168" y="429731"/>
                      <a:pt x="4276323" y="407834"/>
                    </a:cubicBezTo>
                    <a:lnTo>
                      <a:pt x="3597512" y="13686"/>
                    </a:lnTo>
                    <a:cubicBezTo>
                      <a:pt x="3564667" y="-4562"/>
                      <a:pt x="3506274" y="-4562"/>
                      <a:pt x="3473429" y="13686"/>
                    </a:cubicBezTo>
                    <a:lnTo>
                      <a:pt x="24634" y="2009972"/>
                    </a:lnTo>
                    <a:cubicBezTo>
                      <a:pt x="-8211" y="2028220"/>
                      <a:pt x="-8211" y="2061066"/>
                      <a:pt x="24634" y="2082963"/>
                    </a:cubicBezTo>
                    <a:lnTo>
                      <a:pt x="2316532" y="3407738"/>
                    </a:lnTo>
                    <a:cubicBezTo>
                      <a:pt x="2349377" y="3425985"/>
                      <a:pt x="2407770" y="3425985"/>
                      <a:pt x="2440615" y="3407738"/>
                    </a:cubicBezTo>
                    <a:lnTo>
                      <a:pt x="5893059" y="1411451"/>
                    </a:lnTo>
                    <a:cubicBezTo>
                      <a:pt x="5925905" y="1389554"/>
                      <a:pt x="5925905" y="1360358"/>
                      <a:pt x="5893059" y="1338461"/>
                    </a:cubicBezTo>
                    <a:close/>
                  </a:path>
                </a:pathLst>
              </a:custGeom>
              <a:solidFill>
                <a:srgbClr val="7c4efd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28" name="Polyline: figure 327">
                <a:extLst>
                  <a:ext uri="{FF2B5EF4-FFF2-40B4-BE49-F238E27FC236}">
                    <a16:creationId xmlns:a16="http://schemas.microsoft.com/office/drawing/2014/main" id="{7D7F7BFB-BF74-4783-9EF3-761F9AE07E0C}"/>
                  </a:ext>
                </a:extLst>
              </p:cNvPr>
              <p:cNvSpPr/>
              <p:nvPr/>
            </p:nvSpPr>
            <p:spPr>
              <a:xfrm>
                <a:off x="10767865" y="4254179"/>
                <a:ext cx="802893" cy="547427"/>
              </a:xfrm>
              <a:custGeom>
                <a:avLst/>
                <a:gdLst>
                  <a:gd name="connsiteX0" fmla="*/ 0 w 802893"/>
                  <a:gd name="connsiteY0" fmla="*/ 167878 h 547427"/>
                  <a:gd name="connsiteX1" fmla="*/ 0 w 802893"/>
                  <a:gd name="connsiteY1" fmla="*/ 0 h 547427"/>
                  <a:gd name="connsiteX2" fmla="*/ 802894 w 802893"/>
                  <a:gd name="connsiteY2" fmla="*/ 463489 h 547427"/>
                  <a:gd name="connsiteX3" fmla="*/ 656913 w 802893"/>
                  <a:gd name="connsiteY3" fmla="*/ 547428 h 547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02893" h="547427">
                    <a:moveTo>
                      <a:pt x="0" y="167878"/>
                    </a:moveTo>
                    <a:lnTo>
                      <a:pt x="0" y="0"/>
                    </a:lnTo>
                    <a:lnTo>
                      <a:pt x="802894" y="463489"/>
                    </a:lnTo>
                    <a:lnTo>
                      <a:pt x="656913" y="547428"/>
                    </a:lnTo>
                    <a:close/>
                  </a:path>
                </a:pathLst>
              </a:custGeom>
              <a:solidFill>
                <a:srgbClr val="7c4efd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29" name="Polyline: figure 328">
                <a:extLst>
                  <a:ext uri="{FF2B5EF4-FFF2-40B4-BE49-F238E27FC236}">
                    <a16:creationId xmlns:a16="http://schemas.microsoft.com/office/drawing/2014/main" id="{58D77866-A136-493E-A78F-EBBCE05B859A}"/>
                  </a:ext>
                </a:extLst>
              </p:cNvPr>
              <p:cNvSpPr/>
              <p:nvPr/>
            </p:nvSpPr>
            <p:spPr>
              <a:xfrm>
                <a:off x="7032583" y="4159292"/>
                <a:ext cx="6320965" cy="3649518"/>
              </a:xfrm>
              <a:custGeom>
                <a:avLst/>
                <a:gdLst>
                  <a:gd name="connsiteX0" fmla="*/ 6282645 w 6320965"/>
                  <a:gd name="connsiteY0" fmla="*/ 1394116 h 3649518"/>
                  <a:gd name="connsiteX1" fmla="*/ 3903160 w 6320965"/>
                  <a:gd name="connsiteY1" fmla="*/ 21897 h 3649518"/>
                  <a:gd name="connsiteX2" fmla="*/ 3717034 w 6320965"/>
                  <a:gd name="connsiteY2" fmla="*/ 21897 h 3649518"/>
                  <a:gd name="connsiteX3" fmla="*/ 38320 w 6320965"/>
                  <a:gd name="connsiteY3" fmla="*/ 2149566 h 3649518"/>
                  <a:gd name="connsiteX4" fmla="*/ 38320 w 6320965"/>
                  <a:gd name="connsiteY4" fmla="*/ 2255403 h 3649518"/>
                  <a:gd name="connsiteX5" fmla="*/ 2414156 w 6320965"/>
                  <a:gd name="connsiteY5" fmla="*/ 3627621 h 3649518"/>
                  <a:gd name="connsiteX6" fmla="*/ 2600282 w 6320965"/>
                  <a:gd name="connsiteY6" fmla="*/ 3627621 h 3649518"/>
                  <a:gd name="connsiteX7" fmla="*/ 6282645 w 6320965"/>
                  <a:gd name="connsiteY7" fmla="*/ 1499952 h 3649518"/>
                  <a:gd name="connsiteX8" fmla="*/ 6282645 w 6320965"/>
                  <a:gd name="connsiteY8" fmla="*/ 1394116 h 3649518"/>
                  <a:gd name="connsiteX9" fmla="*/ 6092870 w 6320965"/>
                  <a:gd name="connsiteY9" fmla="*/ 1525499 h 3649518"/>
                  <a:gd name="connsiteX10" fmla="*/ 2640426 w 6320965"/>
                  <a:gd name="connsiteY10" fmla="*/ 3521785 h 3649518"/>
                  <a:gd name="connsiteX11" fmla="*/ 2516343 w 6320965"/>
                  <a:gd name="connsiteY11" fmla="*/ 3521785 h 3649518"/>
                  <a:gd name="connsiteX12" fmla="*/ 224445 w 6320965"/>
                  <a:gd name="connsiteY12" fmla="*/ 2197010 h 3649518"/>
                  <a:gd name="connsiteX13" fmla="*/ 224445 w 6320965"/>
                  <a:gd name="connsiteY13" fmla="*/ 2124020 h 3649518"/>
                  <a:gd name="connsiteX14" fmla="*/ 3676890 w 6320965"/>
                  <a:gd name="connsiteY14" fmla="*/ 127733 h 3649518"/>
                  <a:gd name="connsiteX15" fmla="*/ 3800973 w 6320965"/>
                  <a:gd name="connsiteY15" fmla="*/ 127733 h 3649518"/>
                  <a:gd name="connsiteX16" fmla="*/ 4479784 w 6320965"/>
                  <a:gd name="connsiteY16" fmla="*/ 521881 h 3649518"/>
                  <a:gd name="connsiteX17" fmla="*/ 4479784 w 6320965"/>
                  <a:gd name="connsiteY17" fmla="*/ 594872 h 3649518"/>
                  <a:gd name="connsiteX18" fmla="*/ 4457886 w 6320965"/>
                  <a:gd name="connsiteY18" fmla="*/ 605820 h 3649518"/>
                  <a:gd name="connsiteX19" fmla="*/ 4457886 w 6320965"/>
                  <a:gd name="connsiteY19" fmla="*/ 678810 h 3649518"/>
                  <a:gd name="connsiteX20" fmla="*/ 4914076 w 6320965"/>
                  <a:gd name="connsiteY20" fmla="*/ 941576 h 3649518"/>
                  <a:gd name="connsiteX21" fmla="*/ 5038160 w 6320965"/>
                  <a:gd name="connsiteY21" fmla="*/ 941576 h 3649518"/>
                  <a:gd name="connsiteX22" fmla="*/ 5060057 w 6320965"/>
                  <a:gd name="connsiteY22" fmla="*/ 930627 h 3649518"/>
                  <a:gd name="connsiteX23" fmla="*/ 5184141 w 6320965"/>
                  <a:gd name="connsiteY23" fmla="*/ 930627 h 3649518"/>
                  <a:gd name="connsiteX24" fmla="*/ 6092870 w 6320965"/>
                  <a:gd name="connsiteY24" fmla="*/ 1452508 h 3649518"/>
                  <a:gd name="connsiteX25" fmla="*/ 6092870 w 6320965"/>
                  <a:gd name="connsiteY25" fmla="*/ 1525499 h 3649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6320965" h="3649518">
                    <a:moveTo>
                      <a:pt x="6282645" y="1394116"/>
                    </a:moveTo>
                    <a:lnTo>
                      <a:pt x="3903160" y="21897"/>
                    </a:lnTo>
                    <a:cubicBezTo>
                      <a:pt x="3852066" y="-7299"/>
                      <a:pt x="3768127" y="-7299"/>
                      <a:pt x="3717034" y="21897"/>
                    </a:cubicBezTo>
                    <a:lnTo>
                      <a:pt x="38320" y="2149566"/>
                    </a:lnTo>
                    <a:cubicBezTo>
                      <a:pt x="-12773" y="2178763"/>
                      <a:pt x="-12773" y="2226206"/>
                      <a:pt x="38320" y="2255403"/>
                    </a:cubicBezTo>
                    <a:lnTo>
                      <a:pt x="2414156" y="3627621"/>
                    </a:lnTo>
                    <a:cubicBezTo>
                      <a:pt x="2465249" y="3656818"/>
                      <a:pt x="2549188" y="3656818"/>
                      <a:pt x="2600282" y="3627621"/>
                    </a:cubicBezTo>
                    <a:lnTo>
                      <a:pt x="6282645" y="1499952"/>
                    </a:lnTo>
                    <a:cubicBezTo>
                      <a:pt x="6333739" y="1474405"/>
                      <a:pt x="6333739" y="1423312"/>
                      <a:pt x="6282645" y="1394116"/>
                    </a:cubicBezTo>
                    <a:close/>
                    <a:moveTo>
                      <a:pt x="6092870" y="1525499"/>
                    </a:moveTo>
                    <a:lnTo>
                      <a:pt x="2640426" y="3521785"/>
                    </a:lnTo>
                    <a:cubicBezTo>
                      <a:pt x="2607581" y="3540033"/>
                      <a:pt x="2549188" y="3540033"/>
                      <a:pt x="2516343" y="3521785"/>
                    </a:cubicBezTo>
                    <a:lnTo>
                      <a:pt x="224445" y="2197010"/>
                    </a:lnTo>
                    <a:cubicBezTo>
                      <a:pt x="191600" y="2178763"/>
                      <a:pt x="191600" y="2145917"/>
                      <a:pt x="224445" y="2124020"/>
                    </a:cubicBezTo>
                    <a:lnTo>
                      <a:pt x="3676890" y="127733"/>
                    </a:lnTo>
                    <a:cubicBezTo>
                      <a:pt x="3709735" y="109486"/>
                      <a:pt x="3768127" y="109486"/>
                      <a:pt x="3800973" y="127733"/>
                    </a:cubicBezTo>
                    <a:lnTo>
                      <a:pt x="4479784" y="521881"/>
                    </a:lnTo>
                    <a:cubicBezTo>
                      <a:pt x="4512629" y="540129"/>
                      <a:pt x="4512629" y="572974"/>
                      <a:pt x="4479784" y="594872"/>
                    </a:cubicBezTo>
                    <a:lnTo>
                      <a:pt x="4457886" y="605820"/>
                    </a:lnTo>
                    <a:cubicBezTo>
                      <a:pt x="4425041" y="624068"/>
                      <a:pt x="4425041" y="656913"/>
                      <a:pt x="4457886" y="678810"/>
                    </a:cubicBezTo>
                    <a:lnTo>
                      <a:pt x="4914076" y="941576"/>
                    </a:lnTo>
                    <a:cubicBezTo>
                      <a:pt x="4946922" y="959823"/>
                      <a:pt x="5005314" y="959823"/>
                      <a:pt x="5038160" y="941576"/>
                    </a:cubicBezTo>
                    <a:lnTo>
                      <a:pt x="5060057" y="930627"/>
                    </a:lnTo>
                    <a:cubicBezTo>
                      <a:pt x="5092903" y="912380"/>
                      <a:pt x="5151295" y="912380"/>
                      <a:pt x="5184141" y="930627"/>
                    </a:cubicBezTo>
                    <a:lnTo>
                      <a:pt x="6092870" y="1452508"/>
                    </a:lnTo>
                    <a:cubicBezTo>
                      <a:pt x="6125716" y="1474405"/>
                      <a:pt x="6125716" y="1503602"/>
                      <a:pt x="6092870" y="1525499"/>
                    </a:cubicBezTo>
                    <a:close/>
                  </a:path>
                </a:pathLst>
              </a:custGeom>
              <a:solidFill>
                <a:srgbClr val="3b2f4e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30" name="Polyline: figure 329">
                <a:extLst>
                  <a:ext uri="{FF2B5EF4-FFF2-40B4-BE49-F238E27FC236}">
                    <a16:creationId xmlns:a16="http://schemas.microsoft.com/office/drawing/2014/main" id="{B4C76E57-26C0-4B97-B2A8-08AFD80DF219}"/>
                  </a:ext>
                </a:extLst>
              </p:cNvPr>
              <p:cNvSpPr/>
              <p:nvPr/>
            </p:nvSpPr>
            <p:spPr>
              <a:xfrm>
                <a:off x="11634741" y="4785572"/>
                <a:ext cx="309976" cy="178051"/>
              </a:xfrm>
              <a:custGeom>
                <a:avLst/>
                <a:gdLst>
                  <a:gd name="connsiteX0" fmla="*/ 71050 w 309976"/>
                  <a:gd name="connsiteY0" fmla="*/ 8736 h 178051"/>
                  <a:gd name="connsiteX1" fmla="*/ 293670 w 309976"/>
                  <a:gd name="connsiteY1" fmla="*/ 136470 h 178051"/>
                  <a:gd name="connsiteX2" fmla="*/ 300969 w 309976"/>
                  <a:gd name="connsiteY2" fmla="*/ 172965 h 178051"/>
                  <a:gd name="connsiteX3" fmla="*/ 238927 w 309976"/>
                  <a:gd name="connsiteY3" fmla="*/ 169315 h 178051"/>
                  <a:gd name="connsiteX4" fmla="*/ 16307 w 309976"/>
                  <a:gd name="connsiteY4" fmla="*/ 41582 h 178051"/>
                  <a:gd name="connsiteX5" fmla="*/ 9008 w 309976"/>
                  <a:gd name="connsiteY5" fmla="*/ 5087 h 178051"/>
                  <a:gd name="connsiteX6" fmla="*/ 71050 w 309976"/>
                  <a:gd name="connsiteY6" fmla="*/ 8736 h 178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9976" h="178051">
                    <a:moveTo>
                      <a:pt x="71050" y="8736"/>
                    </a:moveTo>
                    <a:lnTo>
                      <a:pt x="293670" y="136470"/>
                    </a:lnTo>
                    <a:cubicBezTo>
                      <a:pt x="311918" y="147418"/>
                      <a:pt x="315567" y="162016"/>
                      <a:pt x="300969" y="172965"/>
                    </a:cubicBezTo>
                    <a:cubicBezTo>
                      <a:pt x="286371" y="180264"/>
                      <a:pt x="257175" y="180264"/>
                      <a:pt x="238927" y="169315"/>
                    </a:cubicBezTo>
                    <a:lnTo>
                      <a:pt x="16307" y="41582"/>
                    </a:lnTo>
                    <a:cubicBezTo>
                      <a:pt x="-1941" y="30634"/>
                      <a:pt x="-5590" y="16036"/>
                      <a:pt x="9008" y="5087"/>
                    </a:cubicBezTo>
                    <a:cubicBezTo>
                      <a:pt x="23606" y="-2212"/>
                      <a:pt x="52802" y="-2212"/>
                      <a:pt x="71050" y="8736"/>
                    </a:cubicBezTo>
                    <a:close/>
                  </a:path>
                </a:pathLst>
              </a:custGeom>
              <a:solidFill>
                <a:srgbClr val="a688fc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31" name="Polyline: figure 330">
                <a:extLst>
                  <a:ext uri="{FF2B5EF4-FFF2-40B4-BE49-F238E27FC236}">
                    <a16:creationId xmlns:a16="http://schemas.microsoft.com/office/drawing/2014/main" id="{CC1D4576-4CF6-4DA8-BDFE-571D996F2BF1}"/>
                  </a:ext>
                </a:extLst>
              </p:cNvPr>
              <p:cNvSpPr/>
              <p:nvPr/>
            </p:nvSpPr>
            <p:spPr>
              <a:xfrm>
                <a:off x="8081820" y="7101479"/>
                <a:ext cx="226270" cy="189099"/>
              </a:xfrm>
              <a:custGeom>
                <a:avLst/>
                <a:gdLst>
                  <a:gd name="connsiteX0" fmla="*/ 0 w 226270"/>
                  <a:gd name="connsiteY0" fmla="*/ 13923 h 189099"/>
                  <a:gd name="connsiteX1" fmla="*/ 113135 w 226270"/>
                  <a:gd name="connsiteY1" fmla="*/ 35820 h 189099"/>
                  <a:gd name="connsiteX2" fmla="*/ 226270 w 226270"/>
                  <a:gd name="connsiteY2" fmla="*/ 145306 h 189099"/>
                  <a:gd name="connsiteX3" fmla="*/ 226270 w 226270"/>
                  <a:gd name="connsiteY3" fmla="*/ 189100 h 189099"/>
                  <a:gd name="connsiteX4" fmla="*/ 0 w 226270"/>
                  <a:gd name="connsiteY4" fmla="*/ 57717 h 189099"/>
                  <a:gd name="connsiteX5" fmla="*/ 0 w 226270"/>
                  <a:gd name="connsiteY5" fmla="*/ 13923 h 189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6270" h="189099">
                    <a:moveTo>
                      <a:pt x="0" y="13923"/>
                    </a:moveTo>
                    <a:cubicBezTo>
                      <a:pt x="0" y="-11624"/>
                      <a:pt x="51093" y="-675"/>
                      <a:pt x="113135" y="35820"/>
                    </a:cubicBezTo>
                    <a:cubicBezTo>
                      <a:pt x="175177" y="72315"/>
                      <a:pt x="226270" y="119759"/>
                      <a:pt x="226270" y="145306"/>
                    </a:cubicBezTo>
                    <a:lnTo>
                      <a:pt x="226270" y="189100"/>
                    </a:lnTo>
                    <a:lnTo>
                      <a:pt x="0" y="57717"/>
                    </a:lnTo>
                    <a:cubicBezTo>
                      <a:pt x="0" y="57717"/>
                      <a:pt x="0" y="39469"/>
                      <a:pt x="0" y="13923"/>
                    </a:cubicBezTo>
                    <a:close/>
                  </a:path>
                </a:pathLst>
              </a:custGeom>
              <a:solidFill>
                <a:srgbClr val="3b2f4e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332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8373781" y="7234404"/>
                <a:ext cx="456189" cy="353217"/>
                <a:chOff x="8373781" y="7234404"/>
                <a:chExt cx="456189" cy="353217"/>
              </a:xfrm>
              <a:solidFill>
                <a:srgbClr val="3b2f4e"/>
              </a:solidFill>
            </p:grpSpPr>
            <p:grpSp>
              <p:nvGrpSpPr>
                <p:cNvPr id="333" name="Drawing 321">
                  <a:extLst>
                    <a:ext uri="{FF2B5EF4-FFF2-40B4-BE49-F238E27FC236}">
                      <a16:creationId xmlns:a16="http://schemas.microsoft.com/office/drawing/2014/main" id="{243379D5-7B77-45D4-9658-30FA4BE963FB}"/>
                    </a:ext>
                  </a:extLst>
                </p:cNvPr>
                <p:cNvGrpSpPr/>
                <p:nvPr/>
              </p:nvGrpSpPr>
              <p:grpSpPr>
                <a:xfrm>
                  <a:off x="8377431" y="7307395"/>
                  <a:ext cx="452540" cy="280226"/>
                  <a:chOff x="8377431" y="7307395"/>
                  <a:chExt cx="452540" cy="280226"/>
                </a:xfrm>
                <a:solidFill>
                  <a:srgbClr val="3b2f4e"/>
                </a:solidFill>
              </p:grpSpPr>
              <p:sp>
                <p:nvSpPr>
                  <p:cNvPr id="334" name="Polyline: figure 333">
                    <a:extLst>
                      <a:ext uri="{FF2B5EF4-FFF2-40B4-BE49-F238E27FC236}">
                        <a16:creationId xmlns:a16="http://schemas.microsoft.com/office/drawing/2014/main" id="{51329AD9-6A7D-4495-A137-FF38B386E0D8}"/>
                      </a:ext>
                    </a:extLst>
                  </p:cNvPr>
                  <p:cNvSpPr/>
                  <p:nvPr/>
                </p:nvSpPr>
                <p:spPr>
                  <a:xfrm>
                    <a:off x="8377431" y="7307395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5" name="Polyline: figure 334">
                    <a:extLst>
                      <a:ext uri="{FF2B5EF4-FFF2-40B4-BE49-F238E27FC236}">
                        <a16:creationId xmlns:a16="http://schemas.microsoft.com/office/drawing/2014/main" id="{5261F5D4-DEF1-4179-ADCC-011A1276C763}"/>
                      </a:ext>
                    </a:extLst>
                  </p:cNvPr>
                  <p:cNvSpPr/>
                  <p:nvPr/>
                </p:nvSpPr>
                <p:spPr>
                  <a:xfrm>
                    <a:off x="8446771" y="7347539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6" name="Polyline: figure 335">
                    <a:extLst>
                      <a:ext uri="{FF2B5EF4-FFF2-40B4-BE49-F238E27FC236}">
                        <a16:creationId xmlns:a16="http://schemas.microsoft.com/office/drawing/2014/main" id="{620F925E-538B-4CA7-A2B0-53308C9DE4CA}"/>
                      </a:ext>
                    </a:extLst>
                  </p:cNvPr>
                  <p:cNvSpPr/>
                  <p:nvPr/>
                </p:nvSpPr>
                <p:spPr>
                  <a:xfrm>
                    <a:off x="8516112" y="7388968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8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8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7" name="Polyline: figure 336">
                    <a:extLst>
                      <a:ext uri="{FF2B5EF4-FFF2-40B4-BE49-F238E27FC236}">
                        <a16:creationId xmlns:a16="http://schemas.microsoft.com/office/drawing/2014/main" id="{C96721CD-BF5F-4C72-B006-3409FE5A74F4}"/>
                      </a:ext>
                    </a:extLst>
                  </p:cNvPr>
                  <p:cNvSpPr/>
                  <p:nvPr/>
                </p:nvSpPr>
                <p:spPr>
                  <a:xfrm>
                    <a:off x="8589103" y="7429113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6"/>
                          <a:pt x="7299" y="32993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364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8" name="Polyline: figure 337">
                    <a:extLst>
                      <a:ext uri="{FF2B5EF4-FFF2-40B4-BE49-F238E27FC236}">
                        <a16:creationId xmlns:a16="http://schemas.microsoft.com/office/drawing/2014/main" id="{C670A9D6-2E30-4F88-8124-85E87CA550F3}"/>
                      </a:ext>
                    </a:extLst>
                  </p:cNvPr>
                  <p:cNvSpPr/>
                  <p:nvPr/>
                </p:nvSpPr>
                <p:spPr>
                  <a:xfrm>
                    <a:off x="8658443" y="7469257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9" name="Polyline: figure 338">
                    <a:extLst>
                      <a:ext uri="{FF2B5EF4-FFF2-40B4-BE49-F238E27FC236}">
                        <a16:creationId xmlns:a16="http://schemas.microsoft.com/office/drawing/2014/main" id="{9B5C56D4-0CCC-43F0-8A24-40426D7BE68C}"/>
                      </a:ext>
                    </a:extLst>
                  </p:cNvPr>
                  <p:cNvSpPr/>
                  <p:nvPr/>
                </p:nvSpPr>
                <p:spPr>
                  <a:xfrm>
                    <a:off x="8727784" y="7509402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7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7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7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7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0" name="Polyline: figure 339">
                    <a:extLst>
                      <a:ext uri="{FF2B5EF4-FFF2-40B4-BE49-F238E27FC236}">
                        <a16:creationId xmlns:a16="http://schemas.microsoft.com/office/drawing/2014/main" id="{12A86E90-9244-46C0-82FB-40D987EDCF81}"/>
                      </a:ext>
                    </a:extLst>
                  </p:cNvPr>
                  <p:cNvSpPr/>
                  <p:nvPr/>
                </p:nvSpPr>
                <p:spPr>
                  <a:xfrm>
                    <a:off x="8800775" y="7551912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364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341" name="Drawing 321">
                  <a:extLst>
                    <a:ext uri="{FF2B5EF4-FFF2-40B4-BE49-F238E27FC236}">
                      <a16:creationId xmlns:a16="http://schemas.microsoft.com/office/drawing/2014/main" id="{243379D5-7B77-45D4-9658-30FA4BE963FB}"/>
                    </a:ext>
                  </a:extLst>
                </p:cNvPr>
                <p:cNvGrpSpPr/>
                <p:nvPr/>
              </p:nvGrpSpPr>
              <p:grpSpPr>
                <a:xfrm>
                  <a:off x="8373781" y="7234404"/>
                  <a:ext cx="452540" cy="280226"/>
                  <a:chOff x="8373781" y="7234404"/>
                  <a:chExt cx="452540" cy="280226"/>
                </a:xfrm>
                <a:solidFill>
                  <a:srgbClr val="3b2f4e"/>
                </a:solidFill>
              </p:grpSpPr>
              <p:sp>
                <p:nvSpPr>
                  <p:cNvPr id="342" name="Polyline: figure 341">
                    <a:extLst>
                      <a:ext uri="{FF2B5EF4-FFF2-40B4-BE49-F238E27FC236}">
                        <a16:creationId xmlns:a16="http://schemas.microsoft.com/office/drawing/2014/main" id="{6E242C60-DEE5-4DF9-A146-05B7693E888D}"/>
                      </a:ext>
                    </a:extLst>
                  </p:cNvPr>
                  <p:cNvSpPr/>
                  <p:nvPr/>
                </p:nvSpPr>
                <p:spPr>
                  <a:xfrm>
                    <a:off x="8373781" y="7234404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3" name="Polyline: figure 342">
                    <a:extLst>
                      <a:ext uri="{FF2B5EF4-FFF2-40B4-BE49-F238E27FC236}">
                        <a16:creationId xmlns:a16="http://schemas.microsoft.com/office/drawing/2014/main" id="{793092B7-113A-4F2F-83CB-803DE460EE07}"/>
                      </a:ext>
                    </a:extLst>
                  </p:cNvPr>
                  <p:cNvSpPr/>
                  <p:nvPr/>
                </p:nvSpPr>
                <p:spPr>
                  <a:xfrm>
                    <a:off x="8446771" y="7274549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3650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4" name="Polyline: figure 343">
                    <a:extLst>
                      <a:ext uri="{FF2B5EF4-FFF2-40B4-BE49-F238E27FC236}">
                        <a16:creationId xmlns:a16="http://schemas.microsoft.com/office/drawing/2014/main" id="{55851443-6643-402B-B7F0-E74E9F3DA468}"/>
                      </a:ext>
                    </a:extLst>
                  </p:cNvPr>
                  <p:cNvSpPr/>
                  <p:nvPr/>
                </p:nvSpPr>
                <p:spPr>
                  <a:xfrm>
                    <a:off x="8516112" y="7314694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5" name="Polyline: figure 344">
                    <a:extLst>
                      <a:ext uri="{FF2B5EF4-FFF2-40B4-BE49-F238E27FC236}">
                        <a16:creationId xmlns:a16="http://schemas.microsoft.com/office/drawing/2014/main" id="{B7CB46FC-1B06-4194-A7E4-C35206C15CDC}"/>
                      </a:ext>
                    </a:extLst>
                  </p:cNvPr>
                  <p:cNvSpPr/>
                  <p:nvPr/>
                </p:nvSpPr>
                <p:spPr>
                  <a:xfrm>
                    <a:off x="8585453" y="7356122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6"/>
                          <a:pt x="7299" y="32993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6" name="Polyline: figure 345">
                    <a:extLst>
                      <a:ext uri="{FF2B5EF4-FFF2-40B4-BE49-F238E27FC236}">
                        <a16:creationId xmlns:a16="http://schemas.microsoft.com/office/drawing/2014/main" id="{F687A134-5E17-470E-91F6-6360387A4DD5}"/>
                      </a:ext>
                    </a:extLst>
                  </p:cNvPr>
                  <p:cNvSpPr/>
                  <p:nvPr/>
                </p:nvSpPr>
                <p:spPr>
                  <a:xfrm>
                    <a:off x="8658443" y="7396267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3650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7" name="Polyline: figure 346">
                    <a:extLst>
                      <a:ext uri="{FF2B5EF4-FFF2-40B4-BE49-F238E27FC236}">
                        <a16:creationId xmlns:a16="http://schemas.microsoft.com/office/drawing/2014/main" id="{D1A2E669-3116-472D-AFAB-BA06014C0DFA}"/>
                      </a:ext>
                    </a:extLst>
                  </p:cNvPr>
                  <p:cNvSpPr/>
                  <p:nvPr/>
                </p:nvSpPr>
                <p:spPr>
                  <a:xfrm>
                    <a:off x="8727784" y="7436412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7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7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7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7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8" name="Polyline: figure 347">
                    <a:extLst>
                      <a:ext uri="{FF2B5EF4-FFF2-40B4-BE49-F238E27FC236}">
                        <a16:creationId xmlns:a16="http://schemas.microsoft.com/office/drawing/2014/main" id="{A805D227-EAB1-477A-B16D-4DF4CABFD37F}"/>
                      </a:ext>
                    </a:extLst>
                  </p:cNvPr>
                  <p:cNvSpPr/>
                  <p:nvPr/>
                </p:nvSpPr>
                <p:spPr>
                  <a:xfrm>
                    <a:off x="8797125" y="7478922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349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7548990" y="6756317"/>
                <a:ext cx="452540" cy="353217"/>
                <a:chOff x="7548990" y="6756317"/>
                <a:chExt cx="452540" cy="353217"/>
              </a:xfrm>
              <a:solidFill>
                <a:srgbClr val="3b2f4e"/>
              </a:solidFill>
            </p:grpSpPr>
            <p:grpSp>
              <p:nvGrpSpPr>
                <p:cNvPr id="350" name="Drawing 321">
                  <a:extLst>
                    <a:ext uri="{FF2B5EF4-FFF2-40B4-BE49-F238E27FC236}">
                      <a16:creationId xmlns:a16="http://schemas.microsoft.com/office/drawing/2014/main" id="{243379D5-7B77-45D4-9658-30FA4BE963FB}"/>
                    </a:ext>
                  </a:extLst>
                </p:cNvPr>
                <p:cNvGrpSpPr/>
                <p:nvPr/>
              </p:nvGrpSpPr>
              <p:grpSpPr>
                <a:xfrm>
                  <a:off x="7548990" y="6829308"/>
                  <a:ext cx="452540" cy="280226"/>
                  <a:chOff x="7548990" y="6829308"/>
                  <a:chExt cx="452540" cy="280226"/>
                </a:xfrm>
                <a:solidFill>
                  <a:srgbClr val="3b2f4e"/>
                </a:solidFill>
              </p:grpSpPr>
              <p:sp>
                <p:nvSpPr>
                  <p:cNvPr id="351" name="Polyline: figure 350">
                    <a:extLst>
                      <a:ext uri="{FF2B5EF4-FFF2-40B4-BE49-F238E27FC236}">
                        <a16:creationId xmlns:a16="http://schemas.microsoft.com/office/drawing/2014/main" id="{2C0F9E22-7090-4144-A141-A37FAAD0D3A2}"/>
                      </a:ext>
                    </a:extLst>
                  </p:cNvPr>
                  <p:cNvSpPr/>
                  <p:nvPr/>
                </p:nvSpPr>
                <p:spPr>
                  <a:xfrm>
                    <a:off x="7548990" y="6829308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2" name="Polyline: figure 351">
                    <a:extLst>
                      <a:ext uri="{FF2B5EF4-FFF2-40B4-BE49-F238E27FC236}">
                        <a16:creationId xmlns:a16="http://schemas.microsoft.com/office/drawing/2014/main" id="{01C93600-A166-47C1-8268-B54A36518113}"/>
                      </a:ext>
                    </a:extLst>
                  </p:cNvPr>
                  <p:cNvSpPr/>
                  <p:nvPr/>
                </p:nvSpPr>
                <p:spPr>
                  <a:xfrm>
                    <a:off x="7618331" y="6869453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3" name="Polyline: figure 352">
                    <a:extLst>
                      <a:ext uri="{FF2B5EF4-FFF2-40B4-BE49-F238E27FC236}">
                        <a16:creationId xmlns:a16="http://schemas.microsoft.com/office/drawing/2014/main" id="{BB9D815F-ECA5-4259-82FA-6D40989C30CC}"/>
                      </a:ext>
                    </a:extLst>
                  </p:cNvPr>
                  <p:cNvSpPr/>
                  <p:nvPr/>
                </p:nvSpPr>
                <p:spPr>
                  <a:xfrm>
                    <a:off x="7691321" y="6910881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7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7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7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3650" y="-3502"/>
                          <a:pt x="0" y="148"/>
                          <a:pt x="0" y="11097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4" name="Polyline: figure 353">
                    <a:extLst>
                      <a:ext uri="{FF2B5EF4-FFF2-40B4-BE49-F238E27FC236}">
                        <a16:creationId xmlns:a16="http://schemas.microsoft.com/office/drawing/2014/main" id="{6A199317-3D3C-4A79-AF62-132CD1C54058}"/>
                      </a:ext>
                    </a:extLst>
                  </p:cNvPr>
                  <p:cNvSpPr/>
                  <p:nvPr/>
                </p:nvSpPr>
                <p:spPr>
                  <a:xfrm>
                    <a:off x="7760662" y="6951026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8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8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5" name="Polyline: figure 354">
                    <a:extLst>
                      <a:ext uri="{FF2B5EF4-FFF2-40B4-BE49-F238E27FC236}">
                        <a16:creationId xmlns:a16="http://schemas.microsoft.com/office/drawing/2014/main" id="{46D307CC-22F0-4EE6-B308-7A0A0D2211BE}"/>
                      </a:ext>
                    </a:extLst>
                  </p:cNvPr>
                  <p:cNvSpPr/>
                  <p:nvPr/>
                </p:nvSpPr>
                <p:spPr>
                  <a:xfrm>
                    <a:off x="7830003" y="6991170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6"/>
                          <a:pt x="7299" y="32993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6" name="Polyline: figure 355">
                    <a:extLst>
                      <a:ext uri="{FF2B5EF4-FFF2-40B4-BE49-F238E27FC236}">
                        <a16:creationId xmlns:a16="http://schemas.microsoft.com/office/drawing/2014/main" id="{1F667498-8D8A-4CDF-96BF-597B7474533D}"/>
                      </a:ext>
                    </a:extLst>
                  </p:cNvPr>
                  <p:cNvSpPr/>
                  <p:nvPr/>
                </p:nvSpPr>
                <p:spPr>
                  <a:xfrm>
                    <a:off x="7899344" y="7031315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7" name="Polyline: figure 356">
                    <a:extLst>
                      <a:ext uri="{FF2B5EF4-FFF2-40B4-BE49-F238E27FC236}">
                        <a16:creationId xmlns:a16="http://schemas.microsoft.com/office/drawing/2014/main" id="{3E4A1935-BD37-450B-AD4F-BE956E69929F}"/>
                      </a:ext>
                    </a:extLst>
                  </p:cNvPr>
                  <p:cNvSpPr/>
                  <p:nvPr/>
                </p:nvSpPr>
                <p:spPr>
                  <a:xfrm>
                    <a:off x="7972334" y="7073825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358" name="Drawing 321">
                  <a:extLst>
                    <a:ext uri="{FF2B5EF4-FFF2-40B4-BE49-F238E27FC236}">
                      <a16:creationId xmlns:a16="http://schemas.microsoft.com/office/drawing/2014/main" id="{243379D5-7B77-45D4-9658-30FA4BE963FB}"/>
                    </a:ext>
                  </a:extLst>
                </p:cNvPr>
                <p:cNvGrpSpPr/>
                <p:nvPr/>
              </p:nvGrpSpPr>
              <p:grpSpPr>
                <a:xfrm>
                  <a:off x="7548990" y="6756317"/>
                  <a:ext cx="448890" cy="280226"/>
                  <a:chOff x="7548990" y="6756317"/>
                  <a:chExt cx="448890" cy="280226"/>
                </a:xfrm>
                <a:solidFill>
                  <a:srgbClr val="3b2f4e"/>
                </a:solidFill>
              </p:grpSpPr>
              <p:sp>
                <p:nvSpPr>
                  <p:cNvPr id="359" name="Polyline: figure 358">
                    <a:extLst>
                      <a:ext uri="{FF2B5EF4-FFF2-40B4-BE49-F238E27FC236}">
                        <a16:creationId xmlns:a16="http://schemas.microsoft.com/office/drawing/2014/main" id="{94B7F3BA-7352-4E1A-BD32-58865DF247F6}"/>
                      </a:ext>
                    </a:extLst>
                  </p:cNvPr>
                  <p:cNvSpPr/>
                  <p:nvPr/>
                </p:nvSpPr>
                <p:spPr>
                  <a:xfrm>
                    <a:off x="7548990" y="6756317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3650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0" name="Polyline: figure 359">
                    <a:extLst>
                      <a:ext uri="{FF2B5EF4-FFF2-40B4-BE49-F238E27FC236}">
                        <a16:creationId xmlns:a16="http://schemas.microsoft.com/office/drawing/2014/main" id="{5BB6E0B2-6A6F-44FF-827D-BF36A0BE8303}"/>
                      </a:ext>
                    </a:extLst>
                  </p:cNvPr>
                  <p:cNvSpPr/>
                  <p:nvPr/>
                </p:nvSpPr>
                <p:spPr>
                  <a:xfrm>
                    <a:off x="7618331" y="6796462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1" name="Polyline: figure 360">
                    <a:extLst>
                      <a:ext uri="{FF2B5EF4-FFF2-40B4-BE49-F238E27FC236}">
                        <a16:creationId xmlns:a16="http://schemas.microsoft.com/office/drawing/2014/main" id="{E1B6B53D-FB88-44E0-9032-F98D705E22E8}"/>
                      </a:ext>
                    </a:extLst>
                  </p:cNvPr>
                  <p:cNvSpPr/>
                  <p:nvPr/>
                </p:nvSpPr>
                <p:spPr>
                  <a:xfrm>
                    <a:off x="7687672" y="6836607"/>
                    <a:ext cx="29196" cy="35709"/>
                  </a:xfrm>
                  <a:custGeom>
                    <a:avLst/>
                    <a:gdLst>
                      <a:gd name="connsiteX0" fmla="*/ 0 w 29196"/>
                      <a:gd name="connsiteY0" fmla="*/ 8731 h 35709"/>
                      <a:gd name="connsiteX1" fmla="*/ 14598 w 29196"/>
                      <a:gd name="connsiteY1" fmla="*/ 34277 h 35709"/>
                      <a:gd name="connsiteX2" fmla="*/ 29196 w 29196"/>
                      <a:gd name="connsiteY2" fmla="*/ 26978 h 35709"/>
                      <a:gd name="connsiteX3" fmla="*/ 14598 w 29196"/>
                      <a:gd name="connsiteY3" fmla="*/ 1432 h 35709"/>
                      <a:gd name="connsiteX4" fmla="*/ 0 w 29196"/>
                      <a:gd name="connsiteY4" fmla="*/ 8731 h 35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5709">
                        <a:moveTo>
                          <a:pt x="0" y="8731"/>
                        </a:moveTo>
                        <a:cubicBezTo>
                          <a:pt x="0" y="16030"/>
                          <a:pt x="7299" y="30628"/>
                          <a:pt x="14598" y="34277"/>
                        </a:cubicBezTo>
                        <a:cubicBezTo>
                          <a:pt x="21897" y="37927"/>
                          <a:pt x="29196" y="34277"/>
                          <a:pt x="29196" y="26978"/>
                        </a:cubicBezTo>
                        <a:cubicBezTo>
                          <a:pt x="29196" y="19679"/>
                          <a:pt x="21897" y="5081"/>
                          <a:pt x="14598" y="1432"/>
                        </a:cubicBezTo>
                        <a:cubicBezTo>
                          <a:pt x="7299" y="-2218"/>
                          <a:pt x="0" y="1432"/>
                          <a:pt x="0" y="8731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2" name="Polyline: figure 361">
                    <a:extLst>
                      <a:ext uri="{FF2B5EF4-FFF2-40B4-BE49-F238E27FC236}">
                        <a16:creationId xmlns:a16="http://schemas.microsoft.com/office/drawing/2014/main" id="{0BD60868-FE3F-442F-A26E-D68F39597C42}"/>
                      </a:ext>
                    </a:extLst>
                  </p:cNvPr>
                  <p:cNvSpPr/>
                  <p:nvPr/>
                </p:nvSpPr>
                <p:spPr>
                  <a:xfrm>
                    <a:off x="7757013" y="6878035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8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8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3" name="Polyline: figure 362">
                    <a:extLst>
                      <a:ext uri="{FF2B5EF4-FFF2-40B4-BE49-F238E27FC236}">
                        <a16:creationId xmlns:a16="http://schemas.microsoft.com/office/drawing/2014/main" id="{D4FF8ACB-DF11-4D73-AED7-30BB6324F6BD}"/>
                      </a:ext>
                    </a:extLst>
                  </p:cNvPr>
                  <p:cNvSpPr/>
                  <p:nvPr/>
                </p:nvSpPr>
                <p:spPr>
                  <a:xfrm>
                    <a:off x="7830003" y="6918180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6"/>
                          <a:pt x="7299" y="32993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3650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4" name="Polyline: figure 363">
                    <a:extLst>
                      <a:ext uri="{FF2B5EF4-FFF2-40B4-BE49-F238E27FC236}">
                        <a16:creationId xmlns:a16="http://schemas.microsoft.com/office/drawing/2014/main" id="{9FAF7AC3-E67E-4995-BE5A-D1353804DDED}"/>
                      </a:ext>
                    </a:extLst>
                  </p:cNvPr>
                  <p:cNvSpPr/>
                  <p:nvPr/>
                </p:nvSpPr>
                <p:spPr>
                  <a:xfrm>
                    <a:off x="7899344" y="6958325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6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6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6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6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5" name="Polyline: figure 364">
                    <a:extLst>
                      <a:ext uri="{FF2B5EF4-FFF2-40B4-BE49-F238E27FC236}">
                        <a16:creationId xmlns:a16="http://schemas.microsoft.com/office/drawing/2014/main" id="{A832916C-42FE-4F34-98D8-5C0D1E835739}"/>
                      </a:ext>
                    </a:extLst>
                  </p:cNvPr>
                  <p:cNvSpPr/>
                  <p:nvPr/>
                </p:nvSpPr>
                <p:spPr>
                  <a:xfrm>
                    <a:off x="7968685" y="6998469"/>
                    <a:ext cx="29196" cy="38074"/>
                  </a:xfrm>
                  <a:custGeom>
                    <a:avLst/>
                    <a:gdLst>
                      <a:gd name="connsiteX0" fmla="*/ 0 w 29196"/>
                      <a:gd name="connsiteY0" fmla="*/ 11097 h 38074"/>
                      <a:gd name="connsiteX1" fmla="*/ 14598 w 29196"/>
                      <a:gd name="connsiteY1" fmla="*/ 36643 h 38074"/>
                      <a:gd name="connsiteX2" fmla="*/ 29196 w 29196"/>
                      <a:gd name="connsiteY2" fmla="*/ 29344 h 38074"/>
                      <a:gd name="connsiteX3" fmla="*/ 14598 w 29196"/>
                      <a:gd name="connsiteY3" fmla="*/ 3797 h 38074"/>
                      <a:gd name="connsiteX4" fmla="*/ 0 w 29196"/>
                      <a:gd name="connsiteY4" fmla="*/ 11097 h 380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196" h="38074">
                        <a:moveTo>
                          <a:pt x="0" y="11097"/>
                        </a:moveTo>
                        <a:cubicBezTo>
                          <a:pt x="0" y="18395"/>
                          <a:pt x="7299" y="32994"/>
                          <a:pt x="14598" y="36643"/>
                        </a:cubicBezTo>
                        <a:cubicBezTo>
                          <a:pt x="21897" y="40293"/>
                          <a:pt x="29196" y="36643"/>
                          <a:pt x="29196" y="29344"/>
                        </a:cubicBezTo>
                        <a:cubicBezTo>
                          <a:pt x="29196" y="22045"/>
                          <a:pt x="21897" y="7447"/>
                          <a:pt x="14598" y="3797"/>
                        </a:cubicBezTo>
                        <a:cubicBezTo>
                          <a:pt x="7299" y="-3502"/>
                          <a:pt x="0" y="148"/>
                          <a:pt x="0" y="11097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6448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sp>
            <p:nvSpPr>
              <p:cNvPr id="366" name="Polyline: figure 365">
                <a:extLst>
                  <a:ext uri="{FF2B5EF4-FFF2-40B4-BE49-F238E27FC236}">
                    <a16:creationId xmlns:a16="http://schemas.microsoft.com/office/drawing/2014/main" id="{D4ECBC91-9CC2-4918-B4E7-F991297793A0}"/>
                  </a:ext>
                </a:extLst>
              </p:cNvPr>
              <p:cNvSpPr/>
              <p:nvPr/>
            </p:nvSpPr>
            <p:spPr>
              <a:xfrm>
                <a:off x="11950309" y="4967660"/>
                <a:ext cx="72990" cy="40144"/>
              </a:xfrm>
              <a:custGeom>
                <a:avLst/>
                <a:gdLst>
                  <a:gd name="connsiteX0" fmla="*/ 10949 w 72990"/>
                  <a:gd name="connsiteY0" fmla="*/ 5474 h 40144"/>
                  <a:gd name="connsiteX1" fmla="*/ 10949 w 72990"/>
                  <a:gd name="connsiteY1" fmla="*/ 34670 h 40144"/>
                  <a:gd name="connsiteX2" fmla="*/ 62042 w 72990"/>
                  <a:gd name="connsiteY2" fmla="*/ 34670 h 40144"/>
                  <a:gd name="connsiteX3" fmla="*/ 62042 w 72990"/>
                  <a:gd name="connsiteY3" fmla="*/ 5474 h 40144"/>
                  <a:gd name="connsiteX4" fmla="*/ 10949 w 72990"/>
                  <a:gd name="connsiteY4" fmla="*/ 5474 h 40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2990" h="40144">
                    <a:moveTo>
                      <a:pt x="10949" y="5474"/>
                    </a:moveTo>
                    <a:cubicBezTo>
                      <a:pt x="-3650" y="12773"/>
                      <a:pt x="-3650" y="27371"/>
                      <a:pt x="10949" y="34670"/>
                    </a:cubicBezTo>
                    <a:cubicBezTo>
                      <a:pt x="25547" y="41969"/>
                      <a:pt x="47444" y="41969"/>
                      <a:pt x="62042" y="34670"/>
                    </a:cubicBezTo>
                    <a:cubicBezTo>
                      <a:pt x="76640" y="27371"/>
                      <a:pt x="76640" y="12773"/>
                      <a:pt x="62042" y="5474"/>
                    </a:cubicBezTo>
                    <a:cubicBezTo>
                      <a:pt x="47444" y="-1825"/>
                      <a:pt x="25547" y="-1825"/>
                      <a:pt x="10949" y="5474"/>
                    </a:cubicBezTo>
                    <a:close/>
                  </a:path>
                </a:pathLst>
              </a:custGeom>
              <a:solidFill>
                <a:srgbClr val="a688fc"/>
              </a:solidFill>
              <a:ln w="364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367" name="Drawing 321">
              <a:extLst>
                <a:ext uri="{FF2B5EF4-FFF2-40B4-BE49-F238E27FC236}">
                  <a16:creationId xmlns:a16="http://schemas.microsoft.com/office/drawing/2014/main" id="{243379D5-7B77-45D4-9658-30FA4BE963FB}"/>
                </a:ext>
              </a:extLst>
            </p:cNvPr>
            <p:cNvGrpSpPr/>
            <p:nvPr/>
          </p:nvGrpSpPr>
          <p:grpSpPr>
            <a:xfrm>
              <a:off x="8519762" y="3458585"/>
              <a:ext cx="3196977" cy="3689663"/>
              <a:chOff x="8519762" y="3458585"/>
              <a:chExt cx="3196977" cy="3689663"/>
            </a:xfrm>
            <a:solidFill>
              <a:srgbClr val="000000"/>
            </a:solidFill>
          </p:grpSpPr>
          <p:grpSp>
            <p:nvGrpSpPr>
              <p:cNvPr id="368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10698524" y="3458585"/>
                <a:ext cx="1018215" cy="2434228"/>
                <a:chOff x="10698524" y="3458585"/>
                <a:chExt cx="1018215" cy="2434228"/>
              </a:xfrm>
              <a:solidFill>
                <a:srgbClr val="000000"/>
              </a:solidFill>
            </p:grpSpPr>
            <p:sp>
              <p:nvSpPr>
                <p:cNvPr id="369" name="Polyline: figure 368">
                  <a:extLst>
                    <a:ext uri="{FF2B5EF4-FFF2-40B4-BE49-F238E27FC236}">
                      <a16:creationId xmlns:a16="http://schemas.microsoft.com/office/drawing/2014/main" id="{1D4F528F-9765-46FB-9A0D-261293E922EC}"/>
                    </a:ext>
                  </a:extLst>
                </p:cNvPr>
                <p:cNvSpPr/>
                <p:nvPr/>
              </p:nvSpPr>
              <p:spPr>
                <a:xfrm>
                  <a:off x="10698524" y="3710401"/>
                  <a:ext cx="580273" cy="2182411"/>
                </a:xfrm>
                <a:custGeom>
                  <a:avLst/>
                  <a:gdLst>
                    <a:gd name="connsiteX0" fmla="*/ 0 w 580273"/>
                    <a:gd name="connsiteY0" fmla="*/ 1846656 h 2182411"/>
                    <a:gd name="connsiteX1" fmla="*/ 580273 w 580273"/>
                    <a:gd name="connsiteY1" fmla="*/ 2182412 h 2182411"/>
                    <a:gd name="connsiteX2" fmla="*/ 580273 w 580273"/>
                    <a:gd name="connsiteY2" fmla="*/ 335756 h 2182411"/>
                    <a:gd name="connsiteX3" fmla="*/ 0 w 580273"/>
                    <a:gd name="connsiteY3" fmla="*/ 0 h 2182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0273" h="2182411">
                      <a:moveTo>
                        <a:pt x="0" y="1846656"/>
                      </a:moveTo>
                      <a:lnTo>
                        <a:pt x="580273" y="2182412"/>
                      </a:lnTo>
                      <a:lnTo>
                        <a:pt x="580273" y="3357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0" name="Polyline: figure 369">
                  <a:extLst>
                    <a:ext uri="{FF2B5EF4-FFF2-40B4-BE49-F238E27FC236}">
                      <a16:creationId xmlns:a16="http://schemas.microsoft.com/office/drawing/2014/main" id="{4A06F58C-31E9-48F8-93F7-513F2225BC55}"/>
                    </a:ext>
                  </a:extLst>
                </p:cNvPr>
                <p:cNvSpPr/>
                <p:nvPr/>
              </p:nvSpPr>
              <p:spPr>
                <a:xfrm>
                  <a:off x="11278797" y="3794340"/>
                  <a:ext cx="437941" cy="2098472"/>
                </a:xfrm>
                <a:custGeom>
                  <a:avLst/>
                  <a:gdLst>
                    <a:gd name="connsiteX0" fmla="*/ 0 w 437941"/>
                    <a:gd name="connsiteY0" fmla="*/ 2098473 h 2098472"/>
                    <a:gd name="connsiteX1" fmla="*/ 437942 w 437941"/>
                    <a:gd name="connsiteY1" fmla="*/ 1846656 h 2098472"/>
                    <a:gd name="connsiteX2" fmla="*/ 437942 w 437941"/>
                    <a:gd name="connsiteY2" fmla="*/ 0 h 2098472"/>
                    <a:gd name="connsiteX3" fmla="*/ 0 w 437941"/>
                    <a:gd name="connsiteY3" fmla="*/ 251817 h 20984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7941" h="2098472">
                      <a:moveTo>
                        <a:pt x="0" y="2098473"/>
                      </a:moveTo>
                      <a:lnTo>
                        <a:pt x="437942" y="1846656"/>
                      </a:lnTo>
                      <a:lnTo>
                        <a:pt x="437942" y="0"/>
                      </a:lnTo>
                      <a:lnTo>
                        <a:pt x="0" y="251817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1" name="Polyline: figure 370">
                  <a:extLst>
                    <a:ext uri="{FF2B5EF4-FFF2-40B4-BE49-F238E27FC236}">
                      <a16:creationId xmlns:a16="http://schemas.microsoft.com/office/drawing/2014/main" id="{E141B3C7-4D2C-4282-A8CA-E42E1164CD66}"/>
                    </a:ext>
                  </a:extLst>
                </p:cNvPr>
                <p:cNvSpPr/>
                <p:nvPr/>
              </p:nvSpPr>
              <p:spPr>
                <a:xfrm>
                  <a:off x="10698524" y="3458585"/>
                  <a:ext cx="1018215" cy="587572"/>
                </a:xfrm>
                <a:custGeom>
                  <a:avLst/>
                  <a:gdLst>
                    <a:gd name="connsiteX0" fmla="*/ 1018215 w 1018215"/>
                    <a:gd name="connsiteY0" fmla="*/ 335756 h 587572"/>
                    <a:gd name="connsiteX1" fmla="*/ 437942 w 1018215"/>
                    <a:gd name="connsiteY1" fmla="*/ 0 h 587572"/>
                    <a:gd name="connsiteX2" fmla="*/ 0 w 1018215"/>
                    <a:gd name="connsiteY2" fmla="*/ 251817 h 587572"/>
                    <a:gd name="connsiteX3" fmla="*/ 580273 w 1018215"/>
                    <a:gd name="connsiteY3" fmla="*/ 587573 h 58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8215" h="587572">
                      <a:moveTo>
                        <a:pt x="1018215" y="335756"/>
                      </a:moveTo>
                      <a:lnTo>
                        <a:pt x="437942" y="0"/>
                      </a:lnTo>
                      <a:lnTo>
                        <a:pt x="0" y="251817"/>
                      </a:lnTo>
                      <a:lnTo>
                        <a:pt x="580273" y="587573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72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9972270" y="4126446"/>
                <a:ext cx="1018215" cy="2182411"/>
                <a:chOff x="9972270" y="4126446"/>
                <a:chExt cx="1018215" cy="2182411"/>
              </a:xfrm>
              <a:solidFill>
                <a:srgbClr val="000000"/>
              </a:solidFill>
            </p:grpSpPr>
            <p:sp>
              <p:nvSpPr>
                <p:cNvPr id="373" name="Polyline: figure 372">
                  <a:extLst>
                    <a:ext uri="{FF2B5EF4-FFF2-40B4-BE49-F238E27FC236}">
                      <a16:creationId xmlns:a16="http://schemas.microsoft.com/office/drawing/2014/main" id="{C52861AA-B885-44BD-91FD-EC14C8A56406}"/>
                    </a:ext>
                  </a:extLst>
                </p:cNvPr>
                <p:cNvSpPr/>
                <p:nvPr/>
              </p:nvSpPr>
              <p:spPr>
                <a:xfrm>
                  <a:off x="9972270" y="4378263"/>
                  <a:ext cx="580273" cy="1930595"/>
                </a:xfrm>
                <a:custGeom>
                  <a:avLst/>
                  <a:gdLst>
                    <a:gd name="connsiteX0" fmla="*/ 0 w 580273"/>
                    <a:gd name="connsiteY0" fmla="*/ 1594840 h 1930595"/>
                    <a:gd name="connsiteX1" fmla="*/ 580273 w 580273"/>
                    <a:gd name="connsiteY1" fmla="*/ 1930595 h 1930595"/>
                    <a:gd name="connsiteX2" fmla="*/ 580273 w 580273"/>
                    <a:gd name="connsiteY2" fmla="*/ 335756 h 1930595"/>
                    <a:gd name="connsiteX3" fmla="*/ 0 w 580273"/>
                    <a:gd name="connsiteY3" fmla="*/ 0 h 1930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0273" h="1930595">
                      <a:moveTo>
                        <a:pt x="0" y="1594840"/>
                      </a:moveTo>
                      <a:lnTo>
                        <a:pt x="580273" y="1930595"/>
                      </a:lnTo>
                      <a:lnTo>
                        <a:pt x="580273" y="3357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4" name="Polyline: figure 373">
                  <a:extLst>
                    <a:ext uri="{FF2B5EF4-FFF2-40B4-BE49-F238E27FC236}">
                      <a16:creationId xmlns:a16="http://schemas.microsoft.com/office/drawing/2014/main" id="{388F9E88-AB6A-45E8-8A1A-76CF16BC032A}"/>
                    </a:ext>
                  </a:extLst>
                </p:cNvPr>
                <p:cNvSpPr/>
                <p:nvPr/>
              </p:nvSpPr>
              <p:spPr>
                <a:xfrm>
                  <a:off x="10552543" y="4462202"/>
                  <a:ext cx="437942" cy="1846656"/>
                </a:xfrm>
                <a:custGeom>
                  <a:avLst/>
                  <a:gdLst>
                    <a:gd name="connsiteX0" fmla="*/ 0 w 437942"/>
                    <a:gd name="connsiteY0" fmla="*/ 1846656 h 1846656"/>
                    <a:gd name="connsiteX1" fmla="*/ 437942 w 437942"/>
                    <a:gd name="connsiteY1" fmla="*/ 1594839 h 1846656"/>
                    <a:gd name="connsiteX2" fmla="*/ 437942 w 437942"/>
                    <a:gd name="connsiteY2" fmla="*/ 0 h 1846656"/>
                    <a:gd name="connsiteX3" fmla="*/ 0 w 437942"/>
                    <a:gd name="connsiteY3" fmla="*/ 251817 h 1846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7942" h="1846656">
                      <a:moveTo>
                        <a:pt x="0" y="1846656"/>
                      </a:moveTo>
                      <a:lnTo>
                        <a:pt x="437942" y="1594839"/>
                      </a:lnTo>
                      <a:lnTo>
                        <a:pt x="437942" y="0"/>
                      </a:lnTo>
                      <a:lnTo>
                        <a:pt x="0" y="251817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5" name="Polyline: figure 374">
                  <a:extLst>
                    <a:ext uri="{FF2B5EF4-FFF2-40B4-BE49-F238E27FC236}">
                      <a16:creationId xmlns:a16="http://schemas.microsoft.com/office/drawing/2014/main" id="{34DADC5E-32B5-4F12-ACF7-0DCA79690BE0}"/>
                    </a:ext>
                  </a:extLst>
                </p:cNvPr>
                <p:cNvSpPr/>
                <p:nvPr/>
              </p:nvSpPr>
              <p:spPr>
                <a:xfrm>
                  <a:off x="9972270" y="4126446"/>
                  <a:ext cx="1018215" cy="587572"/>
                </a:xfrm>
                <a:custGeom>
                  <a:avLst/>
                  <a:gdLst>
                    <a:gd name="connsiteX0" fmla="*/ 1018216 w 1018215"/>
                    <a:gd name="connsiteY0" fmla="*/ 335756 h 587572"/>
                    <a:gd name="connsiteX1" fmla="*/ 437942 w 1018215"/>
                    <a:gd name="connsiteY1" fmla="*/ 0 h 587572"/>
                    <a:gd name="connsiteX2" fmla="*/ 0 w 1018215"/>
                    <a:gd name="connsiteY2" fmla="*/ 251817 h 587572"/>
                    <a:gd name="connsiteX3" fmla="*/ 580273 w 1018215"/>
                    <a:gd name="connsiteY3" fmla="*/ 587573 h 58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8215" h="587572">
                      <a:moveTo>
                        <a:pt x="1018216" y="335756"/>
                      </a:moveTo>
                      <a:lnTo>
                        <a:pt x="437942" y="0"/>
                      </a:lnTo>
                      <a:lnTo>
                        <a:pt x="0" y="251817"/>
                      </a:lnTo>
                      <a:lnTo>
                        <a:pt x="580273" y="587573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76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9246016" y="4969485"/>
                <a:ext cx="1018215" cy="1759067"/>
                <a:chOff x="9246016" y="4969485"/>
                <a:chExt cx="1018215" cy="1759067"/>
              </a:xfrm>
              <a:solidFill>
                <a:srgbClr val="000000"/>
              </a:solidFill>
            </p:grpSpPr>
            <p:sp>
              <p:nvSpPr>
                <p:cNvPr id="377" name="Polyline: figure 376">
                  <a:extLst>
                    <a:ext uri="{FF2B5EF4-FFF2-40B4-BE49-F238E27FC236}">
                      <a16:creationId xmlns:a16="http://schemas.microsoft.com/office/drawing/2014/main" id="{672E1C2D-DB56-4CF7-BF28-0C6B07DA5F5A}"/>
                    </a:ext>
                  </a:extLst>
                </p:cNvPr>
                <p:cNvSpPr/>
                <p:nvPr/>
              </p:nvSpPr>
              <p:spPr>
                <a:xfrm>
                  <a:off x="9246016" y="5221302"/>
                  <a:ext cx="580273" cy="1507251"/>
                </a:xfrm>
                <a:custGeom>
                  <a:avLst/>
                  <a:gdLst>
                    <a:gd name="connsiteX0" fmla="*/ 0 w 580273"/>
                    <a:gd name="connsiteY0" fmla="*/ 1171496 h 1507251"/>
                    <a:gd name="connsiteX1" fmla="*/ 580273 w 580273"/>
                    <a:gd name="connsiteY1" fmla="*/ 1507251 h 1507251"/>
                    <a:gd name="connsiteX2" fmla="*/ 580273 w 580273"/>
                    <a:gd name="connsiteY2" fmla="*/ 335756 h 1507251"/>
                    <a:gd name="connsiteX3" fmla="*/ 0 w 580273"/>
                    <a:gd name="connsiteY3" fmla="*/ 0 h 1507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0273" h="1507251">
                      <a:moveTo>
                        <a:pt x="0" y="1171496"/>
                      </a:moveTo>
                      <a:lnTo>
                        <a:pt x="580273" y="1507251"/>
                      </a:lnTo>
                      <a:lnTo>
                        <a:pt x="580273" y="3357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8" name="Polyline: figure 377">
                  <a:extLst>
                    <a:ext uri="{FF2B5EF4-FFF2-40B4-BE49-F238E27FC236}">
                      <a16:creationId xmlns:a16="http://schemas.microsoft.com/office/drawing/2014/main" id="{E673D35C-66CE-44C2-A553-1B5738ADBE92}"/>
                    </a:ext>
                  </a:extLst>
                </p:cNvPr>
                <p:cNvSpPr/>
                <p:nvPr/>
              </p:nvSpPr>
              <p:spPr>
                <a:xfrm>
                  <a:off x="9826289" y="5305241"/>
                  <a:ext cx="437942" cy="1423312"/>
                </a:xfrm>
                <a:custGeom>
                  <a:avLst/>
                  <a:gdLst>
                    <a:gd name="connsiteX0" fmla="*/ 0 w 437942"/>
                    <a:gd name="connsiteY0" fmla="*/ 1423312 h 1423312"/>
                    <a:gd name="connsiteX1" fmla="*/ 437942 w 437942"/>
                    <a:gd name="connsiteY1" fmla="*/ 1171495 h 1423312"/>
                    <a:gd name="connsiteX2" fmla="*/ 437942 w 437942"/>
                    <a:gd name="connsiteY2" fmla="*/ 0 h 1423312"/>
                    <a:gd name="connsiteX3" fmla="*/ 0 w 437942"/>
                    <a:gd name="connsiteY3" fmla="*/ 251817 h 14233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7942" h="1423312">
                      <a:moveTo>
                        <a:pt x="0" y="1423312"/>
                      </a:moveTo>
                      <a:lnTo>
                        <a:pt x="437942" y="1171495"/>
                      </a:lnTo>
                      <a:lnTo>
                        <a:pt x="437942" y="0"/>
                      </a:lnTo>
                      <a:lnTo>
                        <a:pt x="0" y="251817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9" name="Polyline: figure 378">
                  <a:extLst>
                    <a:ext uri="{FF2B5EF4-FFF2-40B4-BE49-F238E27FC236}">
                      <a16:creationId xmlns:a16="http://schemas.microsoft.com/office/drawing/2014/main" id="{76198E49-3D2C-408E-AD70-8F0AE09A33B9}"/>
                    </a:ext>
                  </a:extLst>
                </p:cNvPr>
                <p:cNvSpPr/>
                <p:nvPr/>
              </p:nvSpPr>
              <p:spPr>
                <a:xfrm>
                  <a:off x="9246016" y="4969485"/>
                  <a:ext cx="1018215" cy="587572"/>
                </a:xfrm>
                <a:custGeom>
                  <a:avLst/>
                  <a:gdLst>
                    <a:gd name="connsiteX0" fmla="*/ 1018215 w 1018215"/>
                    <a:gd name="connsiteY0" fmla="*/ 335756 h 587572"/>
                    <a:gd name="connsiteX1" fmla="*/ 437942 w 1018215"/>
                    <a:gd name="connsiteY1" fmla="*/ 0 h 587572"/>
                    <a:gd name="connsiteX2" fmla="*/ 0 w 1018215"/>
                    <a:gd name="connsiteY2" fmla="*/ 251817 h 587572"/>
                    <a:gd name="connsiteX3" fmla="*/ 580273 w 1018215"/>
                    <a:gd name="connsiteY3" fmla="*/ 587572 h 58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8215" h="587572">
                      <a:moveTo>
                        <a:pt x="1018215" y="335756"/>
                      </a:moveTo>
                      <a:lnTo>
                        <a:pt x="437942" y="0"/>
                      </a:lnTo>
                      <a:lnTo>
                        <a:pt x="0" y="251817"/>
                      </a:lnTo>
                      <a:lnTo>
                        <a:pt x="580273" y="587572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80" name="Drawing 321">
                <a:extLst>
                  <a:ext uri="{FF2B5EF4-FFF2-40B4-BE49-F238E27FC236}">
                    <a16:creationId xmlns:a16="http://schemas.microsoft.com/office/drawing/2014/main" id="{243379D5-7B77-45D4-9658-30FA4BE963FB}"/>
                  </a:ext>
                </a:extLst>
              </p:cNvPr>
              <p:cNvGrpSpPr/>
              <p:nvPr/>
            </p:nvGrpSpPr>
            <p:grpSpPr>
              <a:xfrm>
                <a:off x="8519762" y="5724935"/>
                <a:ext cx="1018215" cy="1423312"/>
                <a:chOff x="8519762" y="5724935"/>
                <a:chExt cx="1018215" cy="1423312"/>
              </a:xfrm>
              <a:solidFill>
                <a:srgbClr val="000000"/>
              </a:solidFill>
            </p:grpSpPr>
            <p:sp>
              <p:nvSpPr>
                <p:cNvPr id="381" name="Polyline: figure 380">
                  <a:extLst>
                    <a:ext uri="{FF2B5EF4-FFF2-40B4-BE49-F238E27FC236}">
                      <a16:creationId xmlns:a16="http://schemas.microsoft.com/office/drawing/2014/main" id="{8EED24FF-35D8-47CD-8A2F-9CDF805237CF}"/>
                    </a:ext>
                  </a:extLst>
                </p:cNvPr>
                <p:cNvSpPr/>
                <p:nvPr/>
              </p:nvSpPr>
              <p:spPr>
                <a:xfrm>
                  <a:off x="8519762" y="5976752"/>
                  <a:ext cx="583922" cy="1171495"/>
                </a:xfrm>
                <a:custGeom>
                  <a:avLst/>
                  <a:gdLst>
                    <a:gd name="connsiteX0" fmla="*/ 0 w 583922"/>
                    <a:gd name="connsiteY0" fmla="*/ 835740 h 1171495"/>
                    <a:gd name="connsiteX1" fmla="*/ 583923 w 583922"/>
                    <a:gd name="connsiteY1" fmla="*/ 1171495 h 1171495"/>
                    <a:gd name="connsiteX2" fmla="*/ 583923 w 583922"/>
                    <a:gd name="connsiteY2" fmla="*/ 332106 h 1171495"/>
                    <a:gd name="connsiteX3" fmla="*/ 0 w 583922"/>
                    <a:gd name="connsiteY3" fmla="*/ 0 h 11714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3922" h="1171495">
                      <a:moveTo>
                        <a:pt x="0" y="835740"/>
                      </a:moveTo>
                      <a:lnTo>
                        <a:pt x="583923" y="1171495"/>
                      </a:lnTo>
                      <a:lnTo>
                        <a:pt x="583923" y="33210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2" name="Polyline: figure 381">
                  <a:extLst>
                    <a:ext uri="{FF2B5EF4-FFF2-40B4-BE49-F238E27FC236}">
                      <a16:creationId xmlns:a16="http://schemas.microsoft.com/office/drawing/2014/main" id="{DA7C5D99-0BE4-4245-9C09-0766B69573C5}"/>
                    </a:ext>
                  </a:extLst>
                </p:cNvPr>
                <p:cNvSpPr/>
                <p:nvPr/>
              </p:nvSpPr>
              <p:spPr>
                <a:xfrm>
                  <a:off x="9103685" y="6057041"/>
                  <a:ext cx="434292" cy="1091206"/>
                </a:xfrm>
                <a:custGeom>
                  <a:avLst/>
                  <a:gdLst>
                    <a:gd name="connsiteX0" fmla="*/ 0 w 434292"/>
                    <a:gd name="connsiteY0" fmla="*/ 1091206 h 1091206"/>
                    <a:gd name="connsiteX1" fmla="*/ 434293 w 434292"/>
                    <a:gd name="connsiteY1" fmla="*/ 839389 h 1091206"/>
                    <a:gd name="connsiteX2" fmla="*/ 434293 w 434292"/>
                    <a:gd name="connsiteY2" fmla="*/ 0 h 1091206"/>
                    <a:gd name="connsiteX3" fmla="*/ 0 w 434292"/>
                    <a:gd name="connsiteY3" fmla="*/ 251817 h 1091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34292" h="1091206">
                      <a:moveTo>
                        <a:pt x="0" y="1091206"/>
                      </a:moveTo>
                      <a:lnTo>
                        <a:pt x="434293" y="839389"/>
                      </a:lnTo>
                      <a:lnTo>
                        <a:pt x="434293" y="0"/>
                      </a:lnTo>
                      <a:lnTo>
                        <a:pt x="0" y="251817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3" name="Polyline: figure 382">
                  <a:extLst>
                    <a:ext uri="{FF2B5EF4-FFF2-40B4-BE49-F238E27FC236}">
                      <a16:creationId xmlns:a16="http://schemas.microsoft.com/office/drawing/2014/main" id="{E02F1C31-D354-45AC-B055-77142732D2BB}"/>
                    </a:ext>
                  </a:extLst>
                </p:cNvPr>
                <p:cNvSpPr/>
                <p:nvPr/>
              </p:nvSpPr>
              <p:spPr>
                <a:xfrm>
                  <a:off x="8519762" y="5724935"/>
                  <a:ext cx="1018215" cy="583922"/>
                </a:xfrm>
                <a:custGeom>
                  <a:avLst/>
                  <a:gdLst>
                    <a:gd name="connsiteX0" fmla="*/ 1018215 w 1018215"/>
                    <a:gd name="connsiteY0" fmla="*/ 332106 h 583922"/>
                    <a:gd name="connsiteX1" fmla="*/ 434293 w 1018215"/>
                    <a:gd name="connsiteY1" fmla="*/ 0 h 583922"/>
                    <a:gd name="connsiteX2" fmla="*/ 0 w 1018215"/>
                    <a:gd name="connsiteY2" fmla="*/ 251817 h 583922"/>
                    <a:gd name="connsiteX3" fmla="*/ 583923 w 1018215"/>
                    <a:gd name="connsiteY3" fmla="*/ 583923 h 5839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8215" h="583922">
                      <a:moveTo>
                        <a:pt x="1018215" y="332106"/>
                      </a:moveTo>
                      <a:lnTo>
                        <a:pt x="434293" y="0"/>
                      </a:lnTo>
                      <a:lnTo>
                        <a:pt x="0" y="251817"/>
                      </a:lnTo>
                      <a:lnTo>
                        <a:pt x="583923" y="583923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3644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grpSp>
        <p:nvGrpSpPr>
          <p:cNvPr id="34" name="Drawing 29">
            <a:extLst>
              <a:ext uri="{FF2B5EF4-FFF2-40B4-BE49-F238E27FC236}">
                <a16:creationId xmlns:a16="http://schemas.microsoft.com/office/drawing/2014/main" id="{10BB7C17-EF47-4386-9538-B987E1D5495F}"/>
              </a:ext>
            </a:extLst>
          </p:cNvPr>
          <p:cNvGrpSpPr/>
          <p:nvPr/>
        </p:nvGrpSpPr>
        <p:grpSpPr>
          <a:xfrm flipH="1">
            <a:off x="3874273" y="365273"/>
            <a:ext cx="4056805" cy="4422781"/>
            <a:chOff x="10299918" y="322180"/>
            <a:chExt cx="11814551" cy="12880376"/>
          </a:xfrm>
          <a:solidFill>
            <a:srgbClr val="000000"/>
          </a:solidFill>
        </p:grpSpPr>
        <p:grpSp>
          <p:nvGrpSpPr>
            <p:cNvPr id="35" name="Drawing 29">
              <a:extLst>
                <a:ext uri="{FF2B5EF4-FFF2-40B4-BE49-F238E27FC236}">
                  <a16:creationId xmlns:a16="http://schemas.microsoft.com/office/drawing/2014/main" id="{10BB7C17-EF47-4386-9538-B987E1D5495F}"/>
                </a:ext>
              </a:extLst>
            </p:cNvPr>
            <p:cNvGrpSpPr/>
            <p:nvPr/>
          </p:nvGrpSpPr>
          <p:grpSpPr>
            <a:xfrm>
              <a:off x="10299918" y="602955"/>
              <a:ext cx="11814551" cy="12599601"/>
              <a:chOff x="10299918" y="602955"/>
              <a:chExt cx="11814551" cy="12599601"/>
            </a:xfrm>
            <a:solidFill>
              <a:srgbClr val="000000"/>
            </a:solidFill>
          </p:grpSpPr>
          <p:grpSp>
            <p:nvGrpSpPr>
              <p:cNvPr id="36" name="Drawing 29">
                <a:extLst>
                  <a:ext uri="{FF2B5EF4-FFF2-40B4-BE49-F238E27FC236}">
                    <a16:creationId xmlns:a16="http://schemas.microsoft.com/office/drawing/2014/main" id="{10BB7C17-EF47-4386-9538-B987E1D5495F}"/>
                  </a:ext>
                </a:extLst>
              </p:cNvPr>
              <p:cNvGrpSpPr/>
              <p:nvPr/>
            </p:nvGrpSpPr>
            <p:grpSpPr>
              <a:xfrm>
                <a:off x="10299918" y="6077688"/>
                <a:ext cx="11814551" cy="7124868"/>
                <a:chOff x="10299918" y="6077688"/>
                <a:chExt cx="11814551" cy="7124868"/>
              </a:xfrm>
              <a:solidFill>
                <a:srgbClr val="000000"/>
              </a:solidFill>
            </p:grpSpPr>
            <p:sp>
              <p:nvSpPr>
                <p:cNvPr id="37" name="Polyline: figure 36">
                  <a:extLst>
                    <a:ext uri="{FF2B5EF4-FFF2-40B4-BE49-F238E27FC236}">
                      <a16:creationId xmlns:a16="http://schemas.microsoft.com/office/drawing/2014/main" id="{23FF73F3-0932-4C53-9A30-C53E624F5FC2}"/>
                    </a:ext>
                  </a:extLst>
                </p:cNvPr>
                <p:cNvSpPr/>
                <p:nvPr/>
              </p:nvSpPr>
              <p:spPr>
                <a:xfrm>
                  <a:off x="10299918" y="6381771"/>
                  <a:ext cx="11814551" cy="6820785"/>
                </a:xfrm>
                <a:custGeom>
                  <a:avLst/>
                  <a:gdLst>
                    <a:gd name="connsiteX0" fmla="*/ 5370477 w 11814551"/>
                    <a:gd name="connsiteY0" fmla="*/ 6775464 h 6820785"/>
                    <a:gd name="connsiteX1" fmla="*/ 11754977 w 11814551"/>
                    <a:gd name="connsiteY1" fmla="*/ 3091716 h 6820785"/>
                    <a:gd name="connsiteX2" fmla="*/ 11754977 w 11814551"/>
                    <a:gd name="connsiteY2" fmla="*/ 2922919 h 6820785"/>
                    <a:gd name="connsiteX3" fmla="*/ 6725818 w 11814551"/>
                    <a:gd name="connsiteY3" fmla="*/ 18617 h 6820785"/>
                    <a:gd name="connsiteX4" fmla="*/ 6557021 w 11814551"/>
                    <a:gd name="connsiteY4" fmla="*/ 18617 h 6820785"/>
                    <a:gd name="connsiteX5" fmla="*/ 33511 w 11814551"/>
                    <a:gd name="connsiteY5" fmla="*/ 3786763 h 6820785"/>
                    <a:gd name="connsiteX6" fmla="*/ 33511 w 11814551"/>
                    <a:gd name="connsiteY6" fmla="*/ 3886055 h 6820785"/>
                    <a:gd name="connsiteX7" fmla="*/ 5042812 w 11814551"/>
                    <a:gd name="connsiteY7" fmla="*/ 6780429 h 6820785"/>
                    <a:gd name="connsiteX8" fmla="*/ 5370477 w 11814551"/>
                    <a:gd name="connsiteY8" fmla="*/ 6775464 h 68207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814551" h="6820785">
                      <a:moveTo>
                        <a:pt x="5370477" y="6775464"/>
                      </a:moveTo>
                      <a:lnTo>
                        <a:pt x="11754977" y="3091716"/>
                      </a:lnTo>
                      <a:cubicBezTo>
                        <a:pt x="11834410" y="3047035"/>
                        <a:pt x="11834410" y="2967601"/>
                        <a:pt x="11754977" y="2922919"/>
                      </a:cubicBezTo>
                      <a:lnTo>
                        <a:pt x="6725818" y="18617"/>
                      </a:lnTo>
                      <a:cubicBezTo>
                        <a:pt x="6681136" y="-6206"/>
                        <a:pt x="6601702" y="-6206"/>
                        <a:pt x="6557021" y="18617"/>
                      </a:cubicBezTo>
                      <a:lnTo>
                        <a:pt x="33511" y="3786763"/>
                      </a:lnTo>
                      <a:cubicBezTo>
                        <a:pt x="-11170" y="3811586"/>
                        <a:pt x="-11170" y="3856268"/>
                        <a:pt x="33511" y="3886055"/>
                      </a:cubicBezTo>
                      <a:lnTo>
                        <a:pt x="5042812" y="6780429"/>
                      </a:lnTo>
                      <a:cubicBezTo>
                        <a:pt x="5147069" y="6835039"/>
                        <a:pt x="5271184" y="6835039"/>
                        <a:pt x="5370477" y="6775464"/>
                      </a:cubicBezTo>
                      <a:close/>
                    </a:path>
                  </a:pathLst>
                </a:custGeom>
                <a:solidFill>
                  <a:srgbClr val="3b2f4e">
                    <a:alpha val="20000"/>
                  </a:srgbClr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 dirty="0"/>
                </a:p>
              </p:txBody>
            </p:sp>
            <p:sp>
              <p:nvSpPr>
                <p:cNvPr id="38" name="Polyline: figure 37">
                  <a:extLst>
                    <a:ext uri="{FF2B5EF4-FFF2-40B4-BE49-F238E27FC236}">
                      <a16:creationId xmlns:a16="http://schemas.microsoft.com/office/drawing/2014/main" id="{1217D8AA-870E-4268-9E0B-EEDDC3469562}"/>
                    </a:ext>
                  </a:extLst>
                </p:cNvPr>
                <p:cNvSpPr/>
                <p:nvPr/>
              </p:nvSpPr>
              <p:spPr>
                <a:xfrm>
                  <a:off x="10661094" y="8887663"/>
                  <a:ext cx="11453375" cy="4049887"/>
                </a:xfrm>
                <a:custGeom>
                  <a:avLst/>
                  <a:gdLst>
                    <a:gd name="connsiteX0" fmla="*/ 0 w 11453375"/>
                    <a:gd name="connsiteY0" fmla="*/ 1052499 h 4049887"/>
                    <a:gd name="connsiteX1" fmla="*/ 0 w 11453375"/>
                    <a:gd name="connsiteY1" fmla="*/ 1052499 h 4049887"/>
                    <a:gd name="connsiteX2" fmla="*/ 233337 w 11453375"/>
                    <a:gd name="connsiteY2" fmla="*/ 1459598 h 4049887"/>
                    <a:gd name="connsiteX3" fmla="*/ 4612131 w 11453375"/>
                    <a:gd name="connsiteY3" fmla="*/ 3986588 h 4049887"/>
                    <a:gd name="connsiteX4" fmla="*/ 5078805 w 11453375"/>
                    <a:gd name="connsiteY4" fmla="*/ 3986588 h 4049887"/>
                    <a:gd name="connsiteX5" fmla="*/ 11220039 w 11453375"/>
                    <a:gd name="connsiteY5" fmla="*/ 441851 h 4049887"/>
                    <a:gd name="connsiteX6" fmla="*/ 11453376 w 11453375"/>
                    <a:gd name="connsiteY6" fmla="*/ 34752 h 4049887"/>
                    <a:gd name="connsiteX7" fmla="*/ 11453376 w 11453375"/>
                    <a:gd name="connsiteY7" fmla="*/ 0 h 4049887"/>
                    <a:gd name="connsiteX8" fmla="*/ 0 w 11453375"/>
                    <a:gd name="connsiteY8" fmla="*/ 1052499 h 40498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53375" h="4049887">
                      <a:moveTo>
                        <a:pt x="0" y="1052499"/>
                      </a:moveTo>
                      <a:lnTo>
                        <a:pt x="0" y="1052499"/>
                      </a:lnTo>
                      <a:cubicBezTo>
                        <a:pt x="0" y="1221296"/>
                        <a:pt x="89363" y="1375199"/>
                        <a:pt x="233337" y="1459598"/>
                      </a:cubicBezTo>
                      <a:lnTo>
                        <a:pt x="4612131" y="3986588"/>
                      </a:lnTo>
                      <a:cubicBezTo>
                        <a:pt x="4756105" y="4070988"/>
                        <a:pt x="4934831" y="4070988"/>
                        <a:pt x="5078805" y="3986588"/>
                      </a:cubicBezTo>
                      <a:lnTo>
                        <a:pt x="11220039" y="441851"/>
                      </a:lnTo>
                      <a:cubicBezTo>
                        <a:pt x="11364013" y="357452"/>
                        <a:pt x="11453376" y="203549"/>
                        <a:pt x="11453376" y="34752"/>
                      </a:cubicBezTo>
                      <a:lnTo>
                        <a:pt x="11453376" y="0"/>
                      </a:lnTo>
                      <a:lnTo>
                        <a:pt x="0" y="1052499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" name="Polyline: figure 38">
                  <a:extLst>
                    <a:ext uri="{FF2B5EF4-FFF2-40B4-BE49-F238E27FC236}">
                      <a16:creationId xmlns:a16="http://schemas.microsoft.com/office/drawing/2014/main" id="{9B8E9D6D-F65E-4651-ABAF-66FD8A941B9A}"/>
                    </a:ext>
                  </a:extLst>
                </p:cNvPr>
                <p:cNvSpPr/>
                <p:nvPr/>
              </p:nvSpPr>
              <p:spPr>
                <a:xfrm>
                  <a:off x="16444875" y="9547555"/>
                  <a:ext cx="4795821" cy="2810778"/>
                </a:xfrm>
                <a:custGeom>
                  <a:avLst/>
                  <a:gdLst>
                    <a:gd name="connsiteX0" fmla="*/ 59575 w 4795821"/>
                    <a:gd name="connsiteY0" fmla="*/ 2696190 h 2810778"/>
                    <a:gd name="connsiteX1" fmla="*/ 4736246 w 4795821"/>
                    <a:gd name="connsiteY1" fmla="*/ 10332 h 2810778"/>
                    <a:gd name="connsiteX2" fmla="*/ 4795822 w 4795821"/>
                    <a:gd name="connsiteY2" fmla="*/ 30190 h 2810778"/>
                    <a:gd name="connsiteX3" fmla="*/ 4736246 w 4795821"/>
                    <a:gd name="connsiteY3" fmla="*/ 114588 h 2810778"/>
                    <a:gd name="connsiteX4" fmla="*/ 59575 w 4795821"/>
                    <a:gd name="connsiteY4" fmla="*/ 2800448 h 2810778"/>
                    <a:gd name="connsiteX5" fmla="*/ 0 w 4795821"/>
                    <a:gd name="connsiteY5" fmla="*/ 2780589 h 2810778"/>
                    <a:gd name="connsiteX6" fmla="*/ 59575 w 4795821"/>
                    <a:gd name="connsiteY6" fmla="*/ 2696190 h 28107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795821" h="2810778">
                      <a:moveTo>
                        <a:pt x="59575" y="2696190"/>
                      </a:moveTo>
                      <a:lnTo>
                        <a:pt x="4736246" y="10332"/>
                      </a:lnTo>
                      <a:cubicBezTo>
                        <a:pt x="4770999" y="-9527"/>
                        <a:pt x="4795822" y="402"/>
                        <a:pt x="4795822" y="30190"/>
                      </a:cubicBezTo>
                      <a:cubicBezTo>
                        <a:pt x="4795822" y="59978"/>
                        <a:pt x="4770999" y="99694"/>
                        <a:pt x="4736246" y="114588"/>
                      </a:cubicBezTo>
                      <a:lnTo>
                        <a:pt x="59575" y="2800448"/>
                      </a:lnTo>
                      <a:cubicBezTo>
                        <a:pt x="24823" y="2820306"/>
                        <a:pt x="0" y="2810377"/>
                        <a:pt x="0" y="2780589"/>
                      </a:cubicBezTo>
                      <a:cubicBezTo>
                        <a:pt x="0" y="2750801"/>
                        <a:pt x="29788" y="2711084"/>
                        <a:pt x="59575" y="269619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" name="Polyline: figure 39">
                  <a:extLst>
                    <a:ext uri="{FF2B5EF4-FFF2-40B4-BE49-F238E27FC236}">
                      <a16:creationId xmlns:a16="http://schemas.microsoft.com/office/drawing/2014/main" id="{2860AAC0-976F-46F7-860C-1C29AE44B792}"/>
                    </a:ext>
                  </a:extLst>
                </p:cNvPr>
                <p:cNvSpPr/>
                <p:nvPr/>
              </p:nvSpPr>
              <p:spPr>
                <a:xfrm>
                  <a:off x="10661094" y="9940162"/>
                  <a:ext cx="4845468" cy="2998629"/>
                </a:xfrm>
                <a:custGeom>
                  <a:avLst/>
                  <a:gdLst>
                    <a:gd name="connsiteX0" fmla="*/ 233337 w 4845468"/>
                    <a:gd name="connsiteY0" fmla="*/ 407099 h 2998629"/>
                    <a:gd name="connsiteX1" fmla="*/ 4612131 w 4845468"/>
                    <a:gd name="connsiteY1" fmla="*/ 2934089 h 2998629"/>
                    <a:gd name="connsiteX2" fmla="*/ 4845468 w 4845468"/>
                    <a:gd name="connsiteY2" fmla="*/ 2998630 h 2998629"/>
                    <a:gd name="connsiteX3" fmla="*/ 4845468 w 4845468"/>
                    <a:gd name="connsiteY3" fmla="*/ 0 h 2998629"/>
                    <a:gd name="connsiteX4" fmla="*/ 0 w 4845468"/>
                    <a:gd name="connsiteY4" fmla="*/ 0 h 2998629"/>
                    <a:gd name="connsiteX5" fmla="*/ 233337 w 4845468"/>
                    <a:gd name="connsiteY5" fmla="*/ 407099 h 29986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845468" h="2998629">
                      <a:moveTo>
                        <a:pt x="233337" y="407099"/>
                      </a:moveTo>
                      <a:lnTo>
                        <a:pt x="4612131" y="2934089"/>
                      </a:lnTo>
                      <a:cubicBezTo>
                        <a:pt x="4686600" y="2973807"/>
                        <a:pt x="4766035" y="2998630"/>
                        <a:pt x="4845468" y="2998630"/>
                      </a:cubicBezTo>
                      <a:lnTo>
                        <a:pt x="4845468" y="0"/>
                      </a:lnTo>
                      <a:lnTo>
                        <a:pt x="0" y="0"/>
                      </a:lnTo>
                      <a:cubicBezTo>
                        <a:pt x="0" y="168797"/>
                        <a:pt x="89363" y="322700"/>
                        <a:pt x="233337" y="40709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 dirty="0"/>
                </a:p>
              </p:txBody>
            </p:sp>
            <p:sp>
              <p:nvSpPr>
                <p:cNvPr id="41" name="Polyline: figure 40">
                  <a:extLst>
                    <a:ext uri="{FF2B5EF4-FFF2-40B4-BE49-F238E27FC236}">
                      <a16:creationId xmlns:a16="http://schemas.microsoft.com/office/drawing/2014/main" id="{18A0994F-D76F-40E6-9B85-9E7321F0E4A0}"/>
                    </a:ext>
                  </a:extLst>
                </p:cNvPr>
                <p:cNvSpPr/>
                <p:nvPr/>
              </p:nvSpPr>
              <p:spPr>
                <a:xfrm>
                  <a:off x="15144144" y="12501905"/>
                  <a:ext cx="734763" cy="435645"/>
                </a:xfrm>
                <a:custGeom>
                  <a:avLst/>
                  <a:gdLst>
                    <a:gd name="connsiteX0" fmla="*/ 0 w 734763"/>
                    <a:gd name="connsiteY0" fmla="*/ 297877 h 435645"/>
                    <a:gd name="connsiteX1" fmla="*/ 134045 w 734763"/>
                    <a:gd name="connsiteY1" fmla="*/ 372346 h 435645"/>
                    <a:gd name="connsiteX2" fmla="*/ 600719 w 734763"/>
                    <a:gd name="connsiteY2" fmla="*/ 372346 h 435645"/>
                    <a:gd name="connsiteX3" fmla="*/ 734764 w 734763"/>
                    <a:gd name="connsiteY3" fmla="*/ 297877 h 435645"/>
                    <a:gd name="connsiteX4" fmla="*/ 734764 w 734763"/>
                    <a:gd name="connsiteY4" fmla="*/ 0 h 435645"/>
                    <a:gd name="connsiteX5" fmla="*/ 0 w 734763"/>
                    <a:gd name="connsiteY5" fmla="*/ 0 h 435645"/>
                    <a:gd name="connsiteX6" fmla="*/ 0 w 734763"/>
                    <a:gd name="connsiteY6" fmla="*/ 297877 h 435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4763" h="435645">
                      <a:moveTo>
                        <a:pt x="0" y="297877"/>
                      </a:moveTo>
                      <a:lnTo>
                        <a:pt x="134045" y="372346"/>
                      </a:lnTo>
                      <a:cubicBezTo>
                        <a:pt x="278019" y="456746"/>
                        <a:pt x="456745" y="456746"/>
                        <a:pt x="600719" y="372346"/>
                      </a:cubicBezTo>
                      <a:lnTo>
                        <a:pt x="734764" y="297877"/>
                      </a:lnTo>
                      <a:lnTo>
                        <a:pt x="734764" y="0"/>
                      </a:lnTo>
                      <a:lnTo>
                        <a:pt x="0" y="0"/>
                      </a:lnTo>
                      <a:lnTo>
                        <a:pt x="0" y="297877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" name="Polyline: figure 41">
                  <a:extLst>
                    <a:ext uri="{FF2B5EF4-FFF2-40B4-BE49-F238E27FC236}">
                      <a16:creationId xmlns:a16="http://schemas.microsoft.com/office/drawing/2014/main" id="{045EBBE5-8D30-4DDA-8CB3-0EB65EB16C02}"/>
                    </a:ext>
                  </a:extLst>
                </p:cNvPr>
                <p:cNvSpPr/>
                <p:nvPr/>
              </p:nvSpPr>
              <p:spPr>
                <a:xfrm>
                  <a:off x="10661094" y="6077688"/>
                  <a:ext cx="11453375" cy="6612872"/>
                </a:xfrm>
                <a:custGeom>
                  <a:avLst/>
                  <a:gdLst>
                    <a:gd name="connsiteX0" fmla="*/ 4681636 w 11453375"/>
                    <a:gd name="connsiteY0" fmla="*/ 6568191 h 6612872"/>
                    <a:gd name="connsiteX1" fmla="*/ 5009301 w 11453375"/>
                    <a:gd name="connsiteY1" fmla="*/ 6568191 h 6612872"/>
                    <a:gd name="connsiteX2" fmla="*/ 11393801 w 11453375"/>
                    <a:gd name="connsiteY2" fmla="*/ 2884444 h 6612872"/>
                    <a:gd name="connsiteX3" fmla="*/ 11393801 w 11453375"/>
                    <a:gd name="connsiteY3" fmla="*/ 2715646 h 6612872"/>
                    <a:gd name="connsiteX4" fmla="*/ 6692307 w 11453375"/>
                    <a:gd name="connsiteY4" fmla="*/ 0 h 6612872"/>
                    <a:gd name="connsiteX5" fmla="*/ 0 w 11453375"/>
                    <a:gd name="connsiteY5" fmla="*/ 3862474 h 6612872"/>
                    <a:gd name="connsiteX6" fmla="*/ 4681636 w 11453375"/>
                    <a:gd name="connsiteY6" fmla="*/ 6568191 h 6612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453375" h="6612872">
                      <a:moveTo>
                        <a:pt x="4681636" y="6568191"/>
                      </a:moveTo>
                      <a:cubicBezTo>
                        <a:pt x="4780928" y="6627766"/>
                        <a:pt x="4910008" y="6627766"/>
                        <a:pt x="5009301" y="6568191"/>
                      </a:cubicBezTo>
                      <a:lnTo>
                        <a:pt x="11393801" y="2884444"/>
                      </a:lnTo>
                      <a:cubicBezTo>
                        <a:pt x="11473234" y="2839762"/>
                        <a:pt x="11473234" y="2760329"/>
                        <a:pt x="11393801" y="2715646"/>
                      </a:cubicBezTo>
                      <a:lnTo>
                        <a:pt x="6692307" y="0"/>
                      </a:lnTo>
                      <a:lnTo>
                        <a:pt x="0" y="3862474"/>
                      </a:lnTo>
                      <a:lnTo>
                        <a:pt x="4681636" y="6568191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" name="Polyline: figure 42">
                  <a:extLst>
                    <a:ext uri="{FF2B5EF4-FFF2-40B4-BE49-F238E27FC236}">
                      <a16:creationId xmlns:a16="http://schemas.microsoft.com/office/drawing/2014/main" id="{C5F8626D-73B0-428F-B45C-39DE69EF28F5}"/>
                    </a:ext>
                  </a:extLst>
                </p:cNvPr>
                <p:cNvSpPr/>
                <p:nvPr/>
              </p:nvSpPr>
              <p:spPr>
                <a:xfrm>
                  <a:off x="11253125" y="6414041"/>
                  <a:ext cx="6243008" cy="3606795"/>
                </a:xfrm>
                <a:custGeom>
                  <a:avLst/>
                  <a:gdLst>
                    <a:gd name="connsiteX0" fmla="*/ 182450 w 6243008"/>
                    <a:gd name="connsiteY0" fmla="*/ 3595625 h 3606795"/>
                    <a:gd name="connsiteX1" fmla="*/ 18617 w 6243008"/>
                    <a:gd name="connsiteY1" fmla="*/ 3501298 h 3606795"/>
                    <a:gd name="connsiteX2" fmla="*/ 18617 w 6243008"/>
                    <a:gd name="connsiteY2" fmla="*/ 3446687 h 3606795"/>
                    <a:gd name="connsiteX3" fmla="*/ 5961267 w 6243008"/>
                    <a:gd name="connsiteY3" fmla="*/ 11171 h 3606795"/>
                    <a:gd name="connsiteX4" fmla="*/ 6060559 w 6243008"/>
                    <a:gd name="connsiteY4" fmla="*/ 11171 h 3606795"/>
                    <a:gd name="connsiteX5" fmla="*/ 6224391 w 6243008"/>
                    <a:gd name="connsiteY5" fmla="*/ 105498 h 3606795"/>
                    <a:gd name="connsiteX6" fmla="*/ 6224391 w 6243008"/>
                    <a:gd name="connsiteY6" fmla="*/ 160109 h 3606795"/>
                    <a:gd name="connsiteX7" fmla="*/ 281742 w 6243008"/>
                    <a:gd name="connsiteY7" fmla="*/ 3595625 h 3606795"/>
                    <a:gd name="connsiteX8" fmla="*/ 182450 w 6243008"/>
                    <a:gd name="connsiteY8" fmla="*/ 3595625 h 36067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243008" h="3606795">
                      <a:moveTo>
                        <a:pt x="182450" y="3595625"/>
                      </a:moveTo>
                      <a:lnTo>
                        <a:pt x="18617" y="3501298"/>
                      </a:lnTo>
                      <a:cubicBezTo>
                        <a:pt x="-6206" y="3486404"/>
                        <a:pt x="-6206" y="3461581"/>
                        <a:pt x="18617" y="3446687"/>
                      </a:cubicBezTo>
                      <a:lnTo>
                        <a:pt x="5961267" y="11171"/>
                      </a:lnTo>
                      <a:cubicBezTo>
                        <a:pt x="5986090" y="-3724"/>
                        <a:pt x="6030771" y="-3724"/>
                        <a:pt x="6060559" y="11171"/>
                      </a:cubicBezTo>
                      <a:lnTo>
                        <a:pt x="6224391" y="105498"/>
                      </a:lnTo>
                      <a:cubicBezTo>
                        <a:pt x="6249215" y="120392"/>
                        <a:pt x="6249215" y="145215"/>
                        <a:pt x="6224391" y="160109"/>
                      </a:cubicBezTo>
                      <a:lnTo>
                        <a:pt x="281742" y="3595625"/>
                      </a:lnTo>
                      <a:cubicBezTo>
                        <a:pt x="256919" y="3610519"/>
                        <a:pt x="212237" y="3610519"/>
                        <a:pt x="182450" y="3595625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44" name="Drawing 29">
                  <a:extLst>
                    <a:ext uri="{FF2B5EF4-FFF2-40B4-BE49-F238E27FC236}">
                      <a16:creationId xmlns:a16="http://schemas.microsoft.com/office/drawing/2014/main" id="{10BB7C17-EF47-4386-9538-B987E1D5495F}"/>
                    </a:ext>
                  </a:extLst>
                </p:cNvPr>
                <p:cNvGrpSpPr/>
                <p:nvPr/>
              </p:nvGrpSpPr>
              <p:grpSpPr>
                <a:xfrm>
                  <a:off x="16201608" y="9274903"/>
                  <a:ext cx="3231966" cy="1866696"/>
                  <a:chOff x="16201608" y="9274903"/>
                  <a:chExt cx="3231966" cy="1866696"/>
                </a:xfrm>
                <a:solidFill>
                  <a:srgbClr val="000000"/>
                </a:solidFill>
              </p:grpSpPr>
              <p:sp>
                <p:nvSpPr>
                  <p:cNvPr id="45" name="Polyline: figure 44">
                    <a:extLst>
                      <a:ext uri="{FF2B5EF4-FFF2-40B4-BE49-F238E27FC236}">
                        <a16:creationId xmlns:a16="http://schemas.microsoft.com/office/drawing/2014/main" id="{B8623AF9-8C20-4883-9657-ED8F2FFF273B}"/>
                      </a:ext>
                    </a:extLst>
                  </p:cNvPr>
                  <p:cNvSpPr/>
                  <p:nvPr/>
                </p:nvSpPr>
                <p:spPr>
                  <a:xfrm>
                    <a:off x="16201608" y="9274903"/>
                    <a:ext cx="3231966" cy="1866696"/>
                  </a:xfrm>
                  <a:custGeom>
                    <a:avLst/>
                    <a:gdLst>
                      <a:gd name="connsiteX0" fmla="*/ 3231967 w 3231966"/>
                      <a:gd name="connsiteY0" fmla="*/ 665259 h 1866696"/>
                      <a:gd name="connsiteX1" fmla="*/ 3202179 w 3231966"/>
                      <a:gd name="connsiteY1" fmla="*/ 685118 h 1866696"/>
                      <a:gd name="connsiteX2" fmla="*/ 1151792 w 3231966"/>
                      <a:gd name="connsiteY2" fmla="*/ 1866697 h 1866696"/>
                      <a:gd name="connsiteX3" fmla="*/ 29788 w 3231966"/>
                      <a:gd name="connsiteY3" fmla="*/ 1216332 h 1866696"/>
                      <a:gd name="connsiteX4" fmla="*/ 0 w 3231966"/>
                      <a:gd name="connsiteY4" fmla="*/ 1201438 h 1866696"/>
                      <a:gd name="connsiteX5" fmla="*/ 2075211 w 3231966"/>
                      <a:gd name="connsiteY5" fmla="*/ 0 h 1866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231966" h="1866696">
                        <a:moveTo>
                          <a:pt x="3231967" y="665259"/>
                        </a:moveTo>
                        <a:lnTo>
                          <a:pt x="3202179" y="685118"/>
                        </a:lnTo>
                        <a:lnTo>
                          <a:pt x="1151792" y="1866697"/>
                        </a:lnTo>
                        <a:lnTo>
                          <a:pt x="29788" y="1216332"/>
                        </a:lnTo>
                        <a:lnTo>
                          <a:pt x="0" y="1201438"/>
                        </a:lnTo>
                        <a:lnTo>
                          <a:pt x="2075211" y="0"/>
                        </a:lnTo>
                        <a:close/>
                      </a:path>
                    </a:pathLst>
                  </a:custGeom>
                  <a:solidFill>
                    <a:srgbClr val="3b2f4e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6" name="Polyline: figure 45">
                    <a:extLst>
                      <a:ext uri="{FF2B5EF4-FFF2-40B4-BE49-F238E27FC236}">
                        <a16:creationId xmlns:a16="http://schemas.microsoft.com/office/drawing/2014/main" id="{33D080B1-CBF4-4B5C-A164-69D3A10DF1DA}"/>
                      </a:ext>
                    </a:extLst>
                  </p:cNvPr>
                  <p:cNvSpPr/>
                  <p:nvPr/>
                </p:nvSpPr>
                <p:spPr>
                  <a:xfrm>
                    <a:off x="16231396" y="9314620"/>
                    <a:ext cx="3172391" cy="1826979"/>
                  </a:xfrm>
                  <a:custGeom>
                    <a:avLst/>
                    <a:gdLst>
                      <a:gd name="connsiteX0" fmla="*/ 3172391 w 3172391"/>
                      <a:gd name="connsiteY0" fmla="*/ 645400 h 1826979"/>
                      <a:gd name="connsiteX1" fmla="*/ 1122004 w 3172391"/>
                      <a:gd name="connsiteY1" fmla="*/ 1826980 h 1826979"/>
                      <a:gd name="connsiteX2" fmla="*/ 0 w 3172391"/>
                      <a:gd name="connsiteY2" fmla="*/ 1176615 h 1826979"/>
                      <a:gd name="connsiteX3" fmla="*/ 2050388 w 3172391"/>
                      <a:gd name="connsiteY3" fmla="*/ 0 h 1826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72391" h="1826979">
                        <a:moveTo>
                          <a:pt x="3172391" y="645400"/>
                        </a:moveTo>
                        <a:lnTo>
                          <a:pt x="1122004" y="1826980"/>
                        </a:lnTo>
                        <a:lnTo>
                          <a:pt x="0" y="1176615"/>
                        </a:lnTo>
                        <a:lnTo>
                          <a:pt x="2050388" y="0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47" name="Drawing 29">
                  <a:extLst>
                    <a:ext uri="{FF2B5EF4-FFF2-40B4-BE49-F238E27FC236}">
                      <a16:creationId xmlns:a16="http://schemas.microsoft.com/office/drawing/2014/main" id="{10BB7C17-EF47-4386-9538-B987E1D5495F}"/>
                    </a:ext>
                  </a:extLst>
                </p:cNvPr>
                <p:cNvGrpSpPr/>
                <p:nvPr/>
              </p:nvGrpSpPr>
              <p:grpSpPr>
                <a:xfrm>
                  <a:off x="11719799" y="6711918"/>
                  <a:ext cx="8130235" cy="4689082"/>
                  <a:chOff x="11719799" y="6711918"/>
                  <a:chExt cx="8130235" cy="4689082"/>
                </a:xfrm>
                <a:solidFill>
                  <a:srgbClr val="000000"/>
                </a:solidFill>
              </p:grpSpPr>
              <p:grpSp>
                <p:nvGrpSpPr>
                  <p:cNvPr id="48" name="Drawing 29">
                    <a:extLst>
                      <a:ext uri="{FF2B5EF4-FFF2-40B4-BE49-F238E27FC236}">
                        <a16:creationId xmlns:a16="http://schemas.microsoft.com/office/drawing/2014/main" id="{10BB7C17-EF47-4386-9538-B987E1D5495F}"/>
                      </a:ext>
                    </a:extLst>
                  </p:cNvPr>
                  <p:cNvGrpSpPr/>
                  <p:nvPr/>
                </p:nvGrpSpPr>
                <p:grpSpPr>
                  <a:xfrm>
                    <a:off x="11719799" y="6711918"/>
                    <a:ext cx="8130235" cy="4689082"/>
                    <a:chOff x="11719799" y="6711918"/>
                    <a:chExt cx="8130235" cy="4689082"/>
                  </a:xfrm>
                  <a:solidFill>
                    <a:srgbClr val="000000"/>
                  </a:solidFill>
                </p:grpSpPr>
                <p:sp>
                  <p:nvSpPr>
                    <p:cNvPr id="49" name="Polyline: figure 48">
                      <a:extLst>
                        <a:ext uri="{FF2B5EF4-FFF2-40B4-BE49-F238E27FC236}">
                          <a16:creationId xmlns:a16="http://schemas.microsoft.com/office/drawing/2014/main" id="{5946CBC3-D3CD-48BC-B14C-B5E2BFC0F5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19799" y="6711918"/>
                      <a:ext cx="8130235" cy="4689082"/>
                    </a:xfrm>
                    <a:custGeom>
                      <a:avLst/>
                      <a:gdLst>
                        <a:gd name="connsiteX0" fmla="*/ 8110946 w 8130235"/>
                        <a:gd name="connsiteY0" fmla="*/ 1277148 h 4689082"/>
                        <a:gd name="connsiteX1" fmla="*/ 8110946 w 8130235"/>
                        <a:gd name="connsiteY1" fmla="*/ 1277148 h 4689082"/>
                        <a:gd name="connsiteX2" fmla="*/ 2208014 w 8130235"/>
                        <a:gd name="connsiteY2" fmla="*/ 4677912 h 4689082"/>
                        <a:gd name="connsiteX3" fmla="*/ 2108722 w 8130235"/>
                        <a:gd name="connsiteY3" fmla="*/ 4677912 h 4689082"/>
                        <a:gd name="connsiteX4" fmla="*/ 18617 w 8130235"/>
                        <a:gd name="connsiteY4" fmla="*/ 3471510 h 4689082"/>
                        <a:gd name="connsiteX5" fmla="*/ 18617 w 8130235"/>
                        <a:gd name="connsiteY5" fmla="*/ 3471510 h 4689082"/>
                        <a:gd name="connsiteX6" fmla="*/ 18617 w 8130235"/>
                        <a:gd name="connsiteY6" fmla="*/ 3416899 h 4689082"/>
                        <a:gd name="connsiteX7" fmla="*/ 5916585 w 8130235"/>
                        <a:gd name="connsiteY7" fmla="*/ 11171 h 4689082"/>
                        <a:gd name="connsiteX8" fmla="*/ 6015877 w 8130235"/>
                        <a:gd name="connsiteY8" fmla="*/ 11171 h 4689082"/>
                        <a:gd name="connsiteX9" fmla="*/ 8115911 w 8130235"/>
                        <a:gd name="connsiteY9" fmla="*/ 1222537 h 4689082"/>
                        <a:gd name="connsiteX10" fmla="*/ 8110946 w 8130235"/>
                        <a:gd name="connsiteY10" fmla="*/ 1277148 h 46890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8130235" h="4689082">
                          <a:moveTo>
                            <a:pt x="8110946" y="1277148"/>
                          </a:moveTo>
                          <a:lnTo>
                            <a:pt x="8110946" y="1277148"/>
                          </a:lnTo>
                          <a:lnTo>
                            <a:pt x="2208014" y="4677912"/>
                          </a:lnTo>
                          <a:cubicBezTo>
                            <a:pt x="2183191" y="4692806"/>
                            <a:pt x="2138510" y="4692806"/>
                            <a:pt x="2108722" y="4677912"/>
                          </a:cubicBezTo>
                          <a:lnTo>
                            <a:pt x="18617" y="3471510"/>
                          </a:lnTo>
                          <a:lnTo>
                            <a:pt x="18617" y="3471510"/>
                          </a:lnTo>
                          <a:cubicBezTo>
                            <a:pt x="-6206" y="3456616"/>
                            <a:pt x="-6206" y="3431793"/>
                            <a:pt x="18617" y="3416899"/>
                          </a:cubicBezTo>
                          <a:lnTo>
                            <a:pt x="5916585" y="11171"/>
                          </a:lnTo>
                          <a:cubicBezTo>
                            <a:pt x="5941408" y="-3724"/>
                            <a:pt x="5986089" y="-3724"/>
                            <a:pt x="6015877" y="11171"/>
                          </a:cubicBezTo>
                          <a:lnTo>
                            <a:pt x="8115911" y="1222537"/>
                          </a:lnTo>
                          <a:cubicBezTo>
                            <a:pt x="8135769" y="1232467"/>
                            <a:pt x="8135769" y="1262254"/>
                            <a:pt x="8110946" y="1277148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4962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0" name="Polyline: figure 49">
                      <a:extLst>
                        <a:ext uri="{FF2B5EF4-FFF2-40B4-BE49-F238E27FC236}">
                          <a16:creationId xmlns:a16="http://schemas.microsoft.com/office/drawing/2014/main" id="{BF763C3D-BAA4-47F0-9A6E-A571BA9809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31245" y="10123853"/>
                      <a:ext cx="2206" cy="49646"/>
                    </a:xfrm>
                    <a:custGeom>
                      <a:avLst/>
                      <a:gdLst>
                        <a:gd name="connsiteX0" fmla="*/ 2207 w 2206"/>
                        <a:gd name="connsiteY0" fmla="*/ 0 h 49646"/>
                        <a:gd name="connsiteX1" fmla="*/ 2207 w 2206"/>
                        <a:gd name="connsiteY1" fmla="*/ 0 h 49646"/>
                        <a:gd name="connsiteX2" fmla="*/ 2207 w 2206"/>
                        <a:gd name="connsiteY2" fmla="*/ 0 h 49646"/>
                        <a:gd name="connsiteX3" fmla="*/ 2207 w 2206"/>
                        <a:gd name="connsiteY3" fmla="*/ 0 h 49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06" h="49646">
                          <a:moveTo>
                            <a:pt x="2207" y="0"/>
                          </a:moveTo>
                          <a:lnTo>
                            <a:pt x="2207" y="0"/>
                          </a:lnTo>
                          <a:lnTo>
                            <a:pt x="2207" y="0"/>
                          </a:lnTo>
                          <a:cubicBezTo>
                            <a:pt x="-2758" y="0"/>
                            <a:pt x="2207" y="0"/>
                            <a:pt x="2207" y="0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4962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1" name="Polyline: figure 50">
                      <a:extLst>
                        <a:ext uri="{FF2B5EF4-FFF2-40B4-BE49-F238E27FC236}">
                          <a16:creationId xmlns:a16="http://schemas.microsoft.com/office/drawing/2014/main" id="{FFAC9625-BF69-4BF0-8FD9-89D8D0ADDF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38416" y="6766529"/>
                      <a:ext cx="8087363" cy="4634471"/>
                    </a:xfrm>
                    <a:custGeom>
                      <a:avLst/>
                      <a:gdLst>
                        <a:gd name="connsiteX0" fmla="*/ 8087364 w 8087363"/>
                        <a:gd name="connsiteY0" fmla="*/ 1222537 h 4634471"/>
                        <a:gd name="connsiteX1" fmla="*/ 2189397 w 8087363"/>
                        <a:gd name="connsiteY1" fmla="*/ 4623301 h 4634471"/>
                        <a:gd name="connsiteX2" fmla="*/ 2090105 w 8087363"/>
                        <a:gd name="connsiteY2" fmla="*/ 4623301 h 4634471"/>
                        <a:gd name="connsiteX3" fmla="*/ 0 w 8087363"/>
                        <a:gd name="connsiteY3" fmla="*/ 3416899 h 4634471"/>
                        <a:gd name="connsiteX4" fmla="*/ 5897968 w 8087363"/>
                        <a:gd name="connsiteY4" fmla="*/ 11171 h 4634471"/>
                        <a:gd name="connsiteX5" fmla="*/ 5997260 w 8087363"/>
                        <a:gd name="connsiteY5" fmla="*/ 11171 h 4634471"/>
                        <a:gd name="connsiteX6" fmla="*/ 8087364 w 8087363"/>
                        <a:gd name="connsiteY6" fmla="*/ 1222537 h 46344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087363" h="4634471">
                          <a:moveTo>
                            <a:pt x="8087364" y="1222537"/>
                          </a:moveTo>
                          <a:lnTo>
                            <a:pt x="2189397" y="4623301"/>
                          </a:lnTo>
                          <a:cubicBezTo>
                            <a:pt x="2164574" y="4638195"/>
                            <a:pt x="2119892" y="4638195"/>
                            <a:pt x="2090105" y="4623301"/>
                          </a:cubicBezTo>
                          <a:lnTo>
                            <a:pt x="0" y="3416899"/>
                          </a:lnTo>
                          <a:lnTo>
                            <a:pt x="5897968" y="11171"/>
                          </a:lnTo>
                          <a:cubicBezTo>
                            <a:pt x="5922791" y="-3724"/>
                            <a:pt x="5967472" y="-3724"/>
                            <a:pt x="5997260" y="11171"/>
                          </a:cubicBezTo>
                          <a:lnTo>
                            <a:pt x="8087364" y="1222537"/>
                          </a:lnTo>
                          <a:close/>
                        </a:path>
                      </a:pathLst>
                    </a:custGeom>
                    <a:solidFill>
                      <a:srgbClr val="8422f4"/>
                    </a:solidFill>
                    <a:ln w="4962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52" name="Drawing 29">
                      <a:extLst>
                        <a:ext uri="{FF2B5EF4-FFF2-40B4-BE49-F238E27FC236}">
                          <a16:creationId xmlns:a16="http://schemas.microsoft.com/office/drawing/2014/main" id="{10BB7C17-EF47-4386-9538-B987E1D5495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921339" y="6873269"/>
                      <a:ext cx="7666139" cy="4341559"/>
                      <a:chOff x="11921339" y="6873269"/>
                      <a:chExt cx="7666139" cy="4341559"/>
                    </a:xfrm>
                    <a:solidFill>
                      <a:srgbClr val="000000"/>
                    </a:solidFill>
                  </p:grpSpPr>
                  <p:grpSp>
                    <p:nvGrpSpPr>
                      <p:cNvPr id="53" name="Drawing 29">
                        <a:extLst>
                          <a:ext uri="{FF2B5EF4-FFF2-40B4-BE49-F238E27FC236}">
                            <a16:creationId xmlns:a16="http://schemas.microsoft.com/office/drawing/2014/main" id="{10BB7C17-EF47-4386-9538-B987E1D5495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1927071" y="6873269"/>
                        <a:ext cx="7660407" cy="4341559"/>
                        <a:chOff x="11927071" y="6873269"/>
                        <a:chExt cx="7660407" cy="4341559"/>
                      </a:xfrm>
                      <a:solidFill>
                        <a:srgbClr val="3b2f4e"/>
                      </a:solidFill>
                    </p:grpSpPr>
                    <p:sp>
                      <p:nvSpPr>
                        <p:cNvPr id="54" name="Polyline: figure 53">
                          <a:extLst>
                            <a:ext uri="{FF2B5EF4-FFF2-40B4-BE49-F238E27FC236}">
                              <a16:creationId xmlns:a16="http://schemas.microsoft.com/office/drawing/2014/main" id="{9B11769F-5C75-4FCB-995B-53BC43FF13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627083" y="8452017"/>
                          <a:ext cx="4378794" cy="2430180"/>
                        </a:xfrm>
                        <a:custGeom>
                          <a:avLst/>
                          <a:gdLst>
                            <a:gd name="connsiteX0" fmla="*/ 943278 w 4378794"/>
                            <a:gd name="connsiteY0" fmla="*/ 2242767 h 2430180"/>
                            <a:gd name="connsiteX1" fmla="*/ 943278 w 4378794"/>
                            <a:gd name="connsiteY1" fmla="*/ 2237802 h 2430180"/>
                            <a:gd name="connsiteX2" fmla="*/ 943278 w 4378794"/>
                            <a:gd name="connsiteY2" fmla="*/ 2232838 h 2430180"/>
                            <a:gd name="connsiteX3" fmla="*/ 943278 w 4378794"/>
                            <a:gd name="connsiteY3" fmla="*/ 2227873 h 2430180"/>
                            <a:gd name="connsiteX4" fmla="*/ 943278 w 4378794"/>
                            <a:gd name="connsiteY4" fmla="*/ 2222908 h 2430180"/>
                            <a:gd name="connsiteX5" fmla="*/ 943278 w 4378794"/>
                            <a:gd name="connsiteY5" fmla="*/ 2217944 h 2430180"/>
                            <a:gd name="connsiteX6" fmla="*/ 943278 w 4378794"/>
                            <a:gd name="connsiteY6" fmla="*/ 2212979 h 2430180"/>
                            <a:gd name="connsiteX7" fmla="*/ 943278 w 4378794"/>
                            <a:gd name="connsiteY7" fmla="*/ 2208014 h 2430180"/>
                            <a:gd name="connsiteX8" fmla="*/ 943278 w 4378794"/>
                            <a:gd name="connsiteY8" fmla="*/ 2203050 h 2430180"/>
                            <a:gd name="connsiteX9" fmla="*/ 943278 w 4378794"/>
                            <a:gd name="connsiteY9" fmla="*/ 2198085 h 2430180"/>
                            <a:gd name="connsiteX10" fmla="*/ 943278 w 4378794"/>
                            <a:gd name="connsiteY10" fmla="*/ 2193120 h 2430180"/>
                            <a:gd name="connsiteX11" fmla="*/ 943278 w 4378794"/>
                            <a:gd name="connsiteY11" fmla="*/ 2183191 h 2430180"/>
                            <a:gd name="connsiteX12" fmla="*/ 992924 w 4378794"/>
                            <a:gd name="connsiteY12" fmla="*/ 2212979 h 2430180"/>
                            <a:gd name="connsiteX13" fmla="*/ 1022711 w 4378794"/>
                            <a:gd name="connsiteY13" fmla="*/ 2212979 h 2430180"/>
                            <a:gd name="connsiteX14" fmla="*/ 1206402 w 4378794"/>
                            <a:gd name="connsiteY14" fmla="*/ 2108722 h 2430180"/>
                            <a:gd name="connsiteX15" fmla="*/ 1211367 w 4378794"/>
                            <a:gd name="connsiteY15" fmla="*/ 2098793 h 2430180"/>
                            <a:gd name="connsiteX16" fmla="*/ 1211367 w 4378794"/>
                            <a:gd name="connsiteY16" fmla="*/ 2093828 h 2430180"/>
                            <a:gd name="connsiteX17" fmla="*/ 1211367 w 4378794"/>
                            <a:gd name="connsiteY17" fmla="*/ 2088863 h 2430180"/>
                            <a:gd name="connsiteX18" fmla="*/ 1211367 w 4378794"/>
                            <a:gd name="connsiteY18" fmla="*/ 2083899 h 2430180"/>
                            <a:gd name="connsiteX19" fmla="*/ 1211367 w 4378794"/>
                            <a:gd name="connsiteY19" fmla="*/ 2078934 h 2430180"/>
                            <a:gd name="connsiteX20" fmla="*/ 1211367 w 4378794"/>
                            <a:gd name="connsiteY20" fmla="*/ 2073970 h 2430180"/>
                            <a:gd name="connsiteX21" fmla="*/ 1211367 w 4378794"/>
                            <a:gd name="connsiteY21" fmla="*/ 2069005 h 2430180"/>
                            <a:gd name="connsiteX22" fmla="*/ 1211367 w 4378794"/>
                            <a:gd name="connsiteY22" fmla="*/ 2064040 h 2430180"/>
                            <a:gd name="connsiteX23" fmla="*/ 1211367 w 4378794"/>
                            <a:gd name="connsiteY23" fmla="*/ 2059076 h 2430180"/>
                            <a:gd name="connsiteX24" fmla="*/ 1211367 w 4378794"/>
                            <a:gd name="connsiteY24" fmla="*/ 2054111 h 2430180"/>
                            <a:gd name="connsiteX25" fmla="*/ 1211367 w 4378794"/>
                            <a:gd name="connsiteY25" fmla="*/ 2049147 h 2430180"/>
                            <a:gd name="connsiteX26" fmla="*/ 1211367 w 4378794"/>
                            <a:gd name="connsiteY26" fmla="*/ 2039217 h 2430180"/>
                            <a:gd name="connsiteX27" fmla="*/ 1261013 w 4378794"/>
                            <a:gd name="connsiteY27" fmla="*/ 2069005 h 2430180"/>
                            <a:gd name="connsiteX28" fmla="*/ 1290801 w 4378794"/>
                            <a:gd name="connsiteY28" fmla="*/ 2069005 h 2430180"/>
                            <a:gd name="connsiteX29" fmla="*/ 1474492 w 4378794"/>
                            <a:gd name="connsiteY29" fmla="*/ 1964748 h 2430180"/>
                            <a:gd name="connsiteX30" fmla="*/ 1479456 w 4378794"/>
                            <a:gd name="connsiteY30" fmla="*/ 1954819 h 2430180"/>
                            <a:gd name="connsiteX31" fmla="*/ 1479456 w 4378794"/>
                            <a:gd name="connsiteY31" fmla="*/ 1949854 h 2430180"/>
                            <a:gd name="connsiteX32" fmla="*/ 1479456 w 4378794"/>
                            <a:gd name="connsiteY32" fmla="*/ 1944889 h 2430180"/>
                            <a:gd name="connsiteX33" fmla="*/ 1479456 w 4378794"/>
                            <a:gd name="connsiteY33" fmla="*/ 1939925 h 2430180"/>
                            <a:gd name="connsiteX34" fmla="*/ 1479456 w 4378794"/>
                            <a:gd name="connsiteY34" fmla="*/ 1934960 h 2430180"/>
                            <a:gd name="connsiteX35" fmla="*/ 1479456 w 4378794"/>
                            <a:gd name="connsiteY35" fmla="*/ 1929995 h 2430180"/>
                            <a:gd name="connsiteX36" fmla="*/ 1479456 w 4378794"/>
                            <a:gd name="connsiteY36" fmla="*/ 1925031 h 2430180"/>
                            <a:gd name="connsiteX37" fmla="*/ 1479456 w 4378794"/>
                            <a:gd name="connsiteY37" fmla="*/ 1920066 h 2430180"/>
                            <a:gd name="connsiteX38" fmla="*/ 1479456 w 4378794"/>
                            <a:gd name="connsiteY38" fmla="*/ 1915101 h 2430180"/>
                            <a:gd name="connsiteX39" fmla="*/ 1479456 w 4378794"/>
                            <a:gd name="connsiteY39" fmla="*/ 1910137 h 2430180"/>
                            <a:gd name="connsiteX40" fmla="*/ 1479456 w 4378794"/>
                            <a:gd name="connsiteY40" fmla="*/ 1905172 h 2430180"/>
                            <a:gd name="connsiteX41" fmla="*/ 1479456 w 4378794"/>
                            <a:gd name="connsiteY41" fmla="*/ 1895243 h 2430180"/>
                            <a:gd name="connsiteX42" fmla="*/ 1529102 w 4378794"/>
                            <a:gd name="connsiteY42" fmla="*/ 1925031 h 2430180"/>
                            <a:gd name="connsiteX43" fmla="*/ 1558890 w 4378794"/>
                            <a:gd name="connsiteY43" fmla="*/ 1925031 h 2430180"/>
                            <a:gd name="connsiteX44" fmla="*/ 1742581 w 4378794"/>
                            <a:gd name="connsiteY44" fmla="*/ 1820774 h 2430180"/>
                            <a:gd name="connsiteX45" fmla="*/ 1747546 w 4378794"/>
                            <a:gd name="connsiteY45" fmla="*/ 1810845 h 2430180"/>
                            <a:gd name="connsiteX46" fmla="*/ 1747546 w 4378794"/>
                            <a:gd name="connsiteY46" fmla="*/ 1805880 h 2430180"/>
                            <a:gd name="connsiteX47" fmla="*/ 1747546 w 4378794"/>
                            <a:gd name="connsiteY47" fmla="*/ 1800916 h 2430180"/>
                            <a:gd name="connsiteX48" fmla="*/ 1747546 w 4378794"/>
                            <a:gd name="connsiteY48" fmla="*/ 1795951 h 2430180"/>
                            <a:gd name="connsiteX49" fmla="*/ 1747546 w 4378794"/>
                            <a:gd name="connsiteY49" fmla="*/ 1790986 h 2430180"/>
                            <a:gd name="connsiteX50" fmla="*/ 1747546 w 4378794"/>
                            <a:gd name="connsiteY50" fmla="*/ 1786022 h 2430180"/>
                            <a:gd name="connsiteX51" fmla="*/ 1747546 w 4378794"/>
                            <a:gd name="connsiteY51" fmla="*/ 1781057 h 2430180"/>
                            <a:gd name="connsiteX52" fmla="*/ 1747546 w 4378794"/>
                            <a:gd name="connsiteY52" fmla="*/ 1776093 h 2430180"/>
                            <a:gd name="connsiteX53" fmla="*/ 1747546 w 4378794"/>
                            <a:gd name="connsiteY53" fmla="*/ 1771128 h 2430180"/>
                            <a:gd name="connsiteX54" fmla="*/ 1747546 w 4378794"/>
                            <a:gd name="connsiteY54" fmla="*/ 1766163 h 2430180"/>
                            <a:gd name="connsiteX55" fmla="*/ 1747546 w 4378794"/>
                            <a:gd name="connsiteY55" fmla="*/ 1761199 h 2430180"/>
                            <a:gd name="connsiteX56" fmla="*/ 1747546 w 4378794"/>
                            <a:gd name="connsiteY56" fmla="*/ 1751270 h 2430180"/>
                            <a:gd name="connsiteX57" fmla="*/ 1797192 w 4378794"/>
                            <a:gd name="connsiteY57" fmla="*/ 1781057 h 2430180"/>
                            <a:gd name="connsiteX58" fmla="*/ 1826980 w 4378794"/>
                            <a:gd name="connsiteY58" fmla="*/ 1781057 h 2430180"/>
                            <a:gd name="connsiteX59" fmla="*/ 2010671 w 4378794"/>
                            <a:gd name="connsiteY59" fmla="*/ 1676800 h 2430180"/>
                            <a:gd name="connsiteX60" fmla="*/ 2015635 w 4378794"/>
                            <a:gd name="connsiteY60" fmla="*/ 1666870 h 2430180"/>
                            <a:gd name="connsiteX61" fmla="*/ 2015635 w 4378794"/>
                            <a:gd name="connsiteY61" fmla="*/ 1661906 h 2430180"/>
                            <a:gd name="connsiteX62" fmla="*/ 2015635 w 4378794"/>
                            <a:gd name="connsiteY62" fmla="*/ 1656941 h 2430180"/>
                            <a:gd name="connsiteX63" fmla="*/ 2015635 w 4378794"/>
                            <a:gd name="connsiteY63" fmla="*/ 1651977 h 2430180"/>
                            <a:gd name="connsiteX64" fmla="*/ 2015635 w 4378794"/>
                            <a:gd name="connsiteY64" fmla="*/ 1647012 h 2430180"/>
                            <a:gd name="connsiteX65" fmla="*/ 2015635 w 4378794"/>
                            <a:gd name="connsiteY65" fmla="*/ 1642047 h 2430180"/>
                            <a:gd name="connsiteX66" fmla="*/ 2015635 w 4378794"/>
                            <a:gd name="connsiteY66" fmla="*/ 1637083 h 2430180"/>
                            <a:gd name="connsiteX67" fmla="*/ 2015635 w 4378794"/>
                            <a:gd name="connsiteY67" fmla="*/ 1632118 h 2430180"/>
                            <a:gd name="connsiteX68" fmla="*/ 2015635 w 4378794"/>
                            <a:gd name="connsiteY68" fmla="*/ 1627154 h 2430180"/>
                            <a:gd name="connsiteX69" fmla="*/ 2015635 w 4378794"/>
                            <a:gd name="connsiteY69" fmla="*/ 1622189 h 2430180"/>
                            <a:gd name="connsiteX70" fmla="*/ 2015635 w 4378794"/>
                            <a:gd name="connsiteY70" fmla="*/ 1617224 h 2430180"/>
                            <a:gd name="connsiteX71" fmla="*/ 2015635 w 4378794"/>
                            <a:gd name="connsiteY71" fmla="*/ 1607295 h 2430180"/>
                            <a:gd name="connsiteX72" fmla="*/ 2065281 w 4378794"/>
                            <a:gd name="connsiteY72" fmla="*/ 1637083 h 2430180"/>
                            <a:gd name="connsiteX73" fmla="*/ 2095069 w 4378794"/>
                            <a:gd name="connsiteY73" fmla="*/ 1637083 h 2430180"/>
                            <a:gd name="connsiteX74" fmla="*/ 2278760 w 4378794"/>
                            <a:gd name="connsiteY74" fmla="*/ 1532826 h 2430180"/>
                            <a:gd name="connsiteX75" fmla="*/ 2283725 w 4378794"/>
                            <a:gd name="connsiteY75" fmla="*/ 1522897 h 2430180"/>
                            <a:gd name="connsiteX76" fmla="*/ 2283725 w 4378794"/>
                            <a:gd name="connsiteY76" fmla="*/ 1517932 h 2430180"/>
                            <a:gd name="connsiteX77" fmla="*/ 2283725 w 4378794"/>
                            <a:gd name="connsiteY77" fmla="*/ 1512968 h 2430180"/>
                            <a:gd name="connsiteX78" fmla="*/ 2283725 w 4378794"/>
                            <a:gd name="connsiteY78" fmla="*/ 1508003 h 2430180"/>
                            <a:gd name="connsiteX79" fmla="*/ 2283725 w 4378794"/>
                            <a:gd name="connsiteY79" fmla="*/ 1503039 h 2430180"/>
                            <a:gd name="connsiteX80" fmla="*/ 2283725 w 4378794"/>
                            <a:gd name="connsiteY80" fmla="*/ 1498074 h 2430180"/>
                            <a:gd name="connsiteX81" fmla="*/ 2283725 w 4378794"/>
                            <a:gd name="connsiteY81" fmla="*/ 1493109 h 2430180"/>
                            <a:gd name="connsiteX82" fmla="*/ 2283725 w 4378794"/>
                            <a:gd name="connsiteY82" fmla="*/ 1488145 h 2430180"/>
                            <a:gd name="connsiteX83" fmla="*/ 2283725 w 4378794"/>
                            <a:gd name="connsiteY83" fmla="*/ 1483180 h 2430180"/>
                            <a:gd name="connsiteX84" fmla="*/ 2283725 w 4378794"/>
                            <a:gd name="connsiteY84" fmla="*/ 1478216 h 2430180"/>
                            <a:gd name="connsiteX85" fmla="*/ 2283725 w 4378794"/>
                            <a:gd name="connsiteY85" fmla="*/ 1473251 h 2430180"/>
                            <a:gd name="connsiteX86" fmla="*/ 2283725 w 4378794"/>
                            <a:gd name="connsiteY86" fmla="*/ 1463322 h 2430180"/>
                            <a:gd name="connsiteX87" fmla="*/ 2333371 w 4378794"/>
                            <a:gd name="connsiteY87" fmla="*/ 1493109 h 2430180"/>
                            <a:gd name="connsiteX88" fmla="*/ 2363159 w 4378794"/>
                            <a:gd name="connsiteY88" fmla="*/ 1493109 h 2430180"/>
                            <a:gd name="connsiteX89" fmla="*/ 2546849 w 4378794"/>
                            <a:gd name="connsiteY89" fmla="*/ 1388852 h 2430180"/>
                            <a:gd name="connsiteX90" fmla="*/ 2551814 w 4378794"/>
                            <a:gd name="connsiteY90" fmla="*/ 1378923 h 2430180"/>
                            <a:gd name="connsiteX91" fmla="*/ 2551814 w 4378794"/>
                            <a:gd name="connsiteY91" fmla="*/ 1373958 h 2430180"/>
                            <a:gd name="connsiteX92" fmla="*/ 2551814 w 4378794"/>
                            <a:gd name="connsiteY92" fmla="*/ 1368993 h 2430180"/>
                            <a:gd name="connsiteX93" fmla="*/ 2551814 w 4378794"/>
                            <a:gd name="connsiteY93" fmla="*/ 1364029 h 2430180"/>
                            <a:gd name="connsiteX94" fmla="*/ 2551814 w 4378794"/>
                            <a:gd name="connsiteY94" fmla="*/ 1359064 h 2430180"/>
                            <a:gd name="connsiteX95" fmla="*/ 2551814 w 4378794"/>
                            <a:gd name="connsiteY95" fmla="*/ 1354100 h 2430180"/>
                            <a:gd name="connsiteX96" fmla="*/ 2551814 w 4378794"/>
                            <a:gd name="connsiteY96" fmla="*/ 1349135 h 2430180"/>
                            <a:gd name="connsiteX97" fmla="*/ 2551814 w 4378794"/>
                            <a:gd name="connsiteY97" fmla="*/ 1344170 h 2430180"/>
                            <a:gd name="connsiteX98" fmla="*/ 2551814 w 4378794"/>
                            <a:gd name="connsiteY98" fmla="*/ 1339206 h 2430180"/>
                            <a:gd name="connsiteX99" fmla="*/ 2551814 w 4378794"/>
                            <a:gd name="connsiteY99" fmla="*/ 1334241 h 2430180"/>
                            <a:gd name="connsiteX100" fmla="*/ 2551814 w 4378794"/>
                            <a:gd name="connsiteY100" fmla="*/ 1329277 h 2430180"/>
                            <a:gd name="connsiteX101" fmla="*/ 2551814 w 4378794"/>
                            <a:gd name="connsiteY101" fmla="*/ 1319347 h 2430180"/>
                            <a:gd name="connsiteX102" fmla="*/ 2601461 w 4378794"/>
                            <a:gd name="connsiteY102" fmla="*/ 1349135 h 2430180"/>
                            <a:gd name="connsiteX103" fmla="*/ 2631248 w 4378794"/>
                            <a:gd name="connsiteY103" fmla="*/ 1349135 h 2430180"/>
                            <a:gd name="connsiteX104" fmla="*/ 2814939 w 4378794"/>
                            <a:gd name="connsiteY104" fmla="*/ 1244878 h 2430180"/>
                            <a:gd name="connsiteX105" fmla="*/ 2819903 w 4378794"/>
                            <a:gd name="connsiteY105" fmla="*/ 1234949 h 2430180"/>
                            <a:gd name="connsiteX106" fmla="*/ 2819903 w 4378794"/>
                            <a:gd name="connsiteY106" fmla="*/ 1229985 h 2430180"/>
                            <a:gd name="connsiteX107" fmla="*/ 2819903 w 4378794"/>
                            <a:gd name="connsiteY107" fmla="*/ 1225020 h 2430180"/>
                            <a:gd name="connsiteX108" fmla="*/ 2819903 w 4378794"/>
                            <a:gd name="connsiteY108" fmla="*/ 1220055 h 2430180"/>
                            <a:gd name="connsiteX109" fmla="*/ 2819903 w 4378794"/>
                            <a:gd name="connsiteY109" fmla="*/ 1215091 h 2430180"/>
                            <a:gd name="connsiteX110" fmla="*/ 2819903 w 4378794"/>
                            <a:gd name="connsiteY110" fmla="*/ 1210126 h 2430180"/>
                            <a:gd name="connsiteX111" fmla="*/ 2819903 w 4378794"/>
                            <a:gd name="connsiteY111" fmla="*/ 1205162 h 2430180"/>
                            <a:gd name="connsiteX112" fmla="*/ 2819903 w 4378794"/>
                            <a:gd name="connsiteY112" fmla="*/ 1200197 h 2430180"/>
                            <a:gd name="connsiteX113" fmla="*/ 2819903 w 4378794"/>
                            <a:gd name="connsiteY113" fmla="*/ 1195232 h 2430180"/>
                            <a:gd name="connsiteX114" fmla="*/ 2819903 w 4378794"/>
                            <a:gd name="connsiteY114" fmla="*/ 1190268 h 2430180"/>
                            <a:gd name="connsiteX115" fmla="*/ 2819903 w 4378794"/>
                            <a:gd name="connsiteY115" fmla="*/ 1185303 h 2430180"/>
                            <a:gd name="connsiteX116" fmla="*/ 2819903 w 4378794"/>
                            <a:gd name="connsiteY116" fmla="*/ 1175374 h 2430180"/>
                            <a:gd name="connsiteX117" fmla="*/ 2869550 w 4378794"/>
                            <a:gd name="connsiteY117" fmla="*/ 1205162 h 2430180"/>
                            <a:gd name="connsiteX118" fmla="*/ 2899338 w 4378794"/>
                            <a:gd name="connsiteY118" fmla="*/ 1205162 h 2430180"/>
                            <a:gd name="connsiteX119" fmla="*/ 3083028 w 4378794"/>
                            <a:gd name="connsiteY119" fmla="*/ 1100904 h 2430180"/>
                            <a:gd name="connsiteX120" fmla="*/ 3087993 w 4378794"/>
                            <a:gd name="connsiteY120" fmla="*/ 1090975 h 2430180"/>
                            <a:gd name="connsiteX121" fmla="*/ 3087993 w 4378794"/>
                            <a:gd name="connsiteY121" fmla="*/ 1086010 h 2430180"/>
                            <a:gd name="connsiteX122" fmla="*/ 3087993 w 4378794"/>
                            <a:gd name="connsiteY122" fmla="*/ 1081046 h 2430180"/>
                            <a:gd name="connsiteX123" fmla="*/ 3087993 w 4378794"/>
                            <a:gd name="connsiteY123" fmla="*/ 1076081 h 2430180"/>
                            <a:gd name="connsiteX124" fmla="*/ 3087993 w 4378794"/>
                            <a:gd name="connsiteY124" fmla="*/ 1071116 h 2430180"/>
                            <a:gd name="connsiteX125" fmla="*/ 3087993 w 4378794"/>
                            <a:gd name="connsiteY125" fmla="*/ 1066152 h 2430180"/>
                            <a:gd name="connsiteX126" fmla="*/ 3087993 w 4378794"/>
                            <a:gd name="connsiteY126" fmla="*/ 1061187 h 2430180"/>
                            <a:gd name="connsiteX127" fmla="*/ 3087993 w 4378794"/>
                            <a:gd name="connsiteY127" fmla="*/ 1056223 h 2430180"/>
                            <a:gd name="connsiteX128" fmla="*/ 3087993 w 4378794"/>
                            <a:gd name="connsiteY128" fmla="*/ 1051258 h 2430180"/>
                            <a:gd name="connsiteX129" fmla="*/ 3087993 w 4378794"/>
                            <a:gd name="connsiteY129" fmla="*/ 1046293 h 2430180"/>
                            <a:gd name="connsiteX130" fmla="*/ 3087993 w 4378794"/>
                            <a:gd name="connsiteY130" fmla="*/ 1041329 h 2430180"/>
                            <a:gd name="connsiteX131" fmla="*/ 3087993 w 4378794"/>
                            <a:gd name="connsiteY131" fmla="*/ 1031400 h 2430180"/>
                            <a:gd name="connsiteX132" fmla="*/ 3137639 w 4378794"/>
                            <a:gd name="connsiteY132" fmla="*/ 1061187 h 2430180"/>
                            <a:gd name="connsiteX133" fmla="*/ 3167427 w 4378794"/>
                            <a:gd name="connsiteY133" fmla="*/ 1061187 h 2430180"/>
                            <a:gd name="connsiteX134" fmla="*/ 3351118 w 4378794"/>
                            <a:gd name="connsiteY134" fmla="*/ 956931 h 2430180"/>
                            <a:gd name="connsiteX135" fmla="*/ 3356082 w 4378794"/>
                            <a:gd name="connsiteY135" fmla="*/ 947001 h 2430180"/>
                            <a:gd name="connsiteX136" fmla="*/ 3356082 w 4378794"/>
                            <a:gd name="connsiteY136" fmla="*/ 942037 h 2430180"/>
                            <a:gd name="connsiteX137" fmla="*/ 3356082 w 4378794"/>
                            <a:gd name="connsiteY137" fmla="*/ 937072 h 2430180"/>
                            <a:gd name="connsiteX138" fmla="*/ 3356082 w 4378794"/>
                            <a:gd name="connsiteY138" fmla="*/ 932107 h 2430180"/>
                            <a:gd name="connsiteX139" fmla="*/ 3356082 w 4378794"/>
                            <a:gd name="connsiteY139" fmla="*/ 927143 h 2430180"/>
                            <a:gd name="connsiteX140" fmla="*/ 3356082 w 4378794"/>
                            <a:gd name="connsiteY140" fmla="*/ 922178 h 2430180"/>
                            <a:gd name="connsiteX141" fmla="*/ 3356082 w 4378794"/>
                            <a:gd name="connsiteY141" fmla="*/ 917213 h 2430180"/>
                            <a:gd name="connsiteX142" fmla="*/ 3356082 w 4378794"/>
                            <a:gd name="connsiteY142" fmla="*/ 912249 h 2430180"/>
                            <a:gd name="connsiteX143" fmla="*/ 3356082 w 4378794"/>
                            <a:gd name="connsiteY143" fmla="*/ 907284 h 2430180"/>
                            <a:gd name="connsiteX144" fmla="*/ 3356082 w 4378794"/>
                            <a:gd name="connsiteY144" fmla="*/ 902319 h 2430180"/>
                            <a:gd name="connsiteX145" fmla="*/ 3356082 w 4378794"/>
                            <a:gd name="connsiteY145" fmla="*/ 897355 h 2430180"/>
                            <a:gd name="connsiteX146" fmla="*/ 3356082 w 4378794"/>
                            <a:gd name="connsiteY146" fmla="*/ 887425 h 2430180"/>
                            <a:gd name="connsiteX147" fmla="*/ 3405729 w 4378794"/>
                            <a:gd name="connsiteY147" fmla="*/ 917213 h 2430180"/>
                            <a:gd name="connsiteX148" fmla="*/ 3435516 w 4378794"/>
                            <a:gd name="connsiteY148" fmla="*/ 917213 h 2430180"/>
                            <a:gd name="connsiteX149" fmla="*/ 3619207 w 4378794"/>
                            <a:gd name="connsiteY149" fmla="*/ 812956 h 2430180"/>
                            <a:gd name="connsiteX150" fmla="*/ 3624172 w 4378794"/>
                            <a:gd name="connsiteY150" fmla="*/ 803027 h 2430180"/>
                            <a:gd name="connsiteX151" fmla="*/ 3624172 w 4378794"/>
                            <a:gd name="connsiteY151" fmla="*/ 798062 h 2430180"/>
                            <a:gd name="connsiteX152" fmla="*/ 3624172 w 4378794"/>
                            <a:gd name="connsiteY152" fmla="*/ 793098 h 2430180"/>
                            <a:gd name="connsiteX153" fmla="*/ 3624172 w 4378794"/>
                            <a:gd name="connsiteY153" fmla="*/ 788133 h 2430180"/>
                            <a:gd name="connsiteX154" fmla="*/ 3624172 w 4378794"/>
                            <a:gd name="connsiteY154" fmla="*/ 783169 h 2430180"/>
                            <a:gd name="connsiteX155" fmla="*/ 3624172 w 4378794"/>
                            <a:gd name="connsiteY155" fmla="*/ 778204 h 2430180"/>
                            <a:gd name="connsiteX156" fmla="*/ 3624172 w 4378794"/>
                            <a:gd name="connsiteY156" fmla="*/ 773239 h 2430180"/>
                            <a:gd name="connsiteX157" fmla="*/ 3624172 w 4378794"/>
                            <a:gd name="connsiteY157" fmla="*/ 768275 h 2430180"/>
                            <a:gd name="connsiteX158" fmla="*/ 3624172 w 4378794"/>
                            <a:gd name="connsiteY158" fmla="*/ 763310 h 2430180"/>
                            <a:gd name="connsiteX159" fmla="*/ 3624172 w 4378794"/>
                            <a:gd name="connsiteY159" fmla="*/ 758346 h 2430180"/>
                            <a:gd name="connsiteX160" fmla="*/ 3624172 w 4378794"/>
                            <a:gd name="connsiteY160" fmla="*/ 753381 h 2430180"/>
                            <a:gd name="connsiteX161" fmla="*/ 3624172 w 4378794"/>
                            <a:gd name="connsiteY161" fmla="*/ 743452 h 2430180"/>
                            <a:gd name="connsiteX162" fmla="*/ 3673818 w 4378794"/>
                            <a:gd name="connsiteY162" fmla="*/ 773239 h 2430180"/>
                            <a:gd name="connsiteX163" fmla="*/ 3703606 w 4378794"/>
                            <a:gd name="connsiteY163" fmla="*/ 773239 h 2430180"/>
                            <a:gd name="connsiteX164" fmla="*/ 3887297 w 4378794"/>
                            <a:gd name="connsiteY164" fmla="*/ 668983 h 2430180"/>
                            <a:gd name="connsiteX165" fmla="*/ 3892261 w 4378794"/>
                            <a:gd name="connsiteY165" fmla="*/ 659053 h 2430180"/>
                            <a:gd name="connsiteX166" fmla="*/ 3892261 w 4378794"/>
                            <a:gd name="connsiteY166" fmla="*/ 654089 h 2430180"/>
                            <a:gd name="connsiteX167" fmla="*/ 3892261 w 4378794"/>
                            <a:gd name="connsiteY167" fmla="*/ 649124 h 2430180"/>
                            <a:gd name="connsiteX168" fmla="*/ 3892261 w 4378794"/>
                            <a:gd name="connsiteY168" fmla="*/ 644159 h 2430180"/>
                            <a:gd name="connsiteX169" fmla="*/ 3892261 w 4378794"/>
                            <a:gd name="connsiteY169" fmla="*/ 639195 h 2430180"/>
                            <a:gd name="connsiteX170" fmla="*/ 3892261 w 4378794"/>
                            <a:gd name="connsiteY170" fmla="*/ 634230 h 2430180"/>
                            <a:gd name="connsiteX171" fmla="*/ 3892261 w 4378794"/>
                            <a:gd name="connsiteY171" fmla="*/ 629265 h 2430180"/>
                            <a:gd name="connsiteX172" fmla="*/ 3892261 w 4378794"/>
                            <a:gd name="connsiteY172" fmla="*/ 624301 h 2430180"/>
                            <a:gd name="connsiteX173" fmla="*/ 3892261 w 4378794"/>
                            <a:gd name="connsiteY173" fmla="*/ 619336 h 2430180"/>
                            <a:gd name="connsiteX174" fmla="*/ 3892261 w 4378794"/>
                            <a:gd name="connsiteY174" fmla="*/ 614371 h 2430180"/>
                            <a:gd name="connsiteX175" fmla="*/ 3892261 w 4378794"/>
                            <a:gd name="connsiteY175" fmla="*/ 609407 h 2430180"/>
                            <a:gd name="connsiteX176" fmla="*/ 3892261 w 4378794"/>
                            <a:gd name="connsiteY176" fmla="*/ 599477 h 2430180"/>
                            <a:gd name="connsiteX177" fmla="*/ 3941908 w 4378794"/>
                            <a:gd name="connsiteY177" fmla="*/ 629265 h 2430180"/>
                            <a:gd name="connsiteX178" fmla="*/ 3971695 w 4378794"/>
                            <a:gd name="connsiteY178" fmla="*/ 629265 h 2430180"/>
                            <a:gd name="connsiteX179" fmla="*/ 4373829 w 4378794"/>
                            <a:gd name="connsiteY179" fmla="*/ 395928 h 2430180"/>
                            <a:gd name="connsiteX180" fmla="*/ 4378794 w 4378794"/>
                            <a:gd name="connsiteY180" fmla="*/ 385999 h 2430180"/>
                            <a:gd name="connsiteX181" fmla="*/ 4378794 w 4378794"/>
                            <a:gd name="connsiteY181" fmla="*/ 381034 h 2430180"/>
                            <a:gd name="connsiteX182" fmla="*/ 4378794 w 4378794"/>
                            <a:gd name="connsiteY182" fmla="*/ 376070 h 2430180"/>
                            <a:gd name="connsiteX183" fmla="*/ 4378794 w 4378794"/>
                            <a:gd name="connsiteY183" fmla="*/ 371105 h 2430180"/>
                            <a:gd name="connsiteX184" fmla="*/ 4378794 w 4378794"/>
                            <a:gd name="connsiteY184" fmla="*/ 366140 h 2430180"/>
                            <a:gd name="connsiteX185" fmla="*/ 4378794 w 4378794"/>
                            <a:gd name="connsiteY185" fmla="*/ 361176 h 2430180"/>
                            <a:gd name="connsiteX186" fmla="*/ 4378794 w 4378794"/>
                            <a:gd name="connsiteY186" fmla="*/ 356211 h 2430180"/>
                            <a:gd name="connsiteX187" fmla="*/ 4378794 w 4378794"/>
                            <a:gd name="connsiteY187" fmla="*/ 351246 h 2430180"/>
                            <a:gd name="connsiteX188" fmla="*/ 4378794 w 4378794"/>
                            <a:gd name="connsiteY188" fmla="*/ 346282 h 2430180"/>
                            <a:gd name="connsiteX189" fmla="*/ 4378794 w 4378794"/>
                            <a:gd name="connsiteY189" fmla="*/ 341317 h 2430180"/>
                            <a:gd name="connsiteX190" fmla="*/ 4378794 w 4378794"/>
                            <a:gd name="connsiteY190" fmla="*/ 336353 h 2430180"/>
                            <a:gd name="connsiteX191" fmla="*/ 4373829 w 4378794"/>
                            <a:gd name="connsiteY191" fmla="*/ 321459 h 2430180"/>
                            <a:gd name="connsiteX192" fmla="*/ 3827721 w 4378794"/>
                            <a:gd name="connsiteY192" fmla="*/ 3723 h 2430180"/>
                            <a:gd name="connsiteX193" fmla="*/ 3797934 w 4378794"/>
                            <a:gd name="connsiteY193" fmla="*/ 3723 h 2430180"/>
                            <a:gd name="connsiteX194" fmla="*/ 3589419 w 4378794"/>
                            <a:gd name="connsiteY194" fmla="*/ 122874 h 2430180"/>
                            <a:gd name="connsiteX195" fmla="*/ 3584455 w 4378794"/>
                            <a:gd name="connsiteY195" fmla="*/ 132804 h 2430180"/>
                            <a:gd name="connsiteX196" fmla="*/ 3584455 w 4378794"/>
                            <a:gd name="connsiteY196" fmla="*/ 137768 h 2430180"/>
                            <a:gd name="connsiteX197" fmla="*/ 3584455 w 4378794"/>
                            <a:gd name="connsiteY197" fmla="*/ 142733 h 2430180"/>
                            <a:gd name="connsiteX198" fmla="*/ 3584455 w 4378794"/>
                            <a:gd name="connsiteY198" fmla="*/ 147698 h 2430180"/>
                            <a:gd name="connsiteX199" fmla="*/ 3584455 w 4378794"/>
                            <a:gd name="connsiteY199" fmla="*/ 152662 h 2430180"/>
                            <a:gd name="connsiteX200" fmla="*/ 3584455 w 4378794"/>
                            <a:gd name="connsiteY200" fmla="*/ 157627 h 2430180"/>
                            <a:gd name="connsiteX201" fmla="*/ 3584455 w 4378794"/>
                            <a:gd name="connsiteY201" fmla="*/ 162592 h 2430180"/>
                            <a:gd name="connsiteX202" fmla="*/ 3584455 w 4378794"/>
                            <a:gd name="connsiteY202" fmla="*/ 167556 h 2430180"/>
                            <a:gd name="connsiteX203" fmla="*/ 3584455 w 4378794"/>
                            <a:gd name="connsiteY203" fmla="*/ 172521 h 2430180"/>
                            <a:gd name="connsiteX204" fmla="*/ 3584455 w 4378794"/>
                            <a:gd name="connsiteY204" fmla="*/ 177485 h 2430180"/>
                            <a:gd name="connsiteX205" fmla="*/ 3584455 w 4378794"/>
                            <a:gd name="connsiteY205" fmla="*/ 182450 h 2430180"/>
                            <a:gd name="connsiteX206" fmla="*/ 3584455 w 4378794"/>
                            <a:gd name="connsiteY206" fmla="*/ 192379 h 2430180"/>
                            <a:gd name="connsiteX207" fmla="*/ 3534809 w 4378794"/>
                            <a:gd name="connsiteY207" fmla="*/ 162592 h 2430180"/>
                            <a:gd name="connsiteX208" fmla="*/ 3505021 w 4378794"/>
                            <a:gd name="connsiteY208" fmla="*/ 162592 h 2430180"/>
                            <a:gd name="connsiteX209" fmla="*/ 3321330 w 4378794"/>
                            <a:gd name="connsiteY209" fmla="*/ 266848 h 2430180"/>
                            <a:gd name="connsiteX210" fmla="*/ 3316365 w 4378794"/>
                            <a:gd name="connsiteY210" fmla="*/ 276777 h 2430180"/>
                            <a:gd name="connsiteX211" fmla="*/ 3316365 w 4378794"/>
                            <a:gd name="connsiteY211" fmla="*/ 281742 h 2430180"/>
                            <a:gd name="connsiteX212" fmla="*/ 3316365 w 4378794"/>
                            <a:gd name="connsiteY212" fmla="*/ 286707 h 2430180"/>
                            <a:gd name="connsiteX213" fmla="*/ 3316365 w 4378794"/>
                            <a:gd name="connsiteY213" fmla="*/ 291671 h 2430180"/>
                            <a:gd name="connsiteX214" fmla="*/ 3316365 w 4378794"/>
                            <a:gd name="connsiteY214" fmla="*/ 296636 h 2430180"/>
                            <a:gd name="connsiteX215" fmla="*/ 3316365 w 4378794"/>
                            <a:gd name="connsiteY215" fmla="*/ 301600 h 2430180"/>
                            <a:gd name="connsiteX216" fmla="*/ 3316365 w 4378794"/>
                            <a:gd name="connsiteY216" fmla="*/ 306565 h 2430180"/>
                            <a:gd name="connsiteX217" fmla="*/ 3316365 w 4378794"/>
                            <a:gd name="connsiteY217" fmla="*/ 311530 h 2430180"/>
                            <a:gd name="connsiteX218" fmla="*/ 3316365 w 4378794"/>
                            <a:gd name="connsiteY218" fmla="*/ 316494 h 2430180"/>
                            <a:gd name="connsiteX219" fmla="*/ 3316365 w 4378794"/>
                            <a:gd name="connsiteY219" fmla="*/ 321459 h 2430180"/>
                            <a:gd name="connsiteX220" fmla="*/ 3316365 w 4378794"/>
                            <a:gd name="connsiteY220" fmla="*/ 326423 h 2430180"/>
                            <a:gd name="connsiteX221" fmla="*/ 3316365 w 4378794"/>
                            <a:gd name="connsiteY221" fmla="*/ 336353 h 2430180"/>
                            <a:gd name="connsiteX222" fmla="*/ 3266719 w 4378794"/>
                            <a:gd name="connsiteY222" fmla="*/ 306565 h 2430180"/>
                            <a:gd name="connsiteX223" fmla="*/ 3236932 w 4378794"/>
                            <a:gd name="connsiteY223" fmla="*/ 306565 h 2430180"/>
                            <a:gd name="connsiteX224" fmla="*/ 3053241 w 4378794"/>
                            <a:gd name="connsiteY224" fmla="*/ 410822 h 2430180"/>
                            <a:gd name="connsiteX225" fmla="*/ 3048276 w 4378794"/>
                            <a:gd name="connsiteY225" fmla="*/ 420752 h 2430180"/>
                            <a:gd name="connsiteX226" fmla="*/ 3048276 w 4378794"/>
                            <a:gd name="connsiteY226" fmla="*/ 425716 h 2430180"/>
                            <a:gd name="connsiteX227" fmla="*/ 3048276 w 4378794"/>
                            <a:gd name="connsiteY227" fmla="*/ 430681 h 2430180"/>
                            <a:gd name="connsiteX228" fmla="*/ 3048276 w 4378794"/>
                            <a:gd name="connsiteY228" fmla="*/ 435646 h 2430180"/>
                            <a:gd name="connsiteX229" fmla="*/ 3048276 w 4378794"/>
                            <a:gd name="connsiteY229" fmla="*/ 440610 h 2430180"/>
                            <a:gd name="connsiteX230" fmla="*/ 3048276 w 4378794"/>
                            <a:gd name="connsiteY230" fmla="*/ 445575 h 2430180"/>
                            <a:gd name="connsiteX231" fmla="*/ 3048276 w 4378794"/>
                            <a:gd name="connsiteY231" fmla="*/ 450539 h 2430180"/>
                            <a:gd name="connsiteX232" fmla="*/ 3048276 w 4378794"/>
                            <a:gd name="connsiteY232" fmla="*/ 455504 h 2430180"/>
                            <a:gd name="connsiteX233" fmla="*/ 3048276 w 4378794"/>
                            <a:gd name="connsiteY233" fmla="*/ 460469 h 2430180"/>
                            <a:gd name="connsiteX234" fmla="*/ 3048276 w 4378794"/>
                            <a:gd name="connsiteY234" fmla="*/ 465433 h 2430180"/>
                            <a:gd name="connsiteX235" fmla="*/ 3048276 w 4378794"/>
                            <a:gd name="connsiteY235" fmla="*/ 470398 h 2430180"/>
                            <a:gd name="connsiteX236" fmla="*/ 3048276 w 4378794"/>
                            <a:gd name="connsiteY236" fmla="*/ 480327 h 2430180"/>
                            <a:gd name="connsiteX237" fmla="*/ 2998630 w 4378794"/>
                            <a:gd name="connsiteY237" fmla="*/ 450539 h 2430180"/>
                            <a:gd name="connsiteX238" fmla="*/ 2968842 w 4378794"/>
                            <a:gd name="connsiteY238" fmla="*/ 450539 h 2430180"/>
                            <a:gd name="connsiteX239" fmla="*/ 2785151 w 4378794"/>
                            <a:gd name="connsiteY239" fmla="*/ 554796 h 2430180"/>
                            <a:gd name="connsiteX240" fmla="*/ 2780187 w 4378794"/>
                            <a:gd name="connsiteY240" fmla="*/ 564725 h 2430180"/>
                            <a:gd name="connsiteX241" fmla="*/ 2780187 w 4378794"/>
                            <a:gd name="connsiteY241" fmla="*/ 569690 h 2430180"/>
                            <a:gd name="connsiteX242" fmla="*/ 2780187 w 4378794"/>
                            <a:gd name="connsiteY242" fmla="*/ 574654 h 2430180"/>
                            <a:gd name="connsiteX243" fmla="*/ 2780187 w 4378794"/>
                            <a:gd name="connsiteY243" fmla="*/ 579619 h 2430180"/>
                            <a:gd name="connsiteX244" fmla="*/ 2780187 w 4378794"/>
                            <a:gd name="connsiteY244" fmla="*/ 584584 h 2430180"/>
                            <a:gd name="connsiteX245" fmla="*/ 2780187 w 4378794"/>
                            <a:gd name="connsiteY245" fmla="*/ 589548 h 2430180"/>
                            <a:gd name="connsiteX246" fmla="*/ 2780187 w 4378794"/>
                            <a:gd name="connsiteY246" fmla="*/ 594513 h 2430180"/>
                            <a:gd name="connsiteX247" fmla="*/ 2780187 w 4378794"/>
                            <a:gd name="connsiteY247" fmla="*/ 599477 h 2430180"/>
                            <a:gd name="connsiteX248" fmla="*/ 2780187 w 4378794"/>
                            <a:gd name="connsiteY248" fmla="*/ 604442 h 2430180"/>
                            <a:gd name="connsiteX249" fmla="*/ 2780187 w 4378794"/>
                            <a:gd name="connsiteY249" fmla="*/ 609407 h 2430180"/>
                            <a:gd name="connsiteX250" fmla="*/ 2780187 w 4378794"/>
                            <a:gd name="connsiteY250" fmla="*/ 614371 h 2430180"/>
                            <a:gd name="connsiteX251" fmla="*/ 2780187 w 4378794"/>
                            <a:gd name="connsiteY251" fmla="*/ 624301 h 2430180"/>
                            <a:gd name="connsiteX252" fmla="*/ 2730541 w 4378794"/>
                            <a:gd name="connsiteY252" fmla="*/ 594513 h 2430180"/>
                            <a:gd name="connsiteX253" fmla="*/ 2700753 w 4378794"/>
                            <a:gd name="connsiteY253" fmla="*/ 594513 h 2430180"/>
                            <a:gd name="connsiteX254" fmla="*/ 2517062 w 4378794"/>
                            <a:gd name="connsiteY254" fmla="*/ 698770 h 2430180"/>
                            <a:gd name="connsiteX255" fmla="*/ 2512097 w 4378794"/>
                            <a:gd name="connsiteY255" fmla="*/ 708700 h 2430180"/>
                            <a:gd name="connsiteX256" fmla="*/ 2512097 w 4378794"/>
                            <a:gd name="connsiteY256" fmla="*/ 713664 h 2430180"/>
                            <a:gd name="connsiteX257" fmla="*/ 2512097 w 4378794"/>
                            <a:gd name="connsiteY257" fmla="*/ 718629 h 2430180"/>
                            <a:gd name="connsiteX258" fmla="*/ 2512097 w 4378794"/>
                            <a:gd name="connsiteY258" fmla="*/ 723593 h 2430180"/>
                            <a:gd name="connsiteX259" fmla="*/ 2512097 w 4378794"/>
                            <a:gd name="connsiteY259" fmla="*/ 728558 h 2430180"/>
                            <a:gd name="connsiteX260" fmla="*/ 2512097 w 4378794"/>
                            <a:gd name="connsiteY260" fmla="*/ 733523 h 2430180"/>
                            <a:gd name="connsiteX261" fmla="*/ 2512097 w 4378794"/>
                            <a:gd name="connsiteY261" fmla="*/ 738487 h 2430180"/>
                            <a:gd name="connsiteX262" fmla="*/ 2512097 w 4378794"/>
                            <a:gd name="connsiteY262" fmla="*/ 743452 h 2430180"/>
                            <a:gd name="connsiteX263" fmla="*/ 2512097 w 4378794"/>
                            <a:gd name="connsiteY263" fmla="*/ 748416 h 2430180"/>
                            <a:gd name="connsiteX264" fmla="*/ 2512097 w 4378794"/>
                            <a:gd name="connsiteY264" fmla="*/ 753381 h 2430180"/>
                            <a:gd name="connsiteX265" fmla="*/ 2512097 w 4378794"/>
                            <a:gd name="connsiteY265" fmla="*/ 758346 h 2430180"/>
                            <a:gd name="connsiteX266" fmla="*/ 2512097 w 4378794"/>
                            <a:gd name="connsiteY266" fmla="*/ 768275 h 2430180"/>
                            <a:gd name="connsiteX267" fmla="*/ 2462451 w 4378794"/>
                            <a:gd name="connsiteY267" fmla="*/ 738487 h 2430180"/>
                            <a:gd name="connsiteX268" fmla="*/ 2432663 w 4378794"/>
                            <a:gd name="connsiteY268" fmla="*/ 738487 h 2430180"/>
                            <a:gd name="connsiteX269" fmla="*/ 2248972 w 4378794"/>
                            <a:gd name="connsiteY269" fmla="*/ 842744 h 2430180"/>
                            <a:gd name="connsiteX270" fmla="*/ 2244008 w 4378794"/>
                            <a:gd name="connsiteY270" fmla="*/ 852673 h 2430180"/>
                            <a:gd name="connsiteX271" fmla="*/ 2244008 w 4378794"/>
                            <a:gd name="connsiteY271" fmla="*/ 857638 h 2430180"/>
                            <a:gd name="connsiteX272" fmla="*/ 2244008 w 4378794"/>
                            <a:gd name="connsiteY272" fmla="*/ 862602 h 2430180"/>
                            <a:gd name="connsiteX273" fmla="*/ 2244008 w 4378794"/>
                            <a:gd name="connsiteY273" fmla="*/ 867567 h 2430180"/>
                            <a:gd name="connsiteX274" fmla="*/ 2244008 w 4378794"/>
                            <a:gd name="connsiteY274" fmla="*/ 872531 h 2430180"/>
                            <a:gd name="connsiteX275" fmla="*/ 2244008 w 4378794"/>
                            <a:gd name="connsiteY275" fmla="*/ 877496 h 2430180"/>
                            <a:gd name="connsiteX276" fmla="*/ 2244008 w 4378794"/>
                            <a:gd name="connsiteY276" fmla="*/ 882461 h 2430180"/>
                            <a:gd name="connsiteX277" fmla="*/ 2244008 w 4378794"/>
                            <a:gd name="connsiteY277" fmla="*/ 887425 h 2430180"/>
                            <a:gd name="connsiteX278" fmla="*/ 2244008 w 4378794"/>
                            <a:gd name="connsiteY278" fmla="*/ 892390 h 2430180"/>
                            <a:gd name="connsiteX279" fmla="*/ 2244008 w 4378794"/>
                            <a:gd name="connsiteY279" fmla="*/ 897355 h 2430180"/>
                            <a:gd name="connsiteX280" fmla="*/ 2244008 w 4378794"/>
                            <a:gd name="connsiteY280" fmla="*/ 902319 h 2430180"/>
                            <a:gd name="connsiteX281" fmla="*/ 2244008 w 4378794"/>
                            <a:gd name="connsiteY281" fmla="*/ 912249 h 2430180"/>
                            <a:gd name="connsiteX282" fmla="*/ 2194362 w 4378794"/>
                            <a:gd name="connsiteY282" fmla="*/ 882461 h 2430180"/>
                            <a:gd name="connsiteX283" fmla="*/ 2164574 w 4378794"/>
                            <a:gd name="connsiteY283" fmla="*/ 882461 h 2430180"/>
                            <a:gd name="connsiteX284" fmla="*/ 1980883 w 4378794"/>
                            <a:gd name="connsiteY284" fmla="*/ 986718 h 2430180"/>
                            <a:gd name="connsiteX285" fmla="*/ 1975918 w 4378794"/>
                            <a:gd name="connsiteY285" fmla="*/ 996647 h 2430180"/>
                            <a:gd name="connsiteX286" fmla="*/ 1975918 w 4378794"/>
                            <a:gd name="connsiteY286" fmla="*/ 1001612 h 2430180"/>
                            <a:gd name="connsiteX287" fmla="*/ 1975918 w 4378794"/>
                            <a:gd name="connsiteY287" fmla="*/ 1006577 h 2430180"/>
                            <a:gd name="connsiteX288" fmla="*/ 1975918 w 4378794"/>
                            <a:gd name="connsiteY288" fmla="*/ 1011541 h 2430180"/>
                            <a:gd name="connsiteX289" fmla="*/ 1975918 w 4378794"/>
                            <a:gd name="connsiteY289" fmla="*/ 1016506 h 2430180"/>
                            <a:gd name="connsiteX290" fmla="*/ 1975918 w 4378794"/>
                            <a:gd name="connsiteY290" fmla="*/ 1021470 h 2430180"/>
                            <a:gd name="connsiteX291" fmla="*/ 1975918 w 4378794"/>
                            <a:gd name="connsiteY291" fmla="*/ 1026435 h 2430180"/>
                            <a:gd name="connsiteX292" fmla="*/ 1975918 w 4378794"/>
                            <a:gd name="connsiteY292" fmla="*/ 1031400 h 2430180"/>
                            <a:gd name="connsiteX293" fmla="*/ 1975918 w 4378794"/>
                            <a:gd name="connsiteY293" fmla="*/ 1036364 h 2430180"/>
                            <a:gd name="connsiteX294" fmla="*/ 1975918 w 4378794"/>
                            <a:gd name="connsiteY294" fmla="*/ 1041329 h 2430180"/>
                            <a:gd name="connsiteX295" fmla="*/ 1975918 w 4378794"/>
                            <a:gd name="connsiteY295" fmla="*/ 1046293 h 2430180"/>
                            <a:gd name="connsiteX296" fmla="*/ 1975918 w 4378794"/>
                            <a:gd name="connsiteY296" fmla="*/ 1056223 h 2430180"/>
                            <a:gd name="connsiteX297" fmla="*/ 1926272 w 4378794"/>
                            <a:gd name="connsiteY297" fmla="*/ 1026435 h 2430180"/>
                            <a:gd name="connsiteX298" fmla="*/ 1896484 w 4378794"/>
                            <a:gd name="connsiteY298" fmla="*/ 1026435 h 2430180"/>
                            <a:gd name="connsiteX299" fmla="*/ 1712794 w 4378794"/>
                            <a:gd name="connsiteY299" fmla="*/ 1130692 h 2430180"/>
                            <a:gd name="connsiteX300" fmla="*/ 1707829 w 4378794"/>
                            <a:gd name="connsiteY300" fmla="*/ 1140621 h 2430180"/>
                            <a:gd name="connsiteX301" fmla="*/ 1707829 w 4378794"/>
                            <a:gd name="connsiteY301" fmla="*/ 1145586 h 2430180"/>
                            <a:gd name="connsiteX302" fmla="*/ 1707829 w 4378794"/>
                            <a:gd name="connsiteY302" fmla="*/ 1150550 h 2430180"/>
                            <a:gd name="connsiteX303" fmla="*/ 1707829 w 4378794"/>
                            <a:gd name="connsiteY303" fmla="*/ 1155515 h 2430180"/>
                            <a:gd name="connsiteX304" fmla="*/ 1707829 w 4378794"/>
                            <a:gd name="connsiteY304" fmla="*/ 1160480 h 2430180"/>
                            <a:gd name="connsiteX305" fmla="*/ 1707829 w 4378794"/>
                            <a:gd name="connsiteY305" fmla="*/ 1165444 h 2430180"/>
                            <a:gd name="connsiteX306" fmla="*/ 1707829 w 4378794"/>
                            <a:gd name="connsiteY306" fmla="*/ 1170409 h 2430180"/>
                            <a:gd name="connsiteX307" fmla="*/ 1707829 w 4378794"/>
                            <a:gd name="connsiteY307" fmla="*/ 1175374 h 2430180"/>
                            <a:gd name="connsiteX308" fmla="*/ 1707829 w 4378794"/>
                            <a:gd name="connsiteY308" fmla="*/ 1180338 h 2430180"/>
                            <a:gd name="connsiteX309" fmla="*/ 1707829 w 4378794"/>
                            <a:gd name="connsiteY309" fmla="*/ 1185303 h 2430180"/>
                            <a:gd name="connsiteX310" fmla="*/ 1707829 w 4378794"/>
                            <a:gd name="connsiteY310" fmla="*/ 1190268 h 2430180"/>
                            <a:gd name="connsiteX311" fmla="*/ 1707829 w 4378794"/>
                            <a:gd name="connsiteY311" fmla="*/ 1200197 h 2430180"/>
                            <a:gd name="connsiteX312" fmla="*/ 1658183 w 4378794"/>
                            <a:gd name="connsiteY312" fmla="*/ 1170409 h 2430180"/>
                            <a:gd name="connsiteX313" fmla="*/ 1628395 w 4378794"/>
                            <a:gd name="connsiteY313" fmla="*/ 1170409 h 2430180"/>
                            <a:gd name="connsiteX314" fmla="*/ 1444704 w 4378794"/>
                            <a:gd name="connsiteY314" fmla="*/ 1274666 h 2430180"/>
                            <a:gd name="connsiteX315" fmla="*/ 1439740 w 4378794"/>
                            <a:gd name="connsiteY315" fmla="*/ 1284595 h 2430180"/>
                            <a:gd name="connsiteX316" fmla="*/ 1439740 w 4378794"/>
                            <a:gd name="connsiteY316" fmla="*/ 1289560 h 2430180"/>
                            <a:gd name="connsiteX317" fmla="*/ 1439740 w 4378794"/>
                            <a:gd name="connsiteY317" fmla="*/ 1294524 h 2430180"/>
                            <a:gd name="connsiteX318" fmla="*/ 1439740 w 4378794"/>
                            <a:gd name="connsiteY318" fmla="*/ 1299489 h 2430180"/>
                            <a:gd name="connsiteX319" fmla="*/ 1439740 w 4378794"/>
                            <a:gd name="connsiteY319" fmla="*/ 1304454 h 2430180"/>
                            <a:gd name="connsiteX320" fmla="*/ 1439740 w 4378794"/>
                            <a:gd name="connsiteY320" fmla="*/ 1309418 h 2430180"/>
                            <a:gd name="connsiteX321" fmla="*/ 1439740 w 4378794"/>
                            <a:gd name="connsiteY321" fmla="*/ 1314383 h 2430180"/>
                            <a:gd name="connsiteX322" fmla="*/ 1439740 w 4378794"/>
                            <a:gd name="connsiteY322" fmla="*/ 1319347 h 2430180"/>
                            <a:gd name="connsiteX323" fmla="*/ 1439740 w 4378794"/>
                            <a:gd name="connsiteY323" fmla="*/ 1324312 h 2430180"/>
                            <a:gd name="connsiteX324" fmla="*/ 1439740 w 4378794"/>
                            <a:gd name="connsiteY324" fmla="*/ 1329277 h 2430180"/>
                            <a:gd name="connsiteX325" fmla="*/ 1439740 w 4378794"/>
                            <a:gd name="connsiteY325" fmla="*/ 1334241 h 2430180"/>
                            <a:gd name="connsiteX326" fmla="*/ 1439740 w 4378794"/>
                            <a:gd name="connsiteY326" fmla="*/ 1344170 h 2430180"/>
                            <a:gd name="connsiteX327" fmla="*/ 1390093 w 4378794"/>
                            <a:gd name="connsiteY327" fmla="*/ 1314383 h 2430180"/>
                            <a:gd name="connsiteX328" fmla="*/ 1360306 w 4378794"/>
                            <a:gd name="connsiteY328" fmla="*/ 1314383 h 2430180"/>
                            <a:gd name="connsiteX329" fmla="*/ 1176615 w 4378794"/>
                            <a:gd name="connsiteY329" fmla="*/ 1418640 h 2430180"/>
                            <a:gd name="connsiteX330" fmla="*/ 1171650 w 4378794"/>
                            <a:gd name="connsiteY330" fmla="*/ 1428569 h 2430180"/>
                            <a:gd name="connsiteX331" fmla="*/ 1171650 w 4378794"/>
                            <a:gd name="connsiteY331" fmla="*/ 1433534 h 2430180"/>
                            <a:gd name="connsiteX332" fmla="*/ 1171650 w 4378794"/>
                            <a:gd name="connsiteY332" fmla="*/ 1438498 h 2430180"/>
                            <a:gd name="connsiteX333" fmla="*/ 1171650 w 4378794"/>
                            <a:gd name="connsiteY333" fmla="*/ 1443463 h 2430180"/>
                            <a:gd name="connsiteX334" fmla="*/ 1171650 w 4378794"/>
                            <a:gd name="connsiteY334" fmla="*/ 1448428 h 2430180"/>
                            <a:gd name="connsiteX335" fmla="*/ 1171650 w 4378794"/>
                            <a:gd name="connsiteY335" fmla="*/ 1453392 h 2430180"/>
                            <a:gd name="connsiteX336" fmla="*/ 1171650 w 4378794"/>
                            <a:gd name="connsiteY336" fmla="*/ 1458357 h 2430180"/>
                            <a:gd name="connsiteX337" fmla="*/ 1171650 w 4378794"/>
                            <a:gd name="connsiteY337" fmla="*/ 1463322 h 2430180"/>
                            <a:gd name="connsiteX338" fmla="*/ 1171650 w 4378794"/>
                            <a:gd name="connsiteY338" fmla="*/ 1468286 h 2430180"/>
                            <a:gd name="connsiteX339" fmla="*/ 1171650 w 4378794"/>
                            <a:gd name="connsiteY339" fmla="*/ 1473251 h 2430180"/>
                            <a:gd name="connsiteX340" fmla="*/ 1171650 w 4378794"/>
                            <a:gd name="connsiteY340" fmla="*/ 1478216 h 2430180"/>
                            <a:gd name="connsiteX341" fmla="*/ 1171650 w 4378794"/>
                            <a:gd name="connsiteY341" fmla="*/ 1488145 h 2430180"/>
                            <a:gd name="connsiteX342" fmla="*/ 1122004 w 4378794"/>
                            <a:gd name="connsiteY342" fmla="*/ 1458357 h 2430180"/>
                            <a:gd name="connsiteX343" fmla="*/ 1092216 w 4378794"/>
                            <a:gd name="connsiteY343" fmla="*/ 1458357 h 2430180"/>
                            <a:gd name="connsiteX344" fmla="*/ 908525 w 4378794"/>
                            <a:gd name="connsiteY344" fmla="*/ 1562614 h 2430180"/>
                            <a:gd name="connsiteX345" fmla="*/ 898596 w 4378794"/>
                            <a:gd name="connsiteY345" fmla="*/ 1547720 h 2430180"/>
                            <a:gd name="connsiteX346" fmla="*/ 898596 w 4378794"/>
                            <a:gd name="connsiteY346" fmla="*/ 1552685 h 2430180"/>
                            <a:gd name="connsiteX347" fmla="*/ 898596 w 4378794"/>
                            <a:gd name="connsiteY347" fmla="*/ 1557649 h 2430180"/>
                            <a:gd name="connsiteX348" fmla="*/ 898596 w 4378794"/>
                            <a:gd name="connsiteY348" fmla="*/ 1562614 h 2430180"/>
                            <a:gd name="connsiteX349" fmla="*/ 898596 w 4378794"/>
                            <a:gd name="connsiteY349" fmla="*/ 1567578 h 2430180"/>
                            <a:gd name="connsiteX350" fmla="*/ 898596 w 4378794"/>
                            <a:gd name="connsiteY350" fmla="*/ 1572543 h 2430180"/>
                            <a:gd name="connsiteX351" fmla="*/ 898596 w 4378794"/>
                            <a:gd name="connsiteY351" fmla="*/ 1577508 h 2430180"/>
                            <a:gd name="connsiteX352" fmla="*/ 898596 w 4378794"/>
                            <a:gd name="connsiteY352" fmla="*/ 1582472 h 2430180"/>
                            <a:gd name="connsiteX353" fmla="*/ 898596 w 4378794"/>
                            <a:gd name="connsiteY353" fmla="*/ 1587437 h 2430180"/>
                            <a:gd name="connsiteX354" fmla="*/ 898596 w 4378794"/>
                            <a:gd name="connsiteY354" fmla="*/ 1592401 h 2430180"/>
                            <a:gd name="connsiteX355" fmla="*/ 898596 w 4378794"/>
                            <a:gd name="connsiteY355" fmla="*/ 1597366 h 2430180"/>
                            <a:gd name="connsiteX356" fmla="*/ 898596 w 4378794"/>
                            <a:gd name="connsiteY356" fmla="*/ 1607295 h 2430180"/>
                            <a:gd name="connsiteX357" fmla="*/ 848950 w 4378794"/>
                            <a:gd name="connsiteY357" fmla="*/ 1577508 h 2430180"/>
                            <a:gd name="connsiteX358" fmla="*/ 819162 w 4378794"/>
                            <a:gd name="connsiteY358" fmla="*/ 1577508 h 2430180"/>
                            <a:gd name="connsiteX359" fmla="*/ 635471 w 4378794"/>
                            <a:gd name="connsiteY359" fmla="*/ 1681765 h 2430180"/>
                            <a:gd name="connsiteX360" fmla="*/ 630506 w 4378794"/>
                            <a:gd name="connsiteY360" fmla="*/ 1691694 h 2430180"/>
                            <a:gd name="connsiteX361" fmla="*/ 630506 w 4378794"/>
                            <a:gd name="connsiteY361" fmla="*/ 1696659 h 2430180"/>
                            <a:gd name="connsiteX362" fmla="*/ 630506 w 4378794"/>
                            <a:gd name="connsiteY362" fmla="*/ 1701623 h 2430180"/>
                            <a:gd name="connsiteX363" fmla="*/ 630506 w 4378794"/>
                            <a:gd name="connsiteY363" fmla="*/ 1706588 h 2430180"/>
                            <a:gd name="connsiteX364" fmla="*/ 630506 w 4378794"/>
                            <a:gd name="connsiteY364" fmla="*/ 1711553 h 2430180"/>
                            <a:gd name="connsiteX365" fmla="*/ 630506 w 4378794"/>
                            <a:gd name="connsiteY365" fmla="*/ 1716517 h 2430180"/>
                            <a:gd name="connsiteX366" fmla="*/ 630506 w 4378794"/>
                            <a:gd name="connsiteY366" fmla="*/ 1721482 h 2430180"/>
                            <a:gd name="connsiteX367" fmla="*/ 630506 w 4378794"/>
                            <a:gd name="connsiteY367" fmla="*/ 1726447 h 2430180"/>
                            <a:gd name="connsiteX368" fmla="*/ 630506 w 4378794"/>
                            <a:gd name="connsiteY368" fmla="*/ 1731411 h 2430180"/>
                            <a:gd name="connsiteX369" fmla="*/ 630506 w 4378794"/>
                            <a:gd name="connsiteY369" fmla="*/ 1736376 h 2430180"/>
                            <a:gd name="connsiteX370" fmla="*/ 630506 w 4378794"/>
                            <a:gd name="connsiteY370" fmla="*/ 1741340 h 2430180"/>
                            <a:gd name="connsiteX371" fmla="*/ 630506 w 4378794"/>
                            <a:gd name="connsiteY371" fmla="*/ 1751270 h 2430180"/>
                            <a:gd name="connsiteX372" fmla="*/ 580860 w 4378794"/>
                            <a:gd name="connsiteY372" fmla="*/ 1721482 h 2430180"/>
                            <a:gd name="connsiteX373" fmla="*/ 551073 w 4378794"/>
                            <a:gd name="connsiteY373" fmla="*/ 1721482 h 2430180"/>
                            <a:gd name="connsiteX374" fmla="*/ 367382 w 4378794"/>
                            <a:gd name="connsiteY374" fmla="*/ 1825739 h 2430180"/>
                            <a:gd name="connsiteX375" fmla="*/ 362417 w 4378794"/>
                            <a:gd name="connsiteY375" fmla="*/ 1835668 h 2430180"/>
                            <a:gd name="connsiteX376" fmla="*/ 362417 w 4378794"/>
                            <a:gd name="connsiteY376" fmla="*/ 1840632 h 2430180"/>
                            <a:gd name="connsiteX377" fmla="*/ 362417 w 4378794"/>
                            <a:gd name="connsiteY377" fmla="*/ 1845597 h 2430180"/>
                            <a:gd name="connsiteX378" fmla="*/ 362417 w 4378794"/>
                            <a:gd name="connsiteY378" fmla="*/ 1850562 h 2430180"/>
                            <a:gd name="connsiteX379" fmla="*/ 362417 w 4378794"/>
                            <a:gd name="connsiteY379" fmla="*/ 1855526 h 2430180"/>
                            <a:gd name="connsiteX380" fmla="*/ 362417 w 4378794"/>
                            <a:gd name="connsiteY380" fmla="*/ 1860491 h 2430180"/>
                            <a:gd name="connsiteX381" fmla="*/ 362417 w 4378794"/>
                            <a:gd name="connsiteY381" fmla="*/ 1865455 h 2430180"/>
                            <a:gd name="connsiteX382" fmla="*/ 362417 w 4378794"/>
                            <a:gd name="connsiteY382" fmla="*/ 1870420 h 2430180"/>
                            <a:gd name="connsiteX383" fmla="*/ 362417 w 4378794"/>
                            <a:gd name="connsiteY383" fmla="*/ 1875385 h 2430180"/>
                            <a:gd name="connsiteX384" fmla="*/ 362417 w 4378794"/>
                            <a:gd name="connsiteY384" fmla="*/ 1880349 h 2430180"/>
                            <a:gd name="connsiteX385" fmla="*/ 362417 w 4378794"/>
                            <a:gd name="connsiteY385" fmla="*/ 1885314 h 2430180"/>
                            <a:gd name="connsiteX386" fmla="*/ 362417 w 4378794"/>
                            <a:gd name="connsiteY386" fmla="*/ 1895243 h 2430180"/>
                            <a:gd name="connsiteX387" fmla="*/ 312771 w 4378794"/>
                            <a:gd name="connsiteY387" fmla="*/ 1865455 h 2430180"/>
                            <a:gd name="connsiteX388" fmla="*/ 282983 w 4378794"/>
                            <a:gd name="connsiteY388" fmla="*/ 1865455 h 2430180"/>
                            <a:gd name="connsiteX389" fmla="*/ 4965 w 4378794"/>
                            <a:gd name="connsiteY389" fmla="*/ 2024324 h 2430180"/>
                            <a:gd name="connsiteX390" fmla="*/ 0 w 4378794"/>
                            <a:gd name="connsiteY390" fmla="*/ 2034253 h 2430180"/>
                            <a:gd name="connsiteX391" fmla="*/ 0 w 4378794"/>
                            <a:gd name="connsiteY391" fmla="*/ 2039217 h 2430180"/>
                            <a:gd name="connsiteX392" fmla="*/ 0 w 4378794"/>
                            <a:gd name="connsiteY392" fmla="*/ 2044182 h 2430180"/>
                            <a:gd name="connsiteX393" fmla="*/ 0 w 4378794"/>
                            <a:gd name="connsiteY393" fmla="*/ 2049147 h 2430180"/>
                            <a:gd name="connsiteX394" fmla="*/ 0 w 4378794"/>
                            <a:gd name="connsiteY394" fmla="*/ 2054111 h 2430180"/>
                            <a:gd name="connsiteX395" fmla="*/ 0 w 4378794"/>
                            <a:gd name="connsiteY395" fmla="*/ 2059076 h 2430180"/>
                            <a:gd name="connsiteX396" fmla="*/ 0 w 4378794"/>
                            <a:gd name="connsiteY396" fmla="*/ 2064040 h 2430180"/>
                            <a:gd name="connsiteX397" fmla="*/ 0 w 4378794"/>
                            <a:gd name="connsiteY397" fmla="*/ 2069005 h 2430180"/>
                            <a:gd name="connsiteX398" fmla="*/ 0 w 4378794"/>
                            <a:gd name="connsiteY398" fmla="*/ 2073970 h 2430180"/>
                            <a:gd name="connsiteX399" fmla="*/ 0 w 4378794"/>
                            <a:gd name="connsiteY399" fmla="*/ 2078934 h 2430180"/>
                            <a:gd name="connsiteX400" fmla="*/ 0 w 4378794"/>
                            <a:gd name="connsiteY400" fmla="*/ 2083899 h 2430180"/>
                            <a:gd name="connsiteX401" fmla="*/ 4965 w 4378794"/>
                            <a:gd name="connsiteY401" fmla="*/ 2098793 h 2430180"/>
                            <a:gd name="connsiteX402" fmla="*/ 228372 w 4378794"/>
                            <a:gd name="connsiteY402" fmla="*/ 2227873 h 2430180"/>
                            <a:gd name="connsiteX403" fmla="*/ 258160 w 4378794"/>
                            <a:gd name="connsiteY403" fmla="*/ 2227873 h 2430180"/>
                            <a:gd name="connsiteX404" fmla="*/ 536179 w 4378794"/>
                            <a:gd name="connsiteY404" fmla="*/ 2069005 h 2430180"/>
                            <a:gd name="connsiteX405" fmla="*/ 541143 w 4378794"/>
                            <a:gd name="connsiteY405" fmla="*/ 2059076 h 2430180"/>
                            <a:gd name="connsiteX406" fmla="*/ 541143 w 4378794"/>
                            <a:gd name="connsiteY406" fmla="*/ 2054111 h 2430180"/>
                            <a:gd name="connsiteX407" fmla="*/ 541143 w 4378794"/>
                            <a:gd name="connsiteY407" fmla="*/ 2049147 h 2430180"/>
                            <a:gd name="connsiteX408" fmla="*/ 541143 w 4378794"/>
                            <a:gd name="connsiteY408" fmla="*/ 2044182 h 2430180"/>
                            <a:gd name="connsiteX409" fmla="*/ 541143 w 4378794"/>
                            <a:gd name="connsiteY409" fmla="*/ 2039217 h 2430180"/>
                            <a:gd name="connsiteX410" fmla="*/ 541143 w 4378794"/>
                            <a:gd name="connsiteY410" fmla="*/ 2034253 h 2430180"/>
                            <a:gd name="connsiteX411" fmla="*/ 541143 w 4378794"/>
                            <a:gd name="connsiteY411" fmla="*/ 2029288 h 2430180"/>
                            <a:gd name="connsiteX412" fmla="*/ 541143 w 4378794"/>
                            <a:gd name="connsiteY412" fmla="*/ 2024324 h 2430180"/>
                            <a:gd name="connsiteX413" fmla="*/ 541143 w 4378794"/>
                            <a:gd name="connsiteY413" fmla="*/ 2019359 h 2430180"/>
                            <a:gd name="connsiteX414" fmla="*/ 541143 w 4378794"/>
                            <a:gd name="connsiteY414" fmla="*/ 2014394 h 2430180"/>
                            <a:gd name="connsiteX415" fmla="*/ 541143 w 4378794"/>
                            <a:gd name="connsiteY415" fmla="*/ 2009430 h 2430180"/>
                            <a:gd name="connsiteX416" fmla="*/ 541143 w 4378794"/>
                            <a:gd name="connsiteY416" fmla="*/ 1999501 h 2430180"/>
                            <a:gd name="connsiteX417" fmla="*/ 590790 w 4378794"/>
                            <a:gd name="connsiteY417" fmla="*/ 2029288 h 2430180"/>
                            <a:gd name="connsiteX418" fmla="*/ 620577 w 4378794"/>
                            <a:gd name="connsiteY418" fmla="*/ 2029288 h 2430180"/>
                            <a:gd name="connsiteX419" fmla="*/ 804268 w 4378794"/>
                            <a:gd name="connsiteY419" fmla="*/ 1925031 h 2430180"/>
                            <a:gd name="connsiteX420" fmla="*/ 809233 w 4378794"/>
                            <a:gd name="connsiteY420" fmla="*/ 1915101 h 2430180"/>
                            <a:gd name="connsiteX421" fmla="*/ 809233 w 4378794"/>
                            <a:gd name="connsiteY421" fmla="*/ 1910137 h 2430180"/>
                            <a:gd name="connsiteX422" fmla="*/ 809233 w 4378794"/>
                            <a:gd name="connsiteY422" fmla="*/ 1905172 h 2430180"/>
                            <a:gd name="connsiteX423" fmla="*/ 809233 w 4378794"/>
                            <a:gd name="connsiteY423" fmla="*/ 1900208 h 2430180"/>
                            <a:gd name="connsiteX424" fmla="*/ 809233 w 4378794"/>
                            <a:gd name="connsiteY424" fmla="*/ 1895243 h 2430180"/>
                            <a:gd name="connsiteX425" fmla="*/ 809233 w 4378794"/>
                            <a:gd name="connsiteY425" fmla="*/ 1890278 h 2430180"/>
                            <a:gd name="connsiteX426" fmla="*/ 809233 w 4378794"/>
                            <a:gd name="connsiteY426" fmla="*/ 1885314 h 2430180"/>
                            <a:gd name="connsiteX427" fmla="*/ 809233 w 4378794"/>
                            <a:gd name="connsiteY427" fmla="*/ 1880349 h 2430180"/>
                            <a:gd name="connsiteX428" fmla="*/ 809233 w 4378794"/>
                            <a:gd name="connsiteY428" fmla="*/ 1875385 h 2430180"/>
                            <a:gd name="connsiteX429" fmla="*/ 809233 w 4378794"/>
                            <a:gd name="connsiteY429" fmla="*/ 1870420 h 2430180"/>
                            <a:gd name="connsiteX430" fmla="*/ 809233 w 4378794"/>
                            <a:gd name="connsiteY430" fmla="*/ 1865455 h 2430180"/>
                            <a:gd name="connsiteX431" fmla="*/ 809233 w 4378794"/>
                            <a:gd name="connsiteY431" fmla="*/ 1855526 h 2430180"/>
                            <a:gd name="connsiteX432" fmla="*/ 858879 w 4378794"/>
                            <a:gd name="connsiteY432" fmla="*/ 1885314 h 2430180"/>
                            <a:gd name="connsiteX433" fmla="*/ 888667 w 4378794"/>
                            <a:gd name="connsiteY433" fmla="*/ 1885314 h 2430180"/>
                            <a:gd name="connsiteX434" fmla="*/ 1072358 w 4378794"/>
                            <a:gd name="connsiteY434" fmla="*/ 1781057 h 2430180"/>
                            <a:gd name="connsiteX435" fmla="*/ 1077322 w 4378794"/>
                            <a:gd name="connsiteY435" fmla="*/ 1771128 h 2430180"/>
                            <a:gd name="connsiteX436" fmla="*/ 1077322 w 4378794"/>
                            <a:gd name="connsiteY436" fmla="*/ 1766163 h 2430180"/>
                            <a:gd name="connsiteX437" fmla="*/ 1077322 w 4378794"/>
                            <a:gd name="connsiteY437" fmla="*/ 1761199 h 2430180"/>
                            <a:gd name="connsiteX438" fmla="*/ 1077322 w 4378794"/>
                            <a:gd name="connsiteY438" fmla="*/ 1756234 h 2430180"/>
                            <a:gd name="connsiteX439" fmla="*/ 1077322 w 4378794"/>
                            <a:gd name="connsiteY439" fmla="*/ 1751270 h 2430180"/>
                            <a:gd name="connsiteX440" fmla="*/ 1077322 w 4378794"/>
                            <a:gd name="connsiteY440" fmla="*/ 1746305 h 2430180"/>
                            <a:gd name="connsiteX441" fmla="*/ 1077322 w 4378794"/>
                            <a:gd name="connsiteY441" fmla="*/ 1741340 h 2430180"/>
                            <a:gd name="connsiteX442" fmla="*/ 1077322 w 4378794"/>
                            <a:gd name="connsiteY442" fmla="*/ 1736376 h 2430180"/>
                            <a:gd name="connsiteX443" fmla="*/ 1077322 w 4378794"/>
                            <a:gd name="connsiteY443" fmla="*/ 1731411 h 2430180"/>
                            <a:gd name="connsiteX444" fmla="*/ 1077322 w 4378794"/>
                            <a:gd name="connsiteY444" fmla="*/ 1726447 h 2430180"/>
                            <a:gd name="connsiteX445" fmla="*/ 1077322 w 4378794"/>
                            <a:gd name="connsiteY445" fmla="*/ 1721482 h 2430180"/>
                            <a:gd name="connsiteX446" fmla="*/ 1077322 w 4378794"/>
                            <a:gd name="connsiteY446" fmla="*/ 1711553 h 2430180"/>
                            <a:gd name="connsiteX447" fmla="*/ 1126968 w 4378794"/>
                            <a:gd name="connsiteY447" fmla="*/ 1741340 h 2430180"/>
                            <a:gd name="connsiteX448" fmla="*/ 1156756 w 4378794"/>
                            <a:gd name="connsiteY448" fmla="*/ 1741340 h 2430180"/>
                            <a:gd name="connsiteX449" fmla="*/ 1345412 w 4378794"/>
                            <a:gd name="connsiteY449" fmla="*/ 1647012 h 2430180"/>
                            <a:gd name="connsiteX450" fmla="*/ 1350376 w 4378794"/>
                            <a:gd name="connsiteY450" fmla="*/ 1637083 h 2430180"/>
                            <a:gd name="connsiteX451" fmla="*/ 1350376 w 4378794"/>
                            <a:gd name="connsiteY451" fmla="*/ 1632118 h 2430180"/>
                            <a:gd name="connsiteX452" fmla="*/ 1350376 w 4378794"/>
                            <a:gd name="connsiteY452" fmla="*/ 1627154 h 2430180"/>
                            <a:gd name="connsiteX453" fmla="*/ 1350376 w 4378794"/>
                            <a:gd name="connsiteY453" fmla="*/ 1622189 h 2430180"/>
                            <a:gd name="connsiteX454" fmla="*/ 1350376 w 4378794"/>
                            <a:gd name="connsiteY454" fmla="*/ 1617224 h 2430180"/>
                            <a:gd name="connsiteX455" fmla="*/ 1350376 w 4378794"/>
                            <a:gd name="connsiteY455" fmla="*/ 1612260 h 2430180"/>
                            <a:gd name="connsiteX456" fmla="*/ 1350376 w 4378794"/>
                            <a:gd name="connsiteY456" fmla="*/ 1607295 h 2430180"/>
                            <a:gd name="connsiteX457" fmla="*/ 1350376 w 4378794"/>
                            <a:gd name="connsiteY457" fmla="*/ 1602331 h 2430180"/>
                            <a:gd name="connsiteX458" fmla="*/ 1350376 w 4378794"/>
                            <a:gd name="connsiteY458" fmla="*/ 1597366 h 2430180"/>
                            <a:gd name="connsiteX459" fmla="*/ 1350376 w 4378794"/>
                            <a:gd name="connsiteY459" fmla="*/ 1592401 h 2430180"/>
                            <a:gd name="connsiteX460" fmla="*/ 1350376 w 4378794"/>
                            <a:gd name="connsiteY460" fmla="*/ 1587437 h 2430180"/>
                            <a:gd name="connsiteX461" fmla="*/ 1350376 w 4378794"/>
                            <a:gd name="connsiteY461" fmla="*/ 1577508 h 2430180"/>
                            <a:gd name="connsiteX462" fmla="*/ 1400022 w 4378794"/>
                            <a:gd name="connsiteY462" fmla="*/ 1607295 h 2430180"/>
                            <a:gd name="connsiteX463" fmla="*/ 1429810 w 4378794"/>
                            <a:gd name="connsiteY463" fmla="*/ 1607295 h 2430180"/>
                            <a:gd name="connsiteX464" fmla="*/ 1613501 w 4378794"/>
                            <a:gd name="connsiteY464" fmla="*/ 1503039 h 2430180"/>
                            <a:gd name="connsiteX465" fmla="*/ 1618466 w 4378794"/>
                            <a:gd name="connsiteY465" fmla="*/ 1493109 h 2430180"/>
                            <a:gd name="connsiteX466" fmla="*/ 1618466 w 4378794"/>
                            <a:gd name="connsiteY466" fmla="*/ 1488145 h 2430180"/>
                            <a:gd name="connsiteX467" fmla="*/ 1618466 w 4378794"/>
                            <a:gd name="connsiteY467" fmla="*/ 1483180 h 2430180"/>
                            <a:gd name="connsiteX468" fmla="*/ 1618466 w 4378794"/>
                            <a:gd name="connsiteY468" fmla="*/ 1478216 h 2430180"/>
                            <a:gd name="connsiteX469" fmla="*/ 1618466 w 4378794"/>
                            <a:gd name="connsiteY469" fmla="*/ 1473251 h 2430180"/>
                            <a:gd name="connsiteX470" fmla="*/ 1618466 w 4378794"/>
                            <a:gd name="connsiteY470" fmla="*/ 1468286 h 2430180"/>
                            <a:gd name="connsiteX471" fmla="*/ 1618466 w 4378794"/>
                            <a:gd name="connsiteY471" fmla="*/ 1463322 h 2430180"/>
                            <a:gd name="connsiteX472" fmla="*/ 1618466 w 4378794"/>
                            <a:gd name="connsiteY472" fmla="*/ 1458357 h 2430180"/>
                            <a:gd name="connsiteX473" fmla="*/ 1618466 w 4378794"/>
                            <a:gd name="connsiteY473" fmla="*/ 1453392 h 2430180"/>
                            <a:gd name="connsiteX474" fmla="*/ 1618466 w 4378794"/>
                            <a:gd name="connsiteY474" fmla="*/ 1448428 h 2430180"/>
                            <a:gd name="connsiteX475" fmla="*/ 1618466 w 4378794"/>
                            <a:gd name="connsiteY475" fmla="*/ 1443463 h 2430180"/>
                            <a:gd name="connsiteX476" fmla="*/ 1618466 w 4378794"/>
                            <a:gd name="connsiteY476" fmla="*/ 1433534 h 2430180"/>
                            <a:gd name="connsiteX477" fmla="*/ 1668112 w 4378794"/>
                            <a:gd name="connsiteY477" fmla="*/ 1463322 h 2430180"/>
                            <a:gd name="connsiteX478" fmla="*/ 1697900 w 4378794"/>
                            <a:gd name="connsiteY478" fmla="*/ 1463322 h 2430180"/>
                            <a:gd name="connsiteX479" fmla="*/ 1881591 w 4378794"/>
                            <a:gd name="connsiteY479" fmla="*/ 1359064 h 2430180"/>
                            <a:gd name="connsiteX480" fmla="*/ 1886555 w 4378794"/>
                            <a:gd name="connsiteY480" fmla="*/ 1349135 h 2430180"/>
                            <a:gd name="connsiteX481" fmla="*/ 1886555 w 4378794"/>
                            <a:gd name="connsiteY481" fmla="*/ 1344170 h 2430180"/>
                            <a:gd name="connsiteX482" fmla="*/ 1886555 w 4378794"/>
                            <a:gd name="connsiteY482" fmla="*/ 1339206 h 2430180"/>
                            <a:gd name="connsiteX483" fmla="*/ 1886555 w 4378794"/>
                            <a:gd name="connsiteY483" fmla="*/ 1334241 h 2430180"/>
                            <a:gd name="connsiteX484" fmla="*/ 1886555 w 4378794"/>
                            <a:gd name="connsiteY484" fmla="*/ 1329277 h 2430180"/>
                            <a:gd name="connsiteX485" fmla="*/ 1886555 w 4378794"/>
                            <a:gd name="connsiteY485" fmla="*/ 1324312 h 2430180"/>
                            <a:gd name="connsiteX486" fmla="*/ 1886555 w 4378794"/>
                            <a:gd name="connsiteY486" fmla="*/ 1319347 h 2430180"/>
                            <a:gd name="connsiteX487" fmla="*/ 1886555 w 4378794"/>
                            <a:gd name="connsiteY487" fmla="*/ 1314383 h 2430180"/>
                            <a:gd name="connsiteX488" fmla="*/ 1886555 w 4378794"/>
                            <a:gd name="connsiteY488" fmla="*/ 1309418 h 2430180"/>
                            <a:gd name="connsiteX489" fmla="*/ 1886555 w 4378794"/>
                            <a:gd name="connsiteY489" fmla="*/ 1304454 h 2430180"/>
                            <a:gd name="connsiteX490" fmla="*/ 1886555 w 4378794"/>
                            <a:gd name="connsiteY490" fmla="*/ 1299489 h 2430180"/>
                            <a:gd name="connsiteX491" fmla="*/ 1886555 w 4378794"/>
                            <a:gd name="connsiteY491" fmla="*/ 1289560 h 2430180"/>
                            <a:gd name="connsiteX492" fmla="*/ 1936201 w 4378794"/>
                            <a:gd name="connsiteY492" fmla="*/ 1319347 h 2430180"/>
                            <a:gd name="connsiteX493" fmla="*/ 1965989 w 4378794"/>
                            <a:gd name="connsiteY493" fmla="*/ 1319347 h 2430180"/>
                            <a:gd name="connsiteX494" fmla="*/ 2149680 w 4378794"/>
                            <a:gd name="connsiteY494" fmla="*/ 1215091 h 2430180"/>
                            <a:gd name="connsiteX495" fmla="*/ 2154645 w 4378794"/>
                            <a:gd name="connsiteY495" fmla="*/ 1205162 h 2430180"/>
                            <a:gd name="connsiteX496" fmla="*/ 2154645 w 4378794"/>
                            <a:gd name="connsiteY496" fmla="*/ 1200197 h 2430180"/>
                            <a:gd name="connsiteX497" fmla="*/ 2154645 w 4378794"/>
                            <a:gd name="connsiteY497" fmla="*/ 1195232 h 2430180"/>
                            <a:gd name="connsiteX498" fmla="*/ 2154645 w 4378794"/>
                            <a:gd name="connsiteY498" fmla="*/ 1190268 h 2430180"/>
                            <a:gd name="connsiteX499" fmla="*/ 2154645 w 4378794"/>
                            <a:gd name="connsiteY499" fmla="*/ 1185303 h 2430180"/>
                            <a:gd name="connsiteX500" fmla="*/ 2154645 w 4378794"/>
                            <a:gd name="connsiteY500" fmla="*/ 1180338 h 2430180"/>
                            <a:gd name="connsiteX501" fmla="*/ 2154645 w 4378794"/>
                            <a:gd name="connsiteY501" fmla="*/ 1175374 h 2430180"/>
                            <a:gd name="connsiteX502" fmla="*/ 2154645 w 4378794"/>
                            <a:gd name="connsiteY502" fmla="*/ 1170409 h 2430180"/>
                            <a:gd name="connsiteX503" fmla="*/ 2154645 w 4378794"/>
                            <a:gd name="connsiteY503" fmla="*/ 1165444 h 2430180"/>
                            <a:gd name="connsiteX504" fmla="*/ 2154645 w 4378794"/>
                            <a:gd name="connsiteY504" fmla="*/ 1160480 h 2430180"/>
                            <a:gd name="connsiteX505" fmla="*/ 2154645 w 4378794"/>
                            <a:gd name="connsiteY505" fmla="*/ 1155515 h 2430180"/>
                            <a:gd name="connsiteX506" fmla="*/ 2154645 w 4378794"/>
                            <a:gd name="connsiteY506" fmla="*/ 1145586 h 2430180"/>
                            <a:gd name="connsiteX507" fmla="*/ 2204291 w 4378794"/>
                            <a:gd name="connsiteY507" fmla="*/ 1175374 h 2430180"/>
                            <a:gd name="connsiteX508" fmla="*/ 2234079 w 4378794"/>
                            <a:gd name="connsiteY508" fmla="*/ 1175374 h 2430180"/>
                            <a:gd name="connsiteX509" fmla="*/ 2417769 w 4378794"/>
                            <a:gd name="connsiteY509" fmla="*/ 1071116 h 2430180"/>
                            <a:gd name="connsiteX510" fmla="*/ 2422734 w 4378794"/>
                            <a:gd name="connsiteY510" fmla="*/ 1061187 h 2430180"/>
                            <a:gd name="connsiteX511" fmla="*/ 2422734 w 4378794"/>
                            <a:gd name="connsiteY511" fmla="*/ 1056223 h 2430180"/>
                            <a:gd name="connsiteX512" fmla="*/ 2422734 w 4378794"/>
                            <a:gd name="connsiteY512" fmla="*/ 1051258 h 2430180"/>
                            <a:gd name="connsiteX513" fmla="*/ 2422734 w 4378794"/>
                            <a:gd name="connsiteY513" fmla="*/ 1046293 h 2430180"/>
                            <a:gd name="connsiteX514" fmla="*/ 2422734 w 4378794"/>
                            <a:gd name="connsiteY514" fmla="*/ 1041329 h 2430180"/>
                            <a:gd name="connsiteX515" fmla="*/ 2422734 w 4378794"/>
                            <a:gd name="connsiteY515" fmla="*/ 1036364 h 2430180"/>
                            <a:gd name="connsiteX516" fmla="*/ 2422734 w 4378794"/>
                            <a:gd name="connsiteY516" fmla="*/ 1031400 h 2430180"/>
                            <a:gd name="connsiteX517" fmla="*/ 2422734 w 4378794"/>
                            <a:gd name="connsiteY517" fmla="*/ 1026435 h 2430180"/>
                            <a:gd name="connsiteX518" fmla="*/ 2422734 w 4378794"/>
                            <a:gd name="connsiteY518" fmla="*/ 1021470 h 2430180"/>
                            <a:gd name="connsiteX519" fmla="*/ 2422734 w 4378794"/>
                            <a:gd name="connsiteY519" fmla="*/ 1016506 h 2430180"/>
                            <a:gd name="connsiteX520" fmla="*/ 2422734 w 4378794"/>
                            <a:gd name="connsiteY520" fmla="*/ 1011541 h 2430180"/>
                            <a:gd name="connsiteX521" fmla="*/ 2422734 w 4378794"/>
                            <a:gd name="connsiteY521" fmla="*/ 1001612 h 2430180"/>
                            <a:gd name="connsiteX522" fmla="*/ 2472380 w 4378794"/>
                            <a:gd name="connsiteY522" fmla="*/ 1031400 h 2430180"/>
                            <a:gd name="connsiteX523" fmla="*/ 2502168 w 4378794"/>
                            <a:gd name="connsiteY523" fmla="*/ 1031400 h 2430180"/>
                            <a:gd name="connsiteX524" fmla="*/ 2685859 w 4378794"/>
                            <a:gd name="connsiteY524" fmla="*/ 927143 h 2430180"/>
                            <a:gd name="connsiteX525" fmla="*/ 2690823 w 4378794"/>
                            <a:gd name="connsiteY525" fmla="*/ 917213 h 2430180"/>
                            <a:gd name="connsiteX526" fmla="*/ 2690823 w 4378794"/>
                            <a:gd name="connsiteY526" fmla="*/ 912249 h 2430180"/>
                            <a:gd name="connsiteX527" fmla="*/ 2690823 w 4378794"/>
                            <a:gd name="connsiteY527" fmla="*/ 907284 h 2430180"/>
                            <a:gd name="connsiteX528" fmla="*/ 2690823 w 4378794"/>
                            <a:gd name="connsiteY528" fmla="*/ 902319 h 2430180"/>
                            <a:gd name="connsiteX529" fmla="*/ 2690823 w 4378794"/>
                            <a:gd name="connsiteY529" fmla="*/ 897355 h 2430180"/>
                            <a:gd name="connsiteX530" fmla="*/ 2690823 w 4378794"/>
                            <a:gd name="connsiteY530" fmla="*/ 892390 h 2430180"/>
                            <a:gd name="connsiteX531" fmla="*/ 2690823 w 4378794"/>
                            <a:gd name="connsiteY531" fmla="*/ 887425 h 2430180"/>
                            <a:gd name="connsiteX532" fmla="*/ 2690823 w 4378794"/>
                            <a:gd name="connsiteY532" fmla="*/ 882461 h 2430180"/>
                            <a:gd name="connsiteX533" fmla="*/ 2690823 w 4378794"/>
                            <a:gd name="connsiteY533" fmla="*/ 877496 h 2430180"/>
                            <a:gd name="connsiteX534" fmla="*/ 2690823 w 4378794"/>
                            <a:gd name="connsiteY534" fmla="*/ 872531 h 2430180"/>
                            <a:gd name="connsiteX535" fmla="*/ 2690823 w 4378794"/>
                            <a:gd name="connsiteY535" fmla="*/ 867567 h 2430180"/>
                            <a:gd name="connsiteX536" fmla="*/ 2690823 w 4378794"/>
                            <a:gd name="connsiteY536" fmla="*/ 857638 h 2430180"/>
                            <a:gd name="connsiteX537" fmla="*/ 2740470 w 4378794"/>
                            <a:gd name="connsiteY537" fmla="*/ 887425 h 2430180"/>
                            <a:gd name="connsiteX538" fmla="*/ 2770257 w 4378794"/>
                            <a:gd name="connsiteY538" fmla="*/ 887425 h 2430180"/>
                            <a:gd name="connsiteX539" fmla="*/ 2953948 w 4378794"/>
                            <a:gd name="connsiteY539" fmla="*/ 783169 h 2430180"/>
                            <a:gd name="connsiteX540" fmla="*/ 2958913 w 4378794"/>
                            <a:gd name="connsiteY540" fmla="*/ 773239 h 2430180"/>
                            <a:gd name="connsiteX541" fmla="*/ 2958913 w 4378794"/>
                            <a:gd name="connsiteY541" fmla="*/ 768275 h 2430180"/>
                            <a:gd name="connsiteX542" fmla="*/ 2958913 w 4378794"/>
                            <a:gd name="connsiteY542" fmla="*/ 763310 h 2430180"/>
                            <a:gd name="connsiteX543" fmla="*/ 2958913 w 4378794"/>
                            <a:gd name="connsiteY543" fmla="*/ 758346 h 2430180"/>
                            <a:gd name="connsiteX544" fmla="*/ 2958913 w 4378794"/>
                            <a:gd name="connsiteY544" fmla="*/ 753381 h 2430180"/>
                            <a:gd name="connsiteX545" fmla="*/ 2958913 w 4378794"/>
                            <a:gd name="connsiteY545" fmla="*/ 748416 h 2430180"/>
                            <a:gd name="connsiteX546" fmla="*/ 2958913 w 4378794"/>
                            <a:gd name="connsiteY546" fmla="*/ 743452 h 2430180"/>
                            <a:gd name="connsiteX547" fmla="*/ 2958913 w 4378794"/>
                            <a:gd name="connsiteY547" fmla="*/ 738487 h 2430180"/>
                            <a:gd name="connsiteX548" fmla="*/ 2958913 w 4378794"/>
                            <a:gd name="connsiteY548" fmla="*/ 733523 h 2430180"/>
                            <a:gd name="connsiteX549" fmla="*/ 2958913 w 4378794"/>
                            <a:gd name="connsiteY549" fmla="*/ 728558 h 2430180"/>
                            <a:gd name="connsiteX550" fmla="*/ 2958913 w 4378794"/>
                            <a:gd name="connsiteY550" fmla="*/ 723593 h 2430180"/>
                            <a:gd name="connsiteX551" fmla="*/ 2958913 w 4378794"/>
                            <a:gd name="connsiteY551" fmla="*/ 713664 h 2430180"/>
                            <a:gd name="connsiteX552" fmla="*/ 3008559 w 4378794"/>
                            <a:gd name="connsiteY552" fmla="*/ 743452 h 2430180"/>
                            <a:gd name="connsiteX553" fmla="*/ 3038347 w 4378794"/>
                            <a:gd name="connsiteY553" fmla="*/ 743452 h 2430180"/>
                            <a:gd name="connsiteX554" fmla="*/ 3222038 w 4378794"/>
                            <a:gd name="connsiteY554" fmla="*/ 639195 h 2430180"/>
                            <a:gd name="connsiteX555" fmla="*/ 3227002 w 4378794"/>
                            <a:gd name="connsiteY555" fmla="*/ 629265 h 2430180"/>
                            <a:gd name="connsiteX556" fmla="*/ 3227002 w 4378794"/>
                            <a:gd name="connsiteY556" fmla="*/ 624301 h 2430180"/>
                            <a:gd name="connsiteX557" fmla="*/ 3227002 w 4378794"/>
                            <a:gd name="connsiteY557" fmla="*/ 619336 h 2430180"/>
                            <a:gd name="connsiteX558" fmla="*/ 3227002 w 4378794"/>
                            <a:gd name="connsiteY558" fmla="*/ 614371 h 2430180"/>
                            <a:gd name="connsiteX559" fmla="*/ 3227002 w 4378794"/>
                            <a:gd name="connsiteY559" fmla="*/ 609407 h 2430180"/>
                            <a:gd name="connsiteX560" fmla="*/ 3227002 w 4378794"/>
                            <a:gd name="connsiteY560" fmla="*/ 604442 h 2430180"/>
                            <a:gd name="connsiteX561" fmla="*/ 3227002 w 4378794"/>
                            <a:gd name="connsiteY561" fmla="*/ 599477 h 2430180"/>
                            <a:gd name="connsiteX562" fmla="*/ 3227002 w 4378794"/>
                            <a:gd name="connsiteY562" fmla="*/ 594513 h 2430180"/>
                            <a:gd name="connsiteX563" fmla="*/ 3227002 w 4378794"/>
                            <a:gd name="connsiteY563" fmla="*/ 589548 h 2430180"/>
                            <a:gd name="connsiteX564" fmla="*/ 3227002 w 4378794"/>
                            <a:gd name="connsiteY564" fmla="*/ 584584 h 2430180"/>
                            <a:gd name="connsiteX565" fmla="*/ 3227002 w 4378794"/>
                            <a:gd name="connsiteY565" fmla="*/ 579619 h 2430180"/>
                            <a:gd name="connsiteX566" fmla="*/ 3227002 w 4378794"/>
                            <a:gd name="connsiteY566" fmla="*/ 569690 h 2430180"/>
                            <a:gd name="connsiteX567" fmla="*/ 3276649 w 4378794"/>
                            <a:gd name="connsiteY567" fmla="*/ 599477 h 2430180"/>
                            <a:gd name="connsiteX568" fmla="*/ 3306436 w 4378794"/>
                            <a:gd name="connsiteY568" fmla="*/ 599477 h 2430180"/>
                            <a:gd name="connsiteX569" fmla="*/ 3490127 w 4378794"/>
                            <a:gd name="connsiteY569" fmla="*/ 495221 h 2430180"/>
                            <a:gd name="connsiteX570" fmla="*/ 3495092 w 4378794"/>
                            <a:gd name="connsiteY570" fmla="*/ 485292 h 2430180"/>
                            <a:gd name="connsiteX571" fmla="*/ 3495092 w 4378794"/>
                            <a:gd name="connsiteY571" fmla="*/ 480327 h 2430180"/>
                            <a:gd name="connsiteX572" fmla="*/ 3495092 w 4378794"/>
                            <a:gd name="connsiteY572" fmla="*/ 475362 h 2430180"/>
                            <a:gd name="connsiteX573" fmla="*/ 3495092 w 4378794"/>
                            <a:gd name="connsiteY573" fmla="*/ 470398 h 2430180"/>
                            <a:gd name="connsiteX574" fmla="*/ 3495092 w 4378794"/>
                            <a:gd name="connsiteY574" fmla="*/ 465433 h 2430180"/>
                            <a:gd name="connsiteX575" fmla="*/ 3495092 w 4378794"/>
                            <a:gd name="connsiteY575" fmla="*/ 460469 h 2430180"/>
                            <a:gd name="connsiteX576" fmla="*/ 3495092 w 4378794"/>
                            <a:gd name="connsiteY576" fmla="*/ 455504 h 2430180"/>
                            <a:gd name="connsiteX577" fmla="*/ 3495092 w 4378794"/>
                            <a:gd name="connsiteY577" fmla="*/ 450539 h 2430180"/>
                            <a:gd name="connsiteX578" fmla="*/ 3495092 w 4378794"/>
                            <a:gd name="connsiteY578" fmla="*/ 445575 h 2430180"/>
                            <a:gd name="connsiteX579" fmla="*/ 3495092 w 4378794"/>
                            <a:gd name="connsiteY579" fmla="*/ 440610 h 2430180"/>
                            <a:gd name="connsiteX580" fmla="*/ 3495092 w 4378794"/>
                            <a:gd name="connsiteY580" fmla="*/ 435646 h 2430180"/>
                            <a:gd name="connsiteX581" fmla="*/ 3495092 w 4378794"/>
                            <a:gd name="connsiteY581" fmla="*/ 425716 h 2430180"/>
                            <a:gd name="connsiteX582" fmla="*/ 3544738 w 4378794"/>
                            <a:gd name="connsiteY582" fmla="*/ 455504 h 2430180"/>
                            <a:gd name="connsiteX583" fmla="*/ 3574526 w 4378794"/>
                            <a:gd name="connsiteY583" fmla="*/ 455504 h 2430180"/>
                            <a:gd name="connsiteX584" fmla="*/ 3758216 w 4378794"/>
                            <a:gd name="connsiteY584" fmla="*/ 351246 h 2430180"/>
                            <a:gd name="connsiteX585" fmla="*/ 3763181 w 4378794"/>
                            <a:gd name="connsiteY585" fmla="*/ 341317 h 2430180"/>
                            <a:gd name="connsiteX586" fmla="*/ 3763181 w 4378794"/>
                            <a:gd name="connsiteY586" fmla="*/ 336353 h 2430180"/>
                            <a:gd name="connsiteX587" fmla="*/ 3763181 w 4378794"/>
                            <a:gd name="connsiteY587" fmla="*/ 331388 h 2430180"/>
                            <a:gd name="connsiteX588" fmla="*/ 3763181 w 4378794"/>
                            <a:gd name="connsiteY588" fmla="*/ 326423 h 2430180"/>
                            <a:gd name="connsiteX589" fmla="*/ 3763181 w 4378794"/>
                            <a:gd name="connsiteY589" fmla="*/ 321459 h 2430180"/>
                            <a:gd name="connsiteX590" fmla="*/ 3763181 w 4378794"/>
                            <a:gd name="connsiteY590" fmla="*/ 316494 h 2430180"/>
                            <a:gd name="connsiteX591" fmla="*/ 3763181 w 4378794"/>
                            <a:gd name="connsiteY591" fmla="*/ 311530 h 2430180"/>
                            <a:gd name="connsiteX592" fmla="*/ 3763181 w 4378794"/>
                            <a:gd name="connsiteY592" fmla="*/ 306565 h 2430180"/>
                            <a:gd name="connsiteX593" fmla="*/ 3763181 w 4378794"/>
                            <a:gd name="connsiteY593" fmla="*/ 301600 h 2430180"/>
                            <a:gd name="connsiteX594" fmla="*/ 3763181 w 4378794"/>
                            <a:gd name="connsiteY594" fmla="*/ 296636 h 2430180"/>
                            <a:gd name="connsiteX595" fmla="*/ 3763181 w 4378794"/>
                            <a:gd name="connsiteY595" fmla="*/ 291671 h 2430180"/>
                            <a:gd name="connsiteX596" fmla="*/ 3763181 w 4378794"/>
                            <a:gd name="connsiteY596" fmla="*/ 281742 h 2430180"/>
                            <a:gd name="connsiteX597" fmla="*/ 3837650 w 4378794"/>
                            <a:gd name="connsiteY597" fmla="*/ 326423 h 2430180"/>
                            <a:gd name="connsiteX598" fmla="*/ 3713535 w 4378794"/>
                            <a:gd name="connsiteY598" fmla="*/ 395928 h 2430180"/>
                            <a:gd name="connsiteX599" fmla="*/ 3708570 w 4378794"/>
                            <a:gd name="connsiteY599" fmla="*/ 405858 h 2430180"/>
                            <a:gd name="connsiteX600" fmla="*/ 3708570 w 4378794"/>
                            <a:gd name="connsiteY600" fmla="*/ 410822 h 2430180"/>
                            <a:gd name="connsiteX601" fmla="*/ 3708570 w 4378794"/>
                            <a:gd name="connsiteY601" fmla="*/ 415787 h 2430180"/>
                            <a:gd name="connsiteX602" fmla="*/ 3708570 w 4378794"/>
                            <a:gd name="connsiteY602" fmla="*/ 420752 h 2430180"/>
                            <a:gd name="connsiteX603" fmla="*/ 3708570 w 4378794"/>
                            <a:gd name="connsiteY603" fmla="*/ 425716 h 2430180"/>
                            <a:gd name="connsiteX604" fmla="*/ 3708570 w 4378794"/>
                            <a:gd name="connsiteY604" fmla="*/ 430681 h 2430180"/>
                            <a:gd name="connsiteX605" fmla="*/ 3708570 w 4378794"/>
                            <a:gd name="connsiteY605" fmla="*/ 435646 h 2430180"/>
                            <a:gd name="connsiteX606" fmla="*/ 3708570 w 4378794"/>
                            <a:gd name="connsiteY606" fmla="*/ 440610 h 2430180"/>
                            <a:gd name="connsiteX607" fmla="*/ 3708570 w 4378794"/>
                            <a:gd name="connsiteY607" fmla="*/ 445575 h 2430180"/>
                            <a:gd name="connsiteX608" fmla="*/ 3708570 w 4378794"/>
                            <a:gd name="connsiteY608" fmla="*/ 450539 h 2430180"/>
                            <a:gd name="connsiteX609" fmla="*/ 3708570 w 4378794"/>
                            <a:gd name="connsiteY609" fmla="*/ 455504 h 2430180"/>
                            <a:gd name="connsiteX610" fmla="*/ 3708570 w 4378794"/>
                            <a:gd name="connsiteY610" fmla="*/ 465433 h 2430180"/>
                            <a:gd name="connsiteX611" fmla="*/ 3658924 w 4378794"/>
                            <a:gd name="connsiteY611" fmla="*/ 435646 h 2430180"/>
                            <a:gd name="connsiteX612" fmla="*/ 3629136 w 4378794"/>
                            <a:gd name="connsiteY612" fmla="*/ 435646 h 2430180"/>
                            <a:gd name="connsiteX613" fmla="*/ 3445446 w 4378794"/>
                            <a:gd name="connsiteY613" fmla="*/ 539902 h 2430180"/>
                            <a:gd name="connsiteX614" fmla="*/ 3440481 w 4378794"/>
                            <a:gd name="connsiteY614" fmla="*/ 549831 h 2430180"/>
                            <a:gd name="connsiteX615" fmla="*/ 3440481 w 4378794"/>
                            <a:gd name="connsiteY615" fmla="*/ 554796 h 2430180"/>
                            <a:gd name="connsiteX616" fmla="*/ 3440481 w 4378794"/>
                            <a:gd name="connsiteY616" fmla="*/ 559761 h 2430180"/>
                            <a:gd name="connsiteX617" fmla="*/ 3440481 w 4378794"/>
                            <a:gd name="connsiteY617" fmla="*/ 564725 h 2430180"/>
                            <a:gd name="connsiteX618" fmla="*/ 3440481 w 4378794"/>
                            <a:gd name="connsiteY618" fmla="*/ 569690 h 2430180"/>
                            <a:gd name="connsiteX619" fmla="*/ 3440481 w 4378794"/>
                            <a:gd name="connsiteY619" fmla="*/ 574654 h 2430180"/>
                            <a:gd name="connsiteX620" fmla="*/ 3440481 w 4378794"/>
                            <a:gd name="connsiteY620" fmla="*/ 579619 h 2430180"/>
                            <a:gd name="connsiteX621" fmla="*/ 3440481 w 4378794"/>
                            <a:gd name="connsiteY621" fmla="*/ 584584 h 2430180"/>
                            <a:gd name="connsiteX622" fmla="*/ 3440481 w 4378794"/>
                            <a:gd name="connsiteY622" fmla="*/ 589548 h 2430180"/>
                            <a:gd name="connsiteX623" fmla="*/ 3440481 w 4378794"/>
                            <a:gd name="connsiteY623" fmla="*/ 594513 h 2430180"/>
                            <a:gd name="connsiteX624" fmla="*/ 3440481 w 4378794"/>
                            <a:gd name="connsiteY624" fmla="*/ 599477 h 2430180"/>
                            <a:gd name="connsiteX625" fmla="*/ 3440481 w 4378794"/>
                            <a:gd name="connsiteY625" fmla="*/ 609407 h 2430180"/>
                            <a:gd name="connsiteX626" fmla="*/ 3390835 w 4378794"/>
                            <a:gd name="connsiteY626" fmla="*/ 579619 h 2430180"/>
                            <a:gd name="connsiteX627" fmla="*/ 3361047 w 4378794"/>
                            <a:gd name="connsiteY627" fmla="*/ 579619 h 2430180"/>
                            <a:gd name="connsiteX628" fmla="*/ 3177356 w 4378794"/>
                            <a:gd name="connsiteY628" fmla="*/ 683877 h 2430180"/>
                            <a:gd name="connsiteX629" fmla="*/ 3172392 w 4378794"/>
                            <a:gd name="connsiteY629" fmla="*/ 693806 h 2430180"/>
                            <a:gd name="connsiteX630" fmla="*/ 3172392 w 4378794"/>
                            <a:gd name="connsiteY630" fmla="*/ 698770 h 2430180"/>
                            <a:gd name="connsiteX631" fmla="*/ 3172392 w 4378794"/>
                            <a:gd name="connsiteY631" fmla="*/ 703735 h 2430180"/>
                            <a:gd name="connsiteX632" fmla="*/ 3172392 w 4378794"/>
                            <a:gd name="connsiteY632" fmla="*/ 708700 h 2430180"/>
                            <a:gd name="connsiteX633" fmla="*/ 3172392 w 4378794"/>
                            <a:gd name="connsiteY633" fmla="*/ 713664 h 2430180"/>
                            <a:gd name="connsiteX634" fmla="*/ 3172392 w 4378794"/>
                            <a:gd name="connsiteY634" fmla="*/ 718629 h 2430180"/>
                            <a:gd name="connsiteX635" fmla="*/ 3172392 w 4378794"/>
                            <a:gd name="connsiteY635" fmla="*/ 723593 h 2430180"/>
                            <a:gd name="connsiteX636" fmla="*/ 3172392 w 4378794"/>
                            <a:gd name="connsiteY636" fmla="*/ 728558 h 2430180"/>
                            <a:gd name="connsiteX637" fmla="*/ 3172392 w 4378794"/>
                            <a:gd name="connsiteY637" fmla="*/ 733523 h 2430180"/>
                            <a:gd name="connsiteX638" fmla="*/ 3172392 w 4378794"/>
                            <a:gd name="connsiteY638" fmla="*/ 738487 h 2430180"/>
                            <a:gd name="connsiteX639" fmla="*/ 3172392 w 4378794"/>
                            <a:gd name="connsiteY639" fmla="*/ 743452 h 2430180"/>
                            <a:gd name="connsiteX640" fmla="*/ 3172392 w 4378794"/>
                            <a:gd name="connsiteY640" fmla="*/ 753381 h 2430180"/>
                            <a:gd name="connsiteX641" fmla="*/ 3122745 w 4378794"/>
                            <a:gd name="connsiteY641" fmla="*/ 723593 h 2430180"/>
                            <a:gd name="connsiteX642" fmla="*/ 3092957 w 4378794"/>
                            <a:gd name="connsiteY642" fmla="*/ 723593 h 2430180"/>
                            <a:gd name="connsiteX643" fmla="*/ 2909267 w 4378794"/>
                            <a:gd name="connsiteY643" fmla="*/ 827850 h 2430180"/>
                            <a:gd name="connsiteX644" fmla="*/ 2904302 w 4378794"/>
                            <a:gd name="connsiteY644" fmla="*/ 837779 h 2430180"/>
                            <a:gd name="connsiteX645" fmla="*/ 2904302 w 4378794"/>
                            <a:gd name="connsiteY645" fmla="*/ 842744 h 2430180"/>
                            <a:gd name="connsiteX646" fmla="*/ 2904302 w 4378794"/>
                            <a:gd name="connsiteY646" fmla="*/ 847708 h 2430180"/>
                            <a:gd name="connsiteX647" fmla="*/ 2904302 w 4378794"/>
                            <a:gd name="connsiteY647" fmla="*/ 852673 h 2430180"/>
                            <a:gd name="connsiteX648" fmla="*/ 2904302 w 4378794"/>
                            <a:gd name="connsiteY648" fmla="*/ 857638 h 2430180"/>
                            <a:gd name="connsiteX649" fmla="*/ 2904302 w 4378794"/>
                            <a:gd name="connsiteY649" fmla="*/ 862602 h 2430180"/>
                            <a:gd name="connsiteX650" fmla="*/ 2904302 w 4378794"/>
                            <a:gd name="connsiteY650" fmla="*/ 867567 h 2430180"/>
                            <a:gd name="connsiteX651" fmla="*/ 2904302 w 4378794"/>
                            <a:gd name="connsiteY651" fmla="*/ 872531 h 2430180"/>
                            <a:gd name="connsiteX652" fmla="*/ 2904302 w 4378794"/>
                            <a:gd name="connsiteY652" fmla="*/ 877496 h 2430180"/>
                            <a:gd name="connsiteX653" fmla="*/ 2904302 w 4378794"/>
                            <a:gd name="connsiteY653" fmla="*/ 882461 h 2430180"/>
                            <a:gd name="connsiteX654" fmla="*/ 2904302 w 4378794"/>
                            <a:gd name="connsiteY654" fmla="*/ 887425 h 2430180"/>
                            <a:gd name="connsiteX655" fmla="*/ 2904302 w 4378794"/>
                            <a:gd name="connsiteY655" fmla="*/ 897355 h 2430180"/>
                            <a:gd name="connsiteX656" fmla="*/ 2854656 w 4378794"/>
                            <a:gd name="connsiteY656" fmla="*/ 867567 h 2430180"/>
                            <a:gd name="connsiteX657" fmla="*/ 2824868 w 4378794"/>
                            <a:gd name="connsiteY657" fmla="*/ 867567 h 2430180"/>
                            <a:gd name="connsiteX658" fmla="*/ 2641177 w 4378794"/>
                            <a:gd name="connsiteY658" fmla="*/ 971824 h 2430180"/>
                            <a:gd name="connsiteX659" fmla="*/ 2636213 w 4378794"/>
                            <a:gd name="connsiteY659" fmla="*/ 981754 h 2430180"/>
                            <a:gd name="connsiteX660" fmla="*/ 2636213 w 4378794"/>
                            <a:gd name="connsiteY660" fmla="*/ 986718 h 2430180"/>
                            <a:gd name="connsiteX661" fmla="*/ 2636213 w 4378794"/>
                            <a:gd name="connsiteY661" fmla="*/ 991683 h 2430180"/>
                            <a:gd name="connsiteX662" fmla="*/ 2636213 w 4378794"/>
                            <a:gd name="connsiteY662" fmla="*/ 996647 h 2430180"/>
                            <a:gd name="connsiteX663" fmla="*/ 2636213 w 4378794"/>
                            <a:gd name="connsiteY663" fmla="*/ 1001612 h 2430180"/>
                            <a:gd name="connsiteX664" fmla="*/ 2636213 w 4378794"/>
                            <a:gd name="connsiteY664" fmla="*/ 1006577 h 2430180"/>
                            <a:gd name="connsiteX665" fmla="*/ 2636213 w 4378794"/>
                            <a:gd name="connsiteY665" fmla="*/ 1011541 h 2430180"/>
                            <a:gd name="connsiteX666" fmla="*/ 2636213 w 4378794"/>
                            <a:gd name="connsiteY666" fmla="*/ 1016506 h 2430180"/>
                            <a:gd name="connsiteX667" fmla="*/ 2636213 w 4378794"/>
                            <a:gd name="connsiteY667" fmla="*/ 1021470 h 2430180"/>
                            <a:gd name="connsiteX668" fmla="*/ 2636213 w 4378794"/>
                            <a:gd name="connsiteY668" fmla="*/ 1026435 h 2430180"/>
                            <a:gd name="connsiteX669" fmla="*/ 2636213 w 4378794"/>
                            <a:gd name="connsiteY669" fmla="*/ 1031400 h 2430180"/>
                            <a:gd name="connsiteX670" fmla="*/ 2636213 w 4378794"/>
                            <a:gd name="connsiteY670" fmla="*/ 1041329 h 2430180"/>
                            <a:gd name="connsiteX671" fmla="*/ 2586567 w 4378794"/>
                            <a:gd name="connsiteY671" fmla="*/ 1011541 h 2430180"/>
                            <a:gd name="connsiteX672" fmla="*/ 2556779 w 4378794"/>
                            <a:gd name="connsiteY672" fmla="*/ 1011541 h 2430180"/>
                            <a:gd name="connsiteX673" fmla="*/ 2373088 w 4378794"/>
                            <a:gd name="connsiteY673" fmla="*/ 1115798 h 2430180"/>
                            <a:gd name="connsiteX674" fmla="*/ 2368123 w 4378794"/>
                            <a:gd name="connsiteY674" fmla="*/ 1125727 h 2430180"/>
                            <a:gd name="connsiteX675" fmla="*/ 2368123 w 4378794"/>
                            <a:gd name="connsiteY675" fmla="*/ 1130692 h 2430180"/>
                            <a:gd name="connsiteX676" fmla="*/ 2368123 w 4378794"/>
                            <a:gd name="connsiteY676" fmla="*/ 1135656 h 2430180"/>
                            <a:gd name="connsiteX677" fmla="*/ 2368123 w 4378794"/>
                            <a:gd name="connsiteY677" fmla="*/ 1140621 h 2430180"/>
                            <a:gd name="connsiteX678" fmla="*/ 2368123 w 4378794"/>
                            <a:gd name="connsiteY678" fmla="*/ 1145586 h 2430180"/>
                            <a:gd name="connsiteX679" fmla="*/ 2368123 w 4378794"/>
                            <a:gd name="connsiteY679" fmla="*/ 1150550 h 2430180"/>
                            <a:gd name="connsiteX680" fmla="*/ 2368123 w 4378794"/>
                            <a:gd name="connsiteY680" fmla="*/ 1155515 h 2430180"/>
                            <a:gd name="connsiteX681" fmla="*/ 2368123 w 4378794"/>
                            <a:gd name="connsiteY681" fmla="*/ 1160480 h 2430180"/>
                            <a:gd name="connsiteX682" fmla="*/ 2368123 w 4378794"/>
                            <a:gd name="connsiteY682" fmla="*/ 1165444 h 2430180"/>
                            <a:gd name="connsiteX683" fmla="*/ 2368123 w 4378794"/>
                            <a:gd name="connsiteY683" fmla="*/ 1170409 h 2430180"/>
                            <a:gd name="connsiteX684" fmla="*/ 2368123 w 4378794"/>
                            <a:gd name="connsiteY684" fmla="*/ 1175374 h 2430180"/>
                            <a:gd name="connsiteX685" fmla="*/ 2368123 w 4378794"/>
                            <a:gd name="connsiteY685" fmla="*/ 1185303 h 2430180"/>
                            <a:gd name="connsiteX686" fmla="*/ 2318477 w 4378794"/>
                            <a:gd name="connsiteY686" fmla="*/ 1155515 h 2430180"/>
                            <a:gd name="connsiteX687" fmla="*/ 2288689 w 4378794"/>
                            <a:gd name="connsiteY687" fmla="*/ 1155515 h 2430180"/>
                            <a:gd name="connsiteX688" fmla="*/ 2104999 w 4378794"/>
                            <a:gd name="connsiteY688" fmla="*/ 1259772 h 2430180"/>
                            <a:gd name="connsiteX689" fmla="*/ 2100034 w 4378794"/>
                            <a:gd name="connsiteY689" fmla="*/ 1269701 h 2430180"/>
                            <a:gd name="connsiteX690" fmla="*/ 2100034 w 4378794"/>
                            <a:gd name="connsiteY690" fmla="*/ 1274666 h 2430180"/>
                            <a:gd name="connsiteX691" fmla="*/ 2100034 w 4378794"/>
                            <a:gd name="connsiteY691" fmla="*/ 1279631 h 2430180"/>
                            <a:gd name="connsiteX692" fmla="*/ 2100034 w 4378794"/>
                            <a:gd name="connsiteY692" fmla="*/ 1284595 h 2430180"/>
                            <a:gd name="connsiteX693" fmla="*/ 2100034 w 4378794"/>
                            <a:gd name="connsiteY693" fmla="*/ 1289560 h 2430180"/>
                            <a:gd name="connsiteX694" fmla="*/ 2100034 w 4378794"/>
                            <a:gd name="connsiteY694" fmla="*/ 1294524 h 2430180"/>
                            <a:gd name="connsiteX695" fmla="*/ 2100034 w 4378794"/>
                            <a:gd name="connsiteY695" fmla="*/ 1299489 h 2430180"/>
                            <a:gd name="connsiteX696" fmla="*/ 2100034 w 4378794"/>
                            <a:gd name="connsiteY696" fmla="*/ 1304454 h 2430180"/>
                            <a:gd name="connsiteX697" fmla="*/ 2100034 w 4378794"/>
                            <a:gd name="connsiteY697" fmla="*/ 1309418 h 2430180"/>
                            <a:gd name="connsiteX698" fmla="*/ 2100034 w 4378794"/>
                            <a:gd name="connsiteY698" fmla="*/ 1314383 h 2430180"/>
                            <a:gd name="connsiteX699" fmla="*/ 2100034 w 4378794"/>
                            <a:gd name="connsiteY699" fmla="*/ 1319347 h 2430180"/>
                            <a:gd name="connsiteX700" fmla="*/ 2100034 w 4378794"/>
                            <a:gd name="connsiteY700" fmla="*/ 1329277 h 2430180"/>
                            <a:gd name="connsiteX701" fmla="*/ 2050387 w 4378794"/>
                            <a:gd name="connsiteY701" fmla="*/ 1299489 h 2430180"/>
                            <a:gd name="connsiteX702" fmla="*/ 2020600 w 4378794"/>
                            <a:gd name="connsiteY702" fmla="*/ 1299489 h 2430180"/>
                            <a:gd name="connsiteX703" fmla="*/ 1836909 w 4378794"/>
                            <a:gd name="connsiteY703" fmla="*/ 1403746 h 2430180"/>
                            <a:gd name="connsiteX704" fmla="*/ 1831945 w 4378794"/>
                            <a:gd name="connsiteY704" fmla="*/ 1413675 h 2430180"/>
                            <a:gd name="connsiteX705" fmla="*/ 1831945 w 4378794"/>
                            <a:gd name="connsiteY705" fmla="*/ 1418640 h 2430180"/>
                            <a:gd name="connsiteX706" fmla="*/ 1831945 w 4378794"/>
                            <a:gd name="connsiteY706" fmla="*/ 1423604 h 2430180"/>
                            <a:gd name="connsiteX707" fmla="*/ 1831945 w 4378794"/>
                            <a:gd name="connsiteY707" fmla="*/ 1428569 h 2430180"/>
                            <a:gd name="connsiteX708" fmla="*/ 1831945 w 4378794"/>
                            <a:gd name="connsiteY708" fmla="*/ 1433534 h 2430180"/>
                            <a:gd name="connsiteX709" fmla="*/ 1831945 w 4378794"/>
                            <a:gd name="connsiteY709" fmla="*/ 1438498 h 2430180"/>
                            <a:gd name="connsiteX710" fmla="*/ 1831945 w 4378794"/>
                            <a:gd name="connsiteY710" fmla="*/ 1443463 h 2430180"/>
                            <a:gd name="connsiteX711" fmla="*/ 1831945 w 4378794"/>
                            <a:gd name="connsiteY711" fmla="*/ 1448428 h 2430180"/>
                            <a:gd name="connsiteX712" fmla="*/ 1831945 w 4378794"/>
                            <a:gd name="connsiteY712" fmla="*/ 1453392 h 2430180"/>
                            <a:gd name="connsiteX713" fmla="*/ 1831945 w 4378794"/>
                            <a:gd name="connsiteY713" fmla="*/ 1458357 h 2430180"/>
                            <a:gd name="connsiteX714" fmla="*/ 1831945 w 4378794"/>
                            <a:gd name="connsiteY714" fmla="*/ 1463322 h 2430180"/>
                            <a:gd name="connsiteX715" fmla="*/ 1831945 w 4378794"/>
                            <a:gd name="connsiteY715" fmla="*/ 1473251 h 2430180"/>
                            <a:gd name="connsiteX716" fmla="*/ 1782298 w 4378794"/>
                            <a:gd name="connsiteY716" fmla="*/ 1443463 h 2430180"/>
                            <a:gd name="connsiteX717" fmla="*/ 1752510 w 4378794"/>
                            <a:gd name="connsiteY717" fmla="*/ 1443463 h 2430180"/>
                            <a:gd name="connsiteX718" fmla="*/ 1568820 w 4378794"/>
                            <a:gd name="connsiteY718" fmla="*/ 1547720 h 2430180"/>
                            <a:gd name="connsiteX719" fmla="*/ 1563855 w 4378794"/>
                            <a:gd name="connsiteY719" fmla="*/ 1557649 h 2430180"/>
                            <a:gd name="connsiteX720" fmla="*/ 1563855 w 4378794"/>
                            <a:gd name="connsiteY720" fmla="*/ 1562614 h 2430180"/>
                            <a:gd name="connsiteX721" fmla="*/ 1563855 w 4378794"/>
                            <a:gd name="connsiteY721" fmla="*/ 1567578 h 2430180"/>
                            <a:gd name="connsiteX722" fmla="*/ 1563855 w 4378794"/>
                            <a:gd name="connsiteY722" fmla="*/ 1572543 h 2430180"/>
                            <a:gd name="connsiteX723" fmla="*/ 1563855 w 4378794"/>
                            <a:gd name="connsiteY723" fmla="*/ 1577508 h 2430180"/>
                            <a:gd name="connsiteX724" fmla="*/ 1563855 w 4378794"/>
                            <a:gd name="connsiteY724" fmla="*/ 1582472 h 2430180"/>
                            <a:gd name="connsiteX725" fmla="*/ 1563855 w 4378794"/>
                            <a:gd name="connsiteY725" fmla="*/ 1587437 h 2430180"/>
                            <a:gd name="connsiteX726" fmla="*/ 1563855 w 4378794"/>
                            <a:gd name="connsiteY726" fmla="*/ 1592401 h 2430180"/>
                            <a:gd name="connsiteX727" fmla="*/ 1563855 w 4378794"/>
                            <a:gd name="connsiteY727" fmla="*/ 1597366 h 2430180"/>
                            <a:gd name="connsiteX728" fmla="*/ 1563855 w 4378794"/>
                            <a:gd name="connsiteY728" fmla="*/ 1602331 h 2430180"/>
                            <a:gd name="connsiteX729" fmla="*/ 1563855 w 4378794"/>
                            <a:gd name="connsiteY729" fmla="*/ 1607295 h 2430180"/>
                            <a:gd name="connsiteX730" fmla="*/ 1563855 w 4378794"/>
                            <a:gd name="connsiteY730" fmla="*/ 1617224 h 2430180"/>
                            <a:gd name="connsiteX731" fmla="*/ 1514209 w 4378794"/>
                            <a:gd name="connsiteY731" fmla="*/ 1587437 h 2430180"/>
                            <a:gd name="connsiteX732" fmla="*/ 1484421 w 4378794"/>
                            <a:gd name="connsiteY732" fmla="*/ 1587437 h 2430180"/>
                            <a:gd name="connsiteX733" fmla="*/ 1300730 w 4378794"/>
                            <a:gd name="connsiteY733" fmla="*/ 1691694 h 2430180"/>
                            <a:gd name="connsiteX734" fmla="*/ 1295766 w 4378794"/>
                            <a:gd name="connsiteY734" fmla="*/ 1701623 h 2430180"/>
                            <a:gd name="connsiteX735" fmla="*/ 1295766 w 4378794"/>
                            <a:gd name="connsiteY735" fmla="*/ 1706588 h 2430180"/>
                            <a:gd name="connsiteX736" fmla="*/ 1295766 w 4378794"/>
                            <a:gd name="connsiteY736" fmla="*/ 1711553 h 2430180"/>
                            <a:gd name="connsiteX737" fmla="*/ 1295766 w 4378794"/>
                            <a:gd name="connsiteY737" fmla="*/ 1716517 h 2430180"/>
                            <a:gd name="connsiteX738" fmla="*/ 1295766 w 4378794"/>
                            <a:gd name="connsiteY738" fmla="*/ 1721482 h 2430180"/>
                            <a:gd name="connsiteX739" fmla="*/ 1295766 w 4378794"/>
                            <a:gd name="connsiteY739" fmla="*/ 1726447 h 2430180"/>
                            <a:gd name="connsiteX740" fmla="*/ 1295766 w 4378794"/>
                            <a:gd name="connsiteY740" fmla="*/ 1731411 h 2430180"/>
                            <a:gd name="connsiteX741" fmla="*/ 1295766 w 4378794"/>
                            <a:gd name="connsiteY741" fmla="*/ 1736376 h 2430180"/>
                            <a:gd name="connsiteX742" fmla="*/ 1295766 w 4378794"/>
                            <a:gd name="connsiteY742" fmla="*/ 1741340 h 2430180"/>
                            <a:gd name="connsiteX743" fmla="*/ 1295766 w 4378794"/>
                            <a:gd name="connsiteY743" fmla="*/ 1746305 h 2430180"/>
                            <a:gd name="connsiteX744" fmla="*/ 1295766 w 4378794"/>
                            <a:gd name="connsiteY744" fmla="*/ 1751270 h 2430180"/>
                            <a:gd name="connsiteX745" fmla="*/ 1295766 w 4378794"/>
                            <a:gd name="connsiteY745" fmla="*/ 1761199 h 2430180"/>
                            <a:gd name="connsiteX746" fmla="*/ 1246119 w 4378794"/>
                            <a:gd name="connsiteY746" fmla="*/ 1731411 h 2430180"/>
                            <a:gd name="connsiteX747" fmla="*/ 1216332 w 4378794"/>
                            <a:gd name="connsiteY747" fmla="*/ 1731411 h 2430180"/>
                            <a:gd name="connsiteX748" fmla="*/ 1032641 w 4378794"/>
                            <a:gd name="connsiteY748" fmla="*/ 1835668 h 2430180"/>
                            <a:gd name="connsiteX749" fmla="*/ 1027676 w 4378794"/>
                            <a:gd name="connsiteY749" fmla="*/ 1845597 h 2430180"/>
                            <a:gd name="connsiteX750" fmla="*/ 1027676 w 4378794"/>
                            <a:gd name="connsiteY750" fmla="*/ 1850562 h 2430180"/>
                            <a:gd name="connsiteX751" fmla="*/ 1027676 w 4378794"/>
                            <a:gd name="connsiteY751" fmla="*/ 1855526 h 2430180"/>
                            <a:gd name="connsiteX752" fmla="*/ 1027676 w 4378794"/>
                            <a:gd name="connsiteY752" fmla="*/ 1860491 h 2430180"/>
                            <a:gd name="connsiteX753" fmla="*/ 1027676 w 4378794"/>
                            <a:gd name="connsiteY753" fmla="*/ 1865455 h 2430180"/>
                            <a:gd name="connsiteX754" fmla="*/ 1027676 w 4378794"/>
                            <a:gd name="connsiteY754" fmla="*/ 1870420 h 2430180"/>
                            <a:gd name="connsiteX755" fmla="*/ 1027676 w 4378794"/>
                            <a:gd name="connsiteY755" fmla="*/ 1875385 h 2430180"/>
                            <a:gd name="connsiteX756" fmla="*/ 1027676 w 4378794"/>
                            <a:gd name="connsiteY756" fmla="*/ 1880349 h 2430180"/>
                            <a:gd name="connsiteX757" fmla="*/ 1027676 w 4378794"/>
                            <a:gd name="connsiteY757" fmla="*/ 1885314 h 2430180"/>
                            <a:gd name="connsiteX758" fmla="*/ 1027676 w 4378794"/>
                            <a:gd name="connsiteY758" fmla="*/ 1890278 h 2430180"/>
                            <a:gd name="connsiteX759" fmla="*/ 1027676 w 4378794"/>
                            <a:gd name="connsiteY759" fmla="*/ 1895243 h 2430180"/>
                            <a:gd name="connsiteX760" fmla="*/ 1027676 w 4378794"/>
                            <a:gd name="connsiteY760" fmla="*/ 1905172 h 2430180"/>
                            <a:gd name="connsiteX761" fmla="*/ 978030 w 4378794"/>
                            <a:gd name="connsiteY761" fmla="*/ 1875385 h 2430180"/>
                            <a:gd name="connsiteX762" fmla="*/ 948242 w 4378794"/>
                            <a:gd name="connsiteY762" fmla="*/ 1875385 h 2430180"/>
                            <a:gd name="connsiteX763" fmla="*/ 764551 w 4378794"/>
                            <a:gd name="connsiteY763" fmla="*/ 1979642 h 2430180"/>
                            <a:gd name="connsiteX764" fmla="*/ 759587 w 4378794"/>
                            <a:gd name="connsiteY764" fmla="*/ 1989571 h 2430180"/>
                            <a:gd name="connsiteX765" fmla="*/ 759587 w 4378794"/>
                            <a:gd name="connsiteY765" fmla="*/ 1994536 h 2430180"/>
                            <a:gd name="connsiteX766" fmla="*/ 759587 w 4378794"/>
                            <a:gd name="connsiteY766" fmla="*/ 1999501 h 2430180"/>
                            <a:gd name="connsiteX767" fmla="*/ 759587 w 4378794"/>
                            <a:gd name="connsiteY767" fmla="*/ 2004465 h 2430180"/>
                            <a:gd name="connsiteX768" fmla="*/ 759587 w 4378794"/>
                            <a:gd name="connsiteY768" fmla="*/ 2009430 h 2430180"/>
                            <a:gd name="connsiteX769" fmla="*/ 759587 w 4378794"/>
                            <a:gd name="connsiteY769" fmla="*/ 2014394 h 2430180"/>
                            <a:gd name="connsiteX770" fmla="*/ 759587 w 4378794"/>
                            <a:gd name="connsiteY770" fmla="*/ 2019359 h 2430180"/>
                            <a:gd name="connsiteX771" fmla="*/ 759587 w 4378794"/>
                            <a:gd name="connsiteY771" fmla="*/ 2024324 h 2430180"/>
                            <a:gd name="connsiteX772" fmla="*/ 759587 w 4378794"/>
                            <a:gd name="connsiteY772" fmla="*/ 2029288 h 2430180"/>
                            <a:gd name="connsiteX773" fmla="*/ 759587 w 4378794"/>
                            <a:gd name="connsiteY773" fmla="*/ 2034253 h 2430180"/>
                            <a:gd name="connsiteX774" fmla="*/ 759587 w 4378794"/>
                            <a:gd name="connsiteY774" fmla="*/ 2039217 h 2430180"/>
                            <a:gd name="connsiteX775" fmla="*/ 759587 w 4378794"/>
                            <a:gd name="connsiteY775" fmla="*/ 2049147 h 2430180"/>
                            <a:gd name="connsiteX776" fmla="*/ 709940 w 4378794"/>
                            <a:gd name="connsiteY776" fmla="*/ 2019359 h 2430180"/>
                            <a:gd name="connsiteX777" fmla="*/ 680153 w 4378794"/>
                            <a:gd name="connsiteY777" fmla="*/ 2019359 h 2430180"/>
                            <a:gd name="connsiteX778" fmla="*/ 332629 w 4378794"/>
                            <a:gd name="connsiteY778" fmla="*/ 2222908 h 2430180"/>
                            <a:gd name="connsiteX779" fmla="*/ 327665 w 4378794"/>
                            <a:gd name="connsiteY779" fmla="*/ 2232838 h 2430180"/>
                            <a:gd name="connsiteX780" fmla="*/ 327665 w 4378794"/>
                            <a:gd name="connsiteY780" fmla="*/ 2237802 h 2430180"/>
                            <a:gd name="connsiteX781" fmla="*/ 327665 w 4378794"/>
                            <a:gd name="connsiteY781" fmla="*/ 2242767 h 2430180"/>
                            <a:gd name="connsiteX782" fmla="*/ 327665 w 4378794"/>
                            <a:gd name="connsiteY782" fmla="*/ 2247732 h 2430180"/>
                            <a:gd name="connsiteX783" fmla="*/ 327665 w 4378794"/>
                            <a:gd name="connsiteY783" fmla="*/ 2252696 h 2430180"/>
                            <a:gd name="connsiteX784" fmla="*/ 327665 w 4378794"/>
                            <a:gd name="connsiteY784" fmla="*/ 2257661 h 2430180"/>
                            <a:gd name="connsiteX785" fmla="*/ 327665 w 4378794"/>
                            <a:gd name="connsiteY785" fmla="*/ 2262625 h 2430180"/>
                            <a:gd name="connsiteX786" fmla="*/ 327665 w 4378794"/>
                            <a:gd name="connsiteY786" fmla="*/ 2267590 h 2430180"/>
                            <a:gd name="connsiteX787" fmla="*/ 327665 w 4378794"/>
                            <a:gd name="connsiteY787" fmla="*/ 2272555 h 2430180"/>
                            <a:gd name="connsiteX788" fmla="*/ 327665 w 4378794"/>
                            <a:gd name="connsiteY788" fmla="*/ 2277519 h 2430180"/>
                            <a:gd name="connsiteX789" fmla="*/ 327665 w 4378794"/>
                            <a:gd name="connsiteY789" fmla="*/ 2282484 h 2430180"/>
                            <a:gd name="connsiteX790" fmla="*/ 332629 w 4378794"/>
                            <a:gd name="connsiteY790" fmla="*/ 2297378 h 2430180"/>
                            <a:gd name="connsiteX791" fmla="*/ 556037 w 4378794"/>
                            <a:gd name="connsiteY791" fmla="*/ 2426457 h 2430180"/>
                            <a:gd name="connsiteX792" fmla="*/ 585825 w 4378794"/>
                            <a:gd name="connsiteY792" fmla="*/ 2426457 h 2430180"/>
                            <a:gd name="connsiteX793" fmla="*/ 933348 w 4378794"/>
                            <a:gd name="connsiteY793" fmla="*/ 2222908 h 2430180"/>
                            <a:gd name="connsiteX794" fmla="*/ 943278 w 4378794"/>
                            <a:gd name="connsiteY794" fmla="*/ 2242767 h 24301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  <a:cxn ang="0">
                              <a:pos x="connsiteX211" y="connsiteY211"/>
                            </a:cxn>
                            <a:cxn ang="0">
                              <a:pos x="connsiteX212" y="connsiteY212"/>
                            </a:cxn>
                            <a:cxn ang="0">
                              <a:pos x="connsiteX213" y="connsiteY213"/>
                            </a:cxn>
                            <a:cxn ang="0">
                              <a:pos x="connsiteX214" y="connsiteY214"/>
                            </a:cxn>
                            <a:cxn ang="0">
                              <a:pos x="connsiteX215" y="connsiteY215"/>
                            </a:cxn>
                            <a:cxn ang="0">
                              <a:pos x="connsiteX216" y="connsiteY216"/>
                            </a:cxn>
                            <a:cxn ang="0">
                              <a:pos x="connsiteX217" y="connsiteY217"/>
                            </a:cxn>
                            <a:cxn ang="0">
                              <a:pos x="connsiteX218" y="connsiteY218"/>
                            </a:cxn>
                            <a:cxn ang="0">
                              <a:pos x="connsiteX219" y="connsiteY219"/>
                            </a:cxn>
                            <a:cxn ang="0">
                              <a:pos x="connsiteX220" y="connsiteY220"/>
                            </a:cxn>
                            <a:cxn ang="0">
                              <a:pos x="connsiteX221" y="connsiteY221"/>
                            </a:cxn>
                            <a:cxn ang="0">
                              <a:pos x="connsiteX222" y="connsiteY222"/>
                            </a:cxn>
                            <a:cxn ang="0">
                              <a:pos x="connsiteX223" y="connsiteY223"/>
                            </a:cxn>
                            <a:cxn ang="0">
                              <a:pos x="connsiteX224" y="connsiteY224"/>
                            </a:cxn>
                            <a:cxn ang="0">
                              <a:pos x="connsiteX225" y="connsiteY225"/>
                            </a:cxn>
                            <a:cxn ang="0">
                              <a:pos x="connsiteX226" y="connsiteY226"/>
                            </a:cxn>
                            <a:cxn ang="0">
                              <a:pos x="connsiteX227" y="connsiteY227"/>
                            </a:cxn>
                            <a:cxn ang="0">
                              <a:pos x="connsiteX228" y="connsiteY228"/>
                            </a:cxn>
                            <a:cxn ang="0">
                              <a:pos x="connsiteX229" y="connsiteY229"/>
                            </a:cxn>
                            <a:cxn ang="0">
                              <a:pos x="connsiteX230" y="connsiteY230"/>
                            </a:cxn>
                            <a:cxn ang="0">
                              <a:pos x="connsiteX231" y="connsiteY231"/>
                            </a:cxn>
                            <a:cxn ang="0">
                              <a:pos x="connsiteX232" y="connsiteY232"/>
                            </a:cxn>
                            <a:cxn ang="0">
                              <a:pos x="connsiteX233" y="connsiteY233"/>
                            </a:cxn>
                            <a:cxn ang="0">
                              <a:pos x="connsiteX234" y="connsiteY234"/>
                            </a:cxn>
                            <a:cxn ang="0">
                              <a:pos x="connsiteX235" y="connsiteY235"/>
                            </a:cxn>
                            <a:cxn ang="0">
                              <a:pos x="connsiteX236" y="connsiteY236"/>
                            </a:cxn>
                            <a:cxn ang="0">
                              <a:pos x="connsiteX237" y="connsiteY237"/>
                            </a:cxn>
                            <a:cxn ang="0">
                              <a:pos x="connsiteX238" y="connsiteY238"/>
                            </a:cxn>
                            <a:cxn ang="0">
                              <a:pos x="connsiteX239" y="connsiteY239"/>
                            </a:cxn>
                            <a:cxn ang="0">
                              <a:pos x="connsiteX240" y="connsiteY240"/>
                            </a:cxn>
                            <a:cxn ang="0">
                              <a:pos x="connsiteX241" y="connsiteY241"/>
                            </a:cxn>
                            <a:cxn ang="0">
                              <a:pos x="connsiteX242" y="connsiteY242"/>
                            </a:cxn>
                            <a:cxn ang="0">
                              <a:pos x="connsiteX243" y="connsiteY243"/>
                            </a:cxn>
                            <a:cxn ang="0">
                              <a:pos x="connsiteX244" y="connsiteY244"/>
                            </a:cxn>
                            <a:cxn ang="0">
                              <a:pos x="connsiteX245" y="connsiteY245"/>
                            </a:cxn>
                            <a:cxn ang="0">
                              <a:pos x="connsiteX246" y="connsiteY246"/>
                            </a:cxn>
                            <a:cxn ang="0">
                              <a:pos x="connsiteX247" y="connsiteY247"/>
                            </a:cxn>
                            <a:cxn ang="0">
                              <a:pos x="connsiteX248" y="connsiteY248"/>
                            </a:cxn>
                            <a:cxn ang="0">
                              <a:pos x="connsiteX249" y="connsiteY249"/>
                            </a:cxn>
                            <a:cxn ang="0">
                              <a:pos x="connsiteX250" y="connsiteY250"/>
                            </a:cxn>
                            <a:cxn ang="0">
                              <a:pos x="connsiteX251" y="connsiteY251"/>
                            </a:cxn>
                            <a:cxn ang="0">
                              <a:pos x="connsiteX252" y="connsiteY252"/>
                            </a:cxn>
                            <a:cxn ang="0">
                              <a:pos x="connsiteX253" y="connsiteY253"/>
                            </a:cxn>
                            <a:cxn ang="0">
                              <a:pos x="connsiteX254" y="connsiteY254"/>
                            </a:cxn>
                            <a:cxn ang="0">
                              <a:pos x="connsiteX255" y="connsiteY255"/>
                            </a:cxn>
                            <a:cxn ang="0">
                              <a:pos x="connsiteX256" y="connsiteY256"/>
                            </a:cxn>
                            <a:cxn ang="0">
                              <a:pos x="connsiteX257" y="connsiteY257"/>
                            </a:cxn>
                            <a:cxn ang="0">
                              <a:pos x="connsiteX258" y="connsiteY258"/>
                            </a:cxn>
                            <a:cxn ang="0">
                              <a:pos x="connsiteX259" y="connsiteY259"/>
                            </a:cxn>
                            <a:cxn ang="0">
                              <a:pos x="connsiteX260" y="connsiteY260"/>
                            </a:cxn>
                            <a:cxn ang="0">
                              <a:pos x="connsiteX261" y="connsiteY261"/>
                            </a:cxn>
                            <a:cxn ang="0">
                              <a:pos x="connsiteX262" y="connsiteY262"/>
                            </a:cxn>
                            <a:cxn ang="0">
                              <a:pos x="connsiteX263" y="connsiteY263"/>
                            </a:cxn>
                            <a:cxn ang="0">
                              <a:pos x="connsiteX264" y="connsiteY264"/>
                            </a:cxn>
                            <a:cxn ang="0">
                              <a:pos x="connsiteX265" y="connsiteY265"/>
                            </a:cxn>
                            <a:cxn ang="0">
                              <a:pos x="connsiteX266" y="connsiteY266"/>
                            </a:cxn>
                            <a:cxn ang="0">
                              <a:pos x="connsiteX267" y="connsiteY267"/>
                            </a:cxn>
                            <a:cxn ang="0">
                              <a:pos x="connsiteX268" y="connsiteY268"/>
                            </a:cxn>
                            <a:cxn ang="0">
                              <a:pos x="connsiteX269" y="connsiteY269"/>
                            </a:cxn>
                            <a:cxn ang="0">
                              <a:pos x="connsiteX270" y="connsiteY270"/>
                            </a:cxn>
                            <a:cxn ang="0">
                              <a:pos x="connsiteX271" y="connsiteY271"/>
                            </a:cxn>
                            <a:cxn ang="0">
                              <a:pos x="connsiteX272" y="connsiteY272"/>
                            </a:cxn>
                            <a:cxn ang="0">
                              <a:pos x="connsiteX273" y="connsiteY273"/>
                            </a:cxn>
                            <a:cxn ang="0">
                              <a:pos x="connsiteX274" y="connsiteY274"/>
                            </a:cxn>
                            <a:cxn ang="0">
                              <a:pos x="connsiteX275" y="connsiteY275"/>
                            </a:cxn>
                            <a:cxn ang="0">
                              <a:pos x="connsiteX276" y="connsiteY276"/>
                            </a:cxn>
                            <a:cxn ang="0">
                              <a:pos x="connsiteX277" y="connsiteY277"/>
                            </a:cxn>
                            <a:cxn ang="0">
                              <a:pos x="connsiteX278" y="connsiteY278"/>
                            </a:cxn>
                            <a:cxn ang="0">
                              <a:pos x="connsiteX279" y="connsiteY279"/>
                            </a:cxn>
                            <a:cxn ang="0">
                              <a:pos x="connsiteX280" y="connsiteY280"/>
                            </a:cxn>
                            <a:cxn ang="0">
                              <a:pos x="connsiteX281" y="connsiteY281"/>
                            </a:cxn>
                            <a:cxn ang="0">
                              <a:pos x="connsiteX282" y="connsiteY282"/>
                            </a:cxn>
                            <a:cxn ang="0">
                              <a:pos x="connsiteX283" y="connsiteY283"/>
                            </a:cxn>
                            <a:cxn ang="0">
                              <a:pos x="connsiteX284" y="connsiteY284"/>
                            </a:cxn>
                            <a:cxn ang="0">
                              <a:pos x="connsiteX285" y="connsiteY285"/>
                            </a:cxn>
                            <a:cxn ang="0">
                              <a:pos x="connsiteX286" y="connsiteY286"/>
                            </a:cxn>
                            <a:cxn ang="0">
                              <a:pos x="connsiteX287" y="connsiteY287"/>
                            </a:cxn>
                            <a:cxn ang="0">
                              <a:pos x="connsiteX288" y="connsiteY288"/>
                            </a:cxn>
                            <a:cxn ang="0">
                              <a:pos x="connsiteX289" y="connsiteY289"/>
                            </a:cxn>
                            <a:cxn ang="0">
                              <a:pos x="connsiteX290" y="connsiteY290"/>
                            </a:cxn>
                            <a:cxn ang="0">
                              <a:pos x="connsiteX291" y="connsiteY291"/>
                            </a:cxn>
                            <a:cxn ang="0">
                              <a:pos x="connsiteX292" y="connsiteY292"/>
                            </a:cxn>
                            <a:cxn ang="0">
                              <a:pos x="connsiteX293" y="connsiteY293"/>
                            </a:cxn>
                            <a:cxn ang="0">
                              <a:pos x="connsiteX294" y="connsiteY294"/>
                            </a:cxn>
                            <a:cxn ang="0">
                              <a:pos x="connsiteX295" y="connsiteY295"/>
                            </a:cxn>
                            <a:cxn ang="0">
                              <a:pos x="connsiteX296" y="connsiteY296"/>
                            </a:cxn>
                            <a:cxn ang="0">
                              <a:pos x="connsiteX297" y="connsiteY297"/>
                            </a:cxn>
                            <a:cxn ang="0">
                              <a:pos x="connsiteX298" y="connsiteY298"/>
                            </a:cxn>
                            <a:cxn ang="0">
                              <a:pos x="connsiteX299" y="connsiteY299"/>
                            </a:cxn>
                            <a:cxn ang="0">
                              <a:pos x="connsiteX300" y="connsiteY300"/>
                            </a:cxn>
                            <a:cxn ang="0">
                              <a:pos x="connsiteX301" y="connsiteY301"/>
                            </a:cxn>
                            <a:cxn ang="0">
                              <a:pos x="connsiteX302" y="connsiteY302"/>
                            </a:cxn>
                            <a:cxn ang="0">
                              <a:pos x="connsiteX303" y="connsiteY303"/>
                            </a:cxn>
                            <a:cxn ang="0">
                              <a:pos x="connsiteX304" y="connsiteY304"/>
                            </a:cxn>
                            <a:cxn ang="0">
                              <a:pos x="connsiteX305" y="connsiteY305"/>
                            </a:cxn>
                            <a:cxn ang="0">
                              <a:pos x="connsiteX306" y="connsiteY306"/>
                            </a:cxn>
                            <a:cxn ang="0">
                              <a:pos x="connsiteX307" y="connsiteY307"/>
                            </a:cxn>
                            <a:cxn ang="0">
                              <a:pos x="connsiteX308" y="connsiteY308"/>
                            </a:cxn>
                            <a:cxn ang="0">
                              <a:pos x="connsiteX309" y="connsiteY309"/>
                            </a:cxn>
                            <a:cxn ang="0">
                              <a:pos x="connsiteX310" y="connsiteY310"/>
                            </a:cxn>
                            <a:cxn ang="0">
                              <a:pos x="connsiteX311" y="connsiteY311"/>
                            </a:cxn>
                            <a:cxn ang="0">
                              <a:pos x="connsiteX312" y="connsiteY312"/>
                            </a:cxn>
                            <a:cxn ang="0">
                              <a:pos x="connsiteX313" y="connsiteY313"/>
                            </a:cxn>
                            <a:cxn ang="0">
                              <a:pos x="connsiteX314" y="connsiteY314"/>
                            </a:cxn>
                            <a:cxn ang="0">
                              <a:pos x="connsiteX315" y="connsiteY315"/>
                            </a:cxn>
                            <a:cxn ang="0">
                              <a:pos x="connsiteX316" y="connsiteY316"/>
                            </a:cxn>
                            <a:cxn ang="0">
                              <a:pos x="connsiteX317" y="connsiteY317"/>
                            </a:cxn>
                            <a:cxn ang="0">
                              <a:pos x="connsiteX318" y="connsiteY318"/>
                            </a:cxn>
                            <a:cxn ang="0">
                              <a:pos x="connsiteX319" y="connsiteY319"/>
                            </a:cxn>
                            <a:cxn ang="0">
                              <a:pos x="connsiteX320" y="connsiteY320"/>
                            </a:cxn>
                            <a:cxn ang="0">
                              <a:pos x="connsiteX321" y="connsiteY321"/>
                            </a:cxn>
                            <a:cxn ang="0">
                              <a:pos x="connsiteX322" y="connsiteY322"/>
                            </a:cxn>
                            <a:cxn ang="0">
                              <a:pos x="connsiteX323" y="connsiteY323"/>
                            </a:cxn>
                            <a:cxn ang="0">
                              <a:pos x="connsiteX324" y="connsiteY324"/>
                            </a:cxn>
                            <a:cxn ang="0">
                              <a:pos x="connsiteX325" y="connsiteY325"/>
                            </a:cxn>
                            <a:cxn ang="0">
                              <a:pos x="connsiteX326" y="connsiteY326"/>
                            </a:cxn>
                            <a:cxn ang="0">
                              <a:pos x="connsiteX327" y="connsiteY327"/>
                            </a:cxn>
                            <a:cxn ang="0">
                              <a:pos x="connsiteX328" y="connsiteY328"/>
                            </a:cxn>
                            <a:cxn ang="0">
                              <a:pos x="connsiteX329" y="connsiteY329"/>
                            </a:cxn>
                            <a:cxn ang="0">
                              <a:pos x="connsiteX330" y="connsiteY330"/>
                            </a:cxn>
                            <a:cxn ang="0">
                              <a:pos x="connsiteX331" y="connsiteY331"/>
                            </a:cxn>
                            <a:cxn ang="0">
                              <a:pos x="connsiteX332" y="connsiteY332"/>
                            </a:cxn>
                            <a:cxn ang="0">
                              <a:pos x="connsiteX333" y="connsiteY333"/>
                            </a:cxn>
                            <a:cxn ang="0">
                              <a:pos x="connsiteX334" y="connsiteY334"/>
                            </a:cxn>
                            <a:cxn ang="0">
                              <a:pos x="connsiteX335" y="connsiteY335"/>
                            </a:cxn>
                            <a:cxn ang="0">
                              <a:pos x="connsiteX336" y="connsiteY336"/>
                            </a:cxn>
                            <a:cxn ang="0">
                              <a:pos x="connsiteX337" y="connsiteY337"/>
                            </a:cxn>
                            <a:cxn ang="0">
                              <a:pos x="connsiteX338" y="connsiteY338"/>
                            </a:cxn>
                            <a:cxn ang="0">
                              <a:pos x="connsiteX339" y="connsiteY339"/>
                            </a:cxn>
                            <a:cxn ang="0">
                              <a:pos x="connsiteX340" y="connsiteY340"/>
                            </a:cxn>
                            <a:cxn ang="0">
                              <a:pos x="connsiteX341" y="connsiteY341"/>
                            </a:cxn>
                            <a:cxn ang="0">
                              <a:pos x="connsiteX342" y="connsiteY342"/>
                            </a:cxn>
                            <a:cxn ang="0">
                              <a:pos x="connsiteX343" y="connsiteY343"/>
                            </a:cxn>
                            <a:cxn ang="0">
                              <a:pos x="connsiteX344" y="connsiteY344"/>
                            </a:cxn>
                            <a:cxn ang="0">
                              <a:pos x="connsiteX345" y="connsiteY345"/>
                            </a:cxn>
                            <a:cxn ang="0">
                              <a:pos x="connsiteX346" y="connsiteY346"/>
                            </a:cxn>
                            <a:cxn ang="0">
                              <a:pos x="connsiteX347" y="connsiteY347"/>
                            </a:cxn>
                            <a:cxn ang="0">
                              <a:pos x="connsiteX348" y="connsiteY348"/>
                            </a:cxn>
                            <a:cxn ang="0">
                              <a:pos x="connsiteX349" y="connsiteY349"/>
                            </a:cxn>
                            <a:cxn ang="0">
                              <a:pos x="connsiteX350" y="connsiteY350"/>
                            </a:cxn>
                            <a:cxn ang="0">
                              <a:pos x="connsiteX351" y="connsiteY351"/>
                            </a:cxn>
                            <a:cxn ang="0">
                              <a:pos x="connsiteX352" y="connsiteY352"/>
                            </a:cxn>
                            <a:cxn ang="0">
                              <a:pos x="connsiteX353" y="connsiteY353"/>
                            </a:cxn>
                            <a:cxn ang="0">
                              <a:pos x="connsiteX354" y="connsiteY354"/>
                            </a:cxn>
                            <a:cxn ang="0">
                              <a:pos x="connsiteX355" y="connsiteY355"/>
                            </a:cxn>
                            <a:cxn ang="0">
                              <a:pos x="connsiteX356" y="connsiteY356"/>
                            </a:cxn>
                            <a:cxn ang="0">
                              <a:pos x="connsiteX357" y="connsiteY357"/>
                            </a:cxn>
                            <a:cxn ang="0">
                              <a:pos x="connsiteX358" y="connsiteY358"/>
                            </a:cxn>
                            <a:cxn ang="0">
                              <a:pos x="connsiteX359" y="connsiteY359"/>
                            </a:cxn>
                            <a:cxn ang="0">
                              <a:pos x="connsiteX360" y="connsiteY360"/>
                            </a:cxn>
                            <a:cxn ang="0">
                              <a:pos x="connsiteX361" y="connsiteY361"/>
                            </a:cxn>
                            <a:cxn ang="0">
                              <a:pos x="connsiteX362" y="connsiteY362"/>
                            </a:cxn>
                            <a:cxn ang="0">
                              <a:pos x="connsiteX363" y="connsiteY363"/>
                            </a:cxn>
                            <a:cxn ang="0">
                              <a:pos x="connsiteX364" y="connsiteY364"/>
                            </a:cxn>
                            <a:cxn ang="0">
                              <a:pos x="connsiteX365" y="connsiteY365"/>
                            </a:cxn>
                            <a:cxn ang="0">
                              <a:pos x="connsiteX366" y="connsiteY366"/>
                            </a:cxn>
                            <a:cxn ang="0">
                              <a:pos x="connsiteX367" y="connsiteY367"/>
                            </a:cxn>
                            <a:cxn ang="0">
                              <a:pos x="connsiteX368" y="connsiteY368"/>
                            </a:cxn>
                            <a:cxn ang="0">
                              <a:pos x="connsiteX369" y="connsiteY369"/>
                            </a:cxn>
                            <a:cxn ang="0">
                              <a:pos x="connsiteX370" y="connsiteY370"/>
                            </a:cxn>
                            <a:cxn ang="0">
                              <a:pos x="connsiteX371" y="connsiteY371"/>
                            </a:cxn>
                            <a:cxn ang="0">
                              <a:pos x="connsiteX372" y="connsiteY372"/>
                            </a:cxn>
                            <a:cxn ang="0">
                              <a:pos x="connsiteX373" y="connsiteY373"/>
                            </a:cxn>
                            <a:cxn ang="0">
                              <a:pos x="connsiteX374" y="connsiteY374"/>
                            </a:cxn>
                            <a:cxn ang="0">
                              <a:pos x="connsiteX375" y="connsiteY375"/>
                            </a:cxn>
                            <a:cxn ang="0">
                              <a:pos x="connsiteX376" y="connsiteY376"/>
                            </a:cxn>
                            <a:cxn ang="0">
                              <a:pos x="connsiteX377" y="connsiteY377"/>
                            </a:cxn>
                            <a:cxn ang="0">
                              <a:pos x="connsiteX378" y="connsiteY378"/>
                            </a:cxn>
                            <a:cxn ang="0">
                              <a:pos x="connsiteX379" y="connsiteY379"/>
                            </a:cxn>
                            <a:cxn ang="0">
                              <a:pos x="connsiteX380" y="connsiteY380"/>
                            </a:cxn>
                            <a:cxn ang="0">
                              <a:pos x="connsiteX381" y="connsiteY381"/>
                            </a:cxn>
                            <a:cxn ang="0">
                              <a:pos x="connsiteX382" y="connsiteY382"/>
                            </a:cxn>
                            <a:cxn ang="0">
                              <a:pos x="connsiteX383" y="connsiteY383"/>
                            </a:cxn>
                            <a:cxn ang="0">
                              <a:pos x="connsiteX384" y="connsiteY384"/>
                            </a:cxn>
                            <a:cxn ang="0">
                              <a:pos x="connsiteX385" y="connsiteY385"/>
                            </a:cxn>
                            <a:cxn ang="0">
                              <a:pos x="connsiteX386" y="connsiteY386"/>
                            </a:cxn>
                            <a:cxn ang="0">
                              <a:pos x="connsiteX387" y="connsiteY387"/>
                            </a:cxn>
                            <a:cxn ang="0">
                              <a:pos x="connsiteX388" y="connsiteY388"/>
                            </a:cxn>
                            <a:cxn ang="0">
                              <a:pos x="connsiteX389" y="connsiteY389"/>
                            </a:cxn>
                            <a:cxn ang="0">
                              <a:pos x="connsiteX390" y="connsiteY390"/>
                            </a:cxn>
                            <a:cxn ang="0">
                              <a:pos x="connsiteX391" y="connsiteY391"/>
                            </a:cxn>
                            <a:cxn ang="0">
                              <a:pos x="connsiteX392" y="connsiteY392"/>
                            </a:cxn>
                            <a:cxn ang="0">
                              <a:pos x="connsiteX393" y="connsiteY393"/>
                            </a:cxn>
                            <a:cxn ang="0">
                              <a:pos x="connsiteX394" y="connsiteY394"/>
                            </a:cxn>
                            <a:cxn ang="0">
                              <a:pos x="connsiteX395" y="connsiteY395"/>
                            </a:cxn>
                            <a:cxn ang="0">
                              <a:pos x="connsiteX396" y="connsiteY396"/>
                            </a:cxn>
                            <a:cxn ang="0">
                              <a:pos x="connsiteX397" y="connsiteY397"/>
                            </a:cxn>
                            <a:cxn ang="0">
                              <a:pos x="connsiteX398" y="connsiteY398"/>
                            </a:cxn>
                            <a:cxn ang="0">
                              <a:pos x="connsiteX399" y="connsiteY399"/>
                            </a:cxn>
                            <a:cxn ang="0">
                              <a:pos x="connsiteX400" y="connsiteY400"/>
                            </a:cxn>
                            <a:cxn ang="0">
                              <a:pos x="connsiteX401" y="connsiteY401"/>
                            </a:cxn>
                            <a:cxn ang="0">
                              <a:pos x="connsiteX402" y="connsiteY402"/>
                            </a:cxn>
                            <a:cxn ang="0">
                              <a:pos x="connsiteX403" y="connsiteY403"/>
                            </a:cxn>
                            <a:cxn ang="0">
                              <a:pos x="connsiteX404" y="connsiteY404"/>
                            </a:cxn>
                            <a:cxn ang="0">
                              <a:pos x="connsiteX405" y="connsiteY405"/>
                            </a:cxn>
                            <a:cxn ang="0">
                              <a:pos x="connsiteX406" y="connsiteY406"/>
                            </a:cxn>
                            <a:cxn ang="0">
                              <a:pos x="connsiteX407" y="connsiteY407"/>
                            </a:cxn>
                            <a:cxn ang="0">
                              <a:pos x="connsiteX408" y="connsiteY408"/>
                            </a:cxn>
                            <a:cxn ang="0">
                              <a:pos x="connsiteX409" y="connsiteY409"/>
                            </a:cxn>
                            <a:cxn ang="0">
                              <a:pos x="connsiteX410" y="connsiteY410"/>
                            </a:cxn>
                            <a:cxn ang="0">
                              <a:pos x="connsiteX411" y="connsiteY411"/>
                            </a:cxn>
                            <a:cxn ang="0">
                              <a:pos x="connsiteX412" y="connsiteY412"/>
                            </a:cxn>
                            <a:cxn ang="0">
                              <a:pos x="connsiteX413" y="connsiteY413"/>
                            </a:cxn>
                            <a:cxn ang="0">
                              <a:pos x="connsiteX414" y="connsiteY414"/>
                            </a:cxn>
                            <a:cxn ang="0">
                              <a:pos x="connsiteX415" y="connsiteY415"/>
                            </a:cxn>
                            <a:cxn ang="0">
                              <a:pos x="connsiteX416" y="connsiteY416"/>
                            </a:cxn>
                            <a:cxn ang="0">
                              <a:pos x="connsiteX417" y="connsiteY417"/>
                            </a:cxn>
                            <a:cxn ang="0">
                              <a:pos x="connsiteX418" y="connsiteY418"/>
                            </a:cxn>
                            <a:cxn ang="0">
                              <a:pos x="connsiteX419" y="connsiteY419"/>
                            </a:cxn>
                            <a:cxn ang="0">
                              <a:pos x="connsiteX420" y="connsiteY420"/>
                            </a:cxn>
                            <a:cxn ang="0">
                              <a:pos x="connsiteX421" y="connsiteY421"/>
                            </a:cxn>
                            <a:cxn ang="0">
                              <a:pos x="connsiteX422" y="connsiteY422"/>
                            </a:cxn>
                            <a:cxn ang="0">
                              <a:pos x="connsiteX423" y="connsiteY423"/>
                            </a:cxn>
                            <a:cxn ang="0">
                              <a:pos x="connsiteX424" y="connsiteY424"/>
                            </a:cxn>
                            <a:cxn ang="0">
                              <a:pos x="connsiteX425" y="connsiteY425"/>
                            </a:cxn>
                            <a:cxn ang="0">
                              <a:pos x="connsiteX426" y="connsiteY426"/>
                            </a:cxn>
                            <a:cxn ang="0">
                              <a:pos x="connsiteX427" y="connsiteY427"/>
                            </a:cxn>
                            <a:cxn ang="0">
                              <a:pos x="connsiteX428" y="connsiteY428"/>
                            </a:cxn>
                            <a:cxn ang="0">
                              <a:pos x="connsiteX429" y="connsiteY429"/>
                            </a:cxn>
                            <a:cxn ang="0">
                              <a:pos x="connsiteX430" y="connsiteY430"/>
                            </a:cxn>
                            <a:cxn ang="0">
                              <a:pos x="connsiteX431" y="connsiteY431"/>
                            </a:cxn>
                            <a:cxn ang="0">
                              <a:pos x="connsiteX432" y="connsiteY432"/>
                            </a:cxn>
                            <a:cxn ang="0">
                              <a:pos x="connsiteX433" y="connsiteY433"/>
                            </a:cxn>
                            <a:cxn ang="0">
                              <a:pos x="connsiteX434" y="connsiteY434"/>
                            </a:cxn>
                            <a:cxn ang="0">
                              <a:pos x="connsiteX435" y="connsiteY435"/>
                            </a:cxn>
                            <a:cxn ang="0">
                              <a:pos x="connsiteX436" y="connsiteY436"/>
                            </a:cxn>
                            <a:cxn ang="0">
                              <a:pos x="connsiteX437" y="connsiteY437"/>
                            </a:cxn>
                            <a:cxn ang="0">
                              <a:pos x="connsiteX438" y="connsiteY438"/>
                            </a:cxn>
                            <a:cxn ang="0">
                              <a:pos x="connsiteX439" y="connsiteY439"/>
                            </a:cxn>
                            <a:cxn ang="0">
                              <a:pos x="connsiteX440" y="connsiteY440"/>
                            </a:cxn>
                            <a:cxn ang="0">
                              <a:pos x="connsiteX441" y="connsiteY441"/>
                            </a:cxn>
                            <a:cxn ang="0">
                              <a:pos x="connsiteX442" y="connsiteY442"/>
                            </a:cxn>
                            <a:cxn ang="0">
                              <a:pos x="connsiteX443" y="connsiteY443"/>
                            </a:cxn>
                            <a:cxn ang="0">
                              <a:pos x="connsiteX444" y="connsiteY444"/>
                            </a:cxn>
                            <a:cxn ang="0">
                              <a:pos x="connsiteX445" y="connsiteY445"/>
                            </a:cxn>
                            <a:cxn ang="0">
                              <a:pos x="connsiteX446" y="connsiteY446"/>
                            </a:cxn>
                            <a:cxn ang="0">
                              <a:pos x="connsiteX447" y="connsiteY447"/>
                            </a:cxn>
                            <a:cxn ang="0">
                              <a:pos x="connsiteX448" y="connsiteY448"/>
                            </a:cxn>
                            <a:cxn ang="0">
                              <a:pos x="connsiteX449" y="connsiteY449"/>
                            </a:cxn>
                            <a:cxn ang="0">
                              <a:pos x="connsiteX450" y="connsiteY450"/>
                            </a:cxn>
                            <a:cxn ang="0">
                              <a:pos x="connsiteX451" y="connsiteY451"/>
                            </a:cxn>
                            <a:cxn ang="0">
                              <a:pos x="connsiteX452" y="connsiteY452"/>
                            </a:cxn>
                            <a:cxn ang="0">
                              <a:pos x="connsiteX453" y="connsiteY453"/>
                            </a:cxn>
                            <a:cxn ang="0">
                              <a:pos x="connsiteX454" y="connsiteY454"/>
                            </a:cxn>
                            <a:cxn ang="0">
                              <a:pos x="connsiteX455" y="connsiteY455"/>
                            </a:cxn>
                            <a:cxn ang="0">
                              <a:pos x="connsiteX456" y="connsiteY456"/>
                            </a:cxn>
                            <a:cxn ang="0">
                              <a:pos x="connsiteX457" y="connsiteY457"/>
                            </a:cxn>
                            <a:cxn ang="0">
                              <a:pos x="connsiteX458" y="connsiteY458"/>
                            </a:cxn>
                            <a:cxn ang="0">
                              <a:pos x="connsiteX459" y="connsiteY459"/>
                            </a:cxn>
                            <a:cxn ang="0">
                              <a:pos x="connsiteX460" y="connsiteY460"/>
                            </a:cxn>
                            <a:cxn ang="0">
                              <a:pos x="connsiteX461" y="connsiteY461"/>
                            </a:cxn>
                            <a:cxn ang="0">
                              <a:pos x="connsiteX462" y="connsiteY462"/>
                            </a:cxn>
                            <a:cxn ang="0">
                              <a:pos x="connsiteX463" y="connsiteY463"/>
                            </a:cxn>
                            <a:cxn ang="0">
                              <a:pos x="connsiteX464" y="connsiteY464"/>
                            </a:cxn>
                            <a:cxn ang="0">
                              <a:pos x="connsiteX465" y="connsiteY465"/>
                            </a:cxn>
                            <a:cxn ang="0">
                              <a:pos x="connsiteX466" y="connsiteY466"/>
                            </a:cxn>
                            <a:cxn ang="0">
                              <a:pos x="connsiteX467" y="connsiteY467"/>
                            </a:cxn>
                            <a:cxn ang="0">
                              <a:pos x="connsiteX468" y="connsiteY468"/>
                            </a:cxn>
                            <a:cxn ang="0">
                              <a:pos x="connsiteX469" y="connsiteY469"/>
                            </a:cxn>
                            <a:cxn ang="0">
                              <a:pos x="connsiteX470" y="connsiteY470"/>
                            </a:cxn>
                            <a:cxn ang="0">
                              <a:pos x="connsiteX471" y="connsiteY471"/>
                            </a:cxn>
                            <a:cxn ang="0">
                              <a:pos x="connsiteX472" y="connsiteY472"/>
                            </a:cxn>
                            <a:cxn ang="0">
                              <a:pos x="connsiteX473" y="connsiteY473"/>
                            </a:cxn>
                            <a:cxn ang="0">
                              <a:pos x="connsiteX474" y="connsiteY474"/>
                            </a:cxn>
                            <a:cxn ang="0">
                              <a:pos x="connsiteX475" y="connsiteY475"/>
                            </a:cxn>
                            <a:cxn ang="0">
                              <a:pos x="connsiteX476" y="connsiteY476"/>
                            </a:cxn>
                            <a:cxn ang="0">
                              <a:pos x="connsiteX477" y="connsiteY477"/>
                            </a:cxn>
                            <a:cxn ang="0">
                              <a:pos x="connsiteX478" y="connsiteY478"/>
                            </a:cxn>
                            <a:cxn ang="0">
                              <a:pos x="connsiteX479" y="connsiteY479"/>
                            </a:cxn>
                            <a:cxn ang="0">
                              <a:pos x="connsiteX480" y="connsiteY480"/>
                            </a:cxn>
                            <a:cxn ang="0">
                              <a:pos x="connsiteX481" y="connsiteY481"/>
                            </a:cxn>
                            <a:cxn ang="0">
                              <a:pos x="connsiteX482" y="connsiteY482"/>
                            </a:cxn>
                            <a:cxn ang="0">
                              <a:pos x="connsiteX483" y="connsiteY483"/>
                            </a:cxn>
                            <a:cxn ang="0">
                              <a:pos x="connsiteX484" y="connsiteY484"/>
                            </a:cxn>
                            <a:cxn ang="0">
                              <a:pos x="connsiteX485" y="connsiteY485"/>
                            </a:cxn>
                            <a:cxn ang="0">
                              <a:pos x="connsiteX486" y="connsiteY486"/>
                            </a:cxn>
                            <a:cxn ang="0">
                              <a:pos x="connsiteX487" y="connsiteY487"/>
                            </a:cxn>
                            <a:cxn ang="0">
                              <a:pos x="connsiteX488" y="connsiteY488"/>
                            </a:cxn>
                            <a:cxn ang="0">
                              <a:pos x="connsiteX489" y="connsiteY489"/>
                            </a:cxn>
                            <a:cxn ang="0">
                              <a:pos x="connsiteX490" y="connsiteY490"/>
                            </a:cxn>
                            <a:cxn ang="0">
                              <a:pos x="connsiteX491" y="connsiteY491"/>
                            </a:cxn>
                            <a:cxn ang="0">
                              <a:pos x="connsiteX492" y="connsiteY492"/>
                            </a:cxn>
                            <a:cxn ang="0">
                              <a:pos x="connsiteX493" y="connsiteY493"/>
                            </a:cxn>
                            <a:cxn ang="0">
                              <a:pos x="connsiteX494" y="connsiteY494"/>
                            </a:cxn>
                            <a:cxn ang="0">
                              <a:pos x="connsiteX495" y="connsiteY495"/>
                            </a:cxn>
                            <a:cxn ang="0">
                              <a:pos x="connsiteX496" y="connsiteY496"/>
                            </a:cxn>
                            <a:cxn ang="0">
                              <a:pos x="connsiteX497" y="connsiteY497"/>
                            </a:cxn>
                            <a:cxn ang="0">
                              <a:pos x="connsiteX498" y="connsiteY498"/>
                            </a:cxn>
                            <a:cxn ang="0">
                              <a:pos x="connsiteX499" y="connsiteY499"/>
                            </a:cxn>
                            <a:cxn ang="0">
                              <a:pos x="connsiteX500" y="connsiteY500"/>
                            </a:cxn>
                            <a:cxn ang="0">
                              <a:pos x="connsiteX501" y="connsiteY501"/>
                            </a:cxn>
                            <a:cxn ang="0">
                              <a:pos x="connsiteX502" y="connsiteY502"/>
                            </a:cxn>
                            <a:cxn ang="0">
                              <a:pos x="connsiteX503" y="connsiteY503"/>
                            </a:cxn>
                            <a:cxn ang="0">
                              <a:pos x="connsiteX504" y="connsiteY504"/>
                            </a:cxn>
                            <a:cxn ang="0">
                              <a:pos x="connsiteX505" y="connsiteY505"/>
                            </a:cxn>
                            <a:cxn ang="0">
                              <a:pos x="connsiteX506" y="connsiteY506"/>
                            </a:cxn>
                            <a:cxn ang="0">
                              <a:pos x="connsiteX507" y="connsiteY507"/>
                            </a:cxn>
                            <a:cxn ang="0">
                              <a:pos x="connsiteX508" y="connsiteY508"/>
                            </a:cxn>
                            <a:cxn ang="0">
                              <a:pos x="connsiteX509" y="connsiteY509"/>
                            </a:cxn>
                            <a:cxn ang="0">
                              <a:pos x="connsiteX510" y="connsiteY510"/>
                            </a:cxn>
                            <a:cxn ang="0">
                              <a:pos x="connsiteX511" y="connsiteY511"/>
                            </a:cxn>
                            <a:cxn ang="0">
                              <a:pos x="connsiteX512" y="connsiteY512"/>
                            </a:cxn>
                            <a:cxn ang="0">
                              <a:pos x="connsiteX513" y="connsiteY513"/>
                            </a:cxn>
                            <a:cxn ang="0">
                              <a:pos x="connsiteX514" y="connsiteY514"/>
                            </a:cxn>
                            <a:cxn ang="0">
                              <a:pos x="connsiteX515" y="connsiteY515"/>
                            </a:cxn>
                            <a:cxn ang="0">
                              <a:pos x="connsiteX516" y="connsiteY516"/>
                            </a:cxn>
                            <a:cxn ang="0">
                              <a:pos x="connsiteX517" y="connsiteY517"/>
                            </a:cxn>
                            <a:cxn ang="0">
                              <a:pos x="connsiteX518" y="connsiteY518"/>
                            </a:cxn>
                            <a:cxn ang="0">
                              <a:pos x="connsiteX519" y="connsiteY519"/>
                            </a:cxn>
                            <a:cxn ang="0">
                              <a:pos x="connsiteX520" y="connsiteY520"/>
                            </a:cxn>
                            <a:cxn ang="0">
                              <a:pos x="connsiteX521" y="connsiteY521"/>
                            </a:cxn>
                            <a:cxn ang="0">
                              <a:pos x="connsiteX522" y="connsiteY522"/>
                            </a:cxn>
                            <a:cxn ang="0">
                              <a:pos x="connsiteX523" y="connsiteY523"/>
                            </a:cxn>
                            <a:cxn ang="0">
                              <a:pos x="connsiteX524" y="connsiteY524"/>
                            </a:cxn>
                            <a:cxn ang="0">
                              <a:pos x="connsiteX525" y="connsiteY525"/>
                            </a:cxn>
                            <a:cxn ang="0">
                              <a:pos x="connsiteX526" y="connsiteY526"/>
                            </a:cxn>
                            <a:cxn ang="0">
                              <a:pos x="connsiteX527" y="connsiteY527"/>
                            </a:cxn>
                            <a:cxn ang="0">
                              <a:pos x="connsiteX528" y="connsiteY528"/>
                            </a:cxn>
                            <a:cxn ang="0">
                              <a:pos x="connsiteX529" y="connsiteY529"/>
                            </a:cxn>
                            <a:cxn ang="0">
                              <a:pos x="connsiteX530" y="connsiteY530"/>
                            </a:cxn>
                            <a:cxn ang="0">
                              <a:pos x="connsiteX531" y="connsiteY531"/>
                            </a:cxn>
                            <a:cxn ang="0">
                              <a:pos x="connsiteX532" y="connsiteY532"/>
                            </a:cxn>
                            <a:cxn ang="0">
                              <a:pos x="connsiteX533" y="connsiteY533"/>
                            </a:cxn>
                            <a:cxn ang="0">
                              <a:pos x="connsiteX534" y="connsiteY534"/>
                            </a:cxn>
                            <a:cxn ang="0">
                              <a:pos x="connsiteX535" y="connsiteY535"/>
                            </a:cxn>
                            <a:cxn ang="0">
                              <a:pos x="connsiteX536" y="connsiteY536"/>
                            </a:cxn>
                            <a:cxn ang="0">
                              <a:pos x="connsiteX537" y="connsiteY537"/>
                            </a:cxn>
                            <a:cxn ang="0">
                              <a:pos x="connsiteX538" y="connsiteY538"/>
                            </a:cxn>
                            <a:cxn ang="0">
                              <a:pos x="connsiteX539" y="connsiteY539"/>
                            </a:cxn>
                            <a:cxn ang="0">
                              <a:pos x="connsiteX540" y="connsiteY540"/>
                            </a:cxn>
                            <a:cxn ang="0">
                              <a:pos x="connsiteX541" y="connsiteY541"/>
                            </a:cxn>
                            <a:cxn ang="0">
                              <a:pos x="connsiteX542" y="connsiteY542"/>
                            </a:cxn>
                            <a:cxn ang="0">
                              <a:pos x="connsiteX543" y="connsiteY543"/>
                            </a:cxn>
                            <a:cxn ang="0">
                              <a:pos x="connsiteX544" y="connsiteY544"/>
                            </a:cxn>
                            <a:cxn ang="0">
                              <a:pos x="connsiteX545" y="connsiteY545"/>
                            </a:cxn>
                            <a:cxn ang="0">
                              <a:pos x="connsiteX546" y="connsiteY546"/>
                            </a:cxn>
                            <a:cxn ang="0">
                              <a:pos x="connsiteX547" y="connsiteY547"/>
                            </a:cxn>
                            <a:cxn ang="0">
                              <a:pos x="connsiteX548" y="connsiteY548"/>
                            </a:cxn>
                            <a:cxn ang="0">
                              <a:pos x="connsiteX549" y="connsiteY549"/>
                            </a:cxn>
                            <a:cxn ang="0">
                              <a:pos x="connsiteX550" y="connsiteY550"/>
                            </a:cxn>
                            <a:cxn ang="0">
                              <a:pos x="connsiteX551" y="connsiteY551"/>
                            </a:cxn>
                            <a:cxn ang="0">
                              <a:pos x="connsiteX552" y="connsiteY552"/>
                            </a:cxn>
                            <a:cxn ang="0">
                              <a:pos x="connsiteX553" y="connsiteY553"/>
                            </a:cxn>
                            <a:cxn ang="0">
                              <a:pos x="connsiteX554" y="connsiteY554"/>
                            </a:cxn>
                            <a:cxn ang="0">
                              <a:pos x="connsiteX555" y="connsiteY555"/>
                            </a:cxn>
                            <a:cxn ang="0">
                              <a:pos x="connsiteX556" y="connsiteY556"/>
                            </a:cxn>
                            <a:cxn ang="0">
                              <a:pos x="connsiteX557" y="connsiteY557"/>
                            </a:cxn>
                            <a:cxn ang="0">
                              <a:pos x="connsiteX558" y="connsiteY558"/>
                            </a:cxn>
                            <a:cxn ang="0">
                              <a:pos x="connsiteX559" y="connsiteY559"/>
                            </a:cxn>
                            <a:cxn ang="0">
                              <a:pos x="connsiteX560" y="connsiteY560"/>
                            </a:cxn>
                            <a:cxn ang="0">
                              <a:pos x="connsiteX561" y="connsiteY561"/>
                            </a:cxn>
                            <a:cxn ang="0">
                              <a:pos x="connsiteX562" y="connsiteY562"/>
                            </a:cxn>
                            <a:cxn ang="0">
                              <a:pos x="connsiteX563" y="connsiteY563"/>
                            </a:cxn>
                            <a:cxn ang="0">
                              <a:pos x="connsiteX564" y="connsiteY564"/>
                            </a:cxn>
                            <a:cxn ang="0">
                              <a:pos x="connsiteX565" y="connsiteY565"/>
                            </a:cxn>
                            <a:cxn ang="0">
                              <a:pos x="connsiteX566" y="connsiteY566"/>
                            </a:cxn>
                            <a:cxn ang="0">
                              <a:pos x="connsiteX567" y="connsiteY567"/>
                            </a:cxn>
                            <a:cxn ang="0">
                              <a:pos x="connsiteX568" y="connsiteY568"/>
                            </a:cxn>
                            <a:cxn ang="0">
                              <a:pos x="connsiteX569" y="connsiteY569"/>
                            </a:cxn>
                            <a:cxn ang="0">
                              <a:pos x="connsiteX570" y="connsiteY570"/>
                            </a:cxn>
                            <a:cxn ang="0">
                              <a:pos x="connsiteX571" y="connsiteY571"/>
                            </a:cxn>
                            <a:cxn ang="0">
                              <a:pos x="connsiteX572" y="connsiteY572"/>
                            </a:cxn>
                            <a:cxn ang="0">
                              <a:pos x="connsiteX573" y="connsiteY573"/>
                            </a:cxn>
                            <a:cxn ang="0">
                              <a:pos x="connsiteX574" y="connsiteY574"/>
                            </a:cxn>
                            <a:cxn ang="0">
                              <a:pos x="connsiteX575" y="connsiteY575"/>
                            </a:cxn>
                            <a:cxn ang="0">
                              <a:pos x="connsiteX576" y="connsiteY576"/>
                            </a:cxn>
                            <a:cxn ang="0">
                              <a:pos x="connsiteX577" y="connsiteY577"/>
                            </a:cxn>
                            <a:cxn ang="0">
                              <a:pos x="connsiteX578" y="connsiteY578"/>
                            </a:cxn>
                            <a:cxn ang="0">
                              <a:pos x="connsiteX579" y="connsiteY579"/>
                            </a:cxn>
                            <a:cxn ang="0">
                              <a:pos x="connsiteX580" y="connsiteY580"/>
                            </a:cxn>
                            <a:cxn ang="0">
                              <a:pos x="connsiteX581" y="connsiteY581"/>
                            </a:cxn>
                            <a:cxn ang="0">
                              <a:pos x="connsiteX582" y="connsiteY582"/>
                            </a:cxn>
                            <a:cxn ang="0">
                              <a:pos x="connsiteX583" y="connsiteY583"/>
                            </a:cxn>
                            <a:cxn ang="0">
                              <a:pos x="connsiteX584" y="connsiteY584"/>
                            </a:cxn>
                            <a:cxn ang="0">
                              <a:pos x="connsiteX585" y="connsiteY585"/>
                            </a:cxn>
                            <a:cxn ang="0">
                              <a:pos x="connsiteX586" y="connsiteY586"/>
                            </a:cxn>
                            <a:cxn ang="0">
                              <a:pos x="connsiteX587" y="connsiteY587"/>
                            </a:cxn>
                            <a:cxn ang="0">
                              <a:pos x="connsiteX588" y="connsiteY588"/>
                            </a:cxn>
                            <a:cxn ang="0">
                              <a:pos x="connsiteX589" y="connsiteY589"/>
                            </a:cxn>
                            <a:cxn ang="0">
                              <a:pos x="connsiteX590" y="connsiteY590"/>
                            </a:cxn>
                            <a:cxn ang="0">
                              <a:pos x="connsiteX591" y="connsiteY591"/>
                            </a:cxn>
                            <a:cxn ang="0">
                              <a:pos x="connsiteX592" y="connsiteY592"/>
                            </a:cxn>
                            <a:cxn ang="0">
                              <a:pos x="connsiteX593" y="connsiteY593"/>
                            </a:cxn>
                            <a:cxn ang="0">
                              <a:pos x="connsiteX594" y="connsiteY594"/>
                            </a:cxn>
                            <a:cxn ang="0">
                              <a:pos x="connsiteX595" y="connsiteY595"/>
                            </a:cxn>
                            <a:cxn ang="0">
                              <a:pos x="connsiteX596" y="connsiteY596"/>
                            </a:cxn>
                            <a:cxn ang="0">
                              <a:pos x="connsiteX597" y="connsiteY597"/>
                            </a:cxn>
                            <a:cxn ang="0">
                              <a:pos x="connsiteX598" y="connsiteY598"/>
                            </a:cxn>
                            <a:cxn ang="0">
                              <a:pos x="connsiteX599" y="connsiteY599"/>
                            </a:cxn>
                            <a:cxn ang="0">
                              <a:pos x="connsiteX600" y="connsiteY600"/>
                            </a:cxn>
                            <a:cxn ang="0">
                              <a:pos x="connsiteX601" y="connsiteY601"/>
                            </a:cxn>
                            <a:cxn ang="0">
                              <a:pos x="connsiteX602" y="connsiteY602"/>
                            </a:cxn>
                            <a:cxn ang="0">
                              <a:pos x="connsiteX603" y="connsiteY603"/>
                            </a:cxn>
                            <a:cxn ang="0">
                              <a:pos x="connsiteX604" y="connsiteY604"/>
                            </a:cxn>
                            <a:cxn ang="0">
                              <a:pos x="connsiteX605" y="connsiteY605"/>
                            </a:cxn>
                            <a:cxn ang="0">
                              <a:pos x="connsiteX606" y="connsiteY606"/>
                            </a:cxn>
                            <a:cxn ang="0">
                              <a:pos x="connsiteX607" y="connsiteY607"/>
                            </a:cxn>
                            <a:cxn ang="0">
                              <a:pos x="connsiteX608" y="connsiteY608"/>
                            </a:cxn>
                            <a:cxn ang="0">
                              <a:pos x="connsiteX609" y="connsiteY609"/>
                            </a:cxn>
                            <a:cxn ang="0">
                              <a:pos x="connsiteX610" y="connsiteY610"/>
                            </a:cxn>
                            <a:cxn ang="0">
                              <a:pos x="connsiteX611" y="connsiteY611"/>
                            </a:cxn>
                            <a:cxn ang="0">
                              <a:pos x="connsiteX612" y="connsiteY612"/>
                            </a:cxn>
                            <a:cxn ang="0">
                              <a:pos x="connsiteX613" y="connsiteY613"/>
                            </a:cxn>
                            <a:cxn ang="0">
                              <a:pos x="connsiteX614" y="connsiteY614"/>
                            </a:cxn>
                            <a:cxn ang="0">
                              <a:pos x="connsiteX615" y="connsiteY615"/>
                            </a:cxn>
                            <a:cxn ang="0">
                              <a:pos x="connsiteX616" y="connsiteY616"/>
                            </a:cxn>
                            <a:cxn ang="0">
                              <a:pos x="connsiteX617" y="connsiteY617"/>
                            </a:cxn>
                            <a:cxn ang="0">
                              <a:pos x="connsiteX618" y="connsiteY618"/>
                            </a:cxn>
                            <a:cxn ang="0">
                              <a:pos x="connsiteX619" y="connsiteY619"/>
                            </a:cxn>
                            <a:cxn ang="0">
                              <a:pos x="connsiteX620" y="connsiteY620"/>
                            </a:cxn>
                            <a:cxn ang="0">
                              <a:pos x="connsiteX621" y="connsiteY621"/>
                            </a:cxn>
                            <a:cxn ang="0">
                              <a:pos x="connsiteX622" y="connsiteY622"/>
                            </a:cxn>
                            <a:cxn ang="0">
                              <a:pos x="connsiteX623" y="connsiteY623"/>
                            </a:cxn>
                            <a:cxn ang="0">
                              <a:pos x="connsiteX624" y="connsiteY624"/>
                            </a:cxn>
                            <a:cxn ang="0">
                              <a:pos x="connsiteX625" y="connsiteY625"/>
                            </a:cxn>
                            <a:cxn ang="0">
                              <a:pos x="connsiteX626" y="connsiteY626"/>
                            </a:cxn>
                            <a:cxn ang="0">
                              <a:pos x="connsiteX627" y="connsiteY627"/>
                            </a:cxn>
                            <a:cxn ang="0">
                              <a:pos x="connsiteX628" y="connsiteY628"/>
                            </a:cxn>
                            <a:cxn ang="0">
                              <a:pos x="connsiteX629" y="connsiteY629"/>
                            </a:cxn>
                            <a:cxn ang="0">
                              <a:pos x="connsiteX630" y="connsiteY630"/>
                            </a:cxn>
                            <a:cxn ang="0">
                              <a:pos x="connsiteX631" y="connsiteY631"/>
                            </a:cxn>
                            <a:cxn ang="0">
                              <a:pos x="connsiteX632" y="connsiteY632"/>
                            </a:cxn>
                            <a:cxn ang="0">
                              <a:pos x="connsiteX633" y="connsiteY633"/>
                            </a:cxn>
                            <a:cxn ang="0">
                              <a:pos x="connsiteX634" y="connsiteY634"/>
                            </a:cxn>
                            <a:cxn ang="0">
                              <a:pos x="connsiteX635" y="connsiteY635"/>
                            </a:cxn>
                            <a:cxn ang="0">
                              <a:pos x="connsiteX636" y="connsiteY636"/>
                            </a:cxn>
                            <a:cxn ang="0">
                              <a:pos x="connsiteX637" y="connsiteY637"/>
                            </a:cxn>
                            <a:cxn ang="0">
                              <a:pos x="connsiteX638" y="connsiteY638"/>
                            </a:cxn>
                            <a:cxn ang="0">
                              <a:pos x="connsiteX639" y="connsiteY639"/>
                            </a:cxn>
                            <a:cxn ang="0">
                              <a:pos x="connsiteX640" y="connsiteY640"/>
                            </a:cxn>
                            <a:cxn ang="0">
                              <a:pos x="connsiteX641" y="connsiteY641"/>
                            </a:cxn>
                            <a:cxn ang="0">
                              <a:pos x="connsiteX642" y="connsiteY642"/>
                            </a:cxn>
                            <a:cxn ang="0">
                              <a:pos x="connsiteX643" y="connsiteY643"/>
                            </a:cxn>
                            <a:cxn ang="0">
                              <a:pos x="connsiteX644" y="connsiteY644"/>
                            </a:cxn>
                            <a:cxn ang="0">
                              <a:pos x="connsiteX645" y="connsiteY645"/>
                            </a:cxn>
                            <a:cxn ang="0">
                              <a:pos x="connsiteX646" y="connsiteY646"/>
                            </a:cxn>
                            <a:cxn ang="0">
                              <a:pos x="connsiteX647" y="connsiteY647"/>
                            </a:cxn>
                            <a:cxn ang="0">
                              <a:pos x="connsiteX648" y="connsiteY648"/>
                            </a:cxn>
                            <a:cxn ang="0">
                              <a:pos x="connsiteX649" y="connsiteY649"/>
                            </a:cxn>
                            <a:cxn ang="0">
                              <a:pos x="connsiteX650" y="connsiteY650"/>
                            </a:cxn>
                            <a:cxn ang="0">
                              <a:pos x="connsiteX651" y="connsiteY651"/>
                            </a:cxn>
                            <a:cxn ang="0">
                              <a:pos x="connsiteX652" y="connsiteY652"/>
                            </a:cxn>
                            <a:cxn ang="0">
                              <a:pos x="connsiteX653" y="connsiteY653"/>
                            </a:cxn>
                            <a:cxn ang="0">
                              <a:pos x="connsiteX654" y="connsiteY654"/>
                            </a:cxn>
                            <a:cxn ang="0">
                              <a:pos x="connsiteX655" y="connsiteY655"/>
                            </a:cxn>
                            <a:cxn ang="0">
                              <a:pos x="connsiteX656" y="connsiteY656"/>
                            </a:cxn>
                            <a:cxn ang="0">
                              <a:pos x="connsiteX657" y="connsiteY657"/>
                            </a:cxn>
                            <a:cxn ang="0">
                              <a:pos x="connsiteX658" y="connsiteY658"/>
                            </a:cxn>
                            <a:cxn ang="0">
                              <a:pos x="connsiteX659" y="connsiteY659"/>
                            </a:cxn>
                            <a:cxn ang="0">
                              <a:pos x="connsiteX660" y="connsiteY660"/>
                            </a:cxn>
                            <a:cxn ang="0">
                              <a:pos x="connsiteX661" y="connsiteY661"/>
                            </a:cxn>
                            <a:cxn ang="0">
                              <a:pos x="connsiteX662" y="connsiteY662"/>
                            </a:cxn>
                            <a:cxn ang="0">
                              <a:pos x="connsiteX663" y="connsiteY663"/>
                            </a:cxn>
                            <a:cxn ang="0">
                              <a:pos x="connsiteX664" y="connsiteY664"/>
                            </a:cxn>
                            <a:cxn ang="0">
                              <a:pos x="connsiteX665" y="connsiteY665"/>
                            </a:cxn>
                            <a:cxn ang="0">
                              <a:pos x="connsiteX666" y="connsiteY666"/>
                            </a:cxn>
                            <a:cxn ang="0">
                              <a:pos x="connsiteX667" y="connsiteY667"/>
                            </a:cxn>
                            <a:cxn ang="0">
                              <a:pos x="connsiteX668" y="connsiteY668"/>
                            </a:cxn>
                            <a:cxn ang="0">
                              <a:pos x="connsiteX669" y="connsiteY669"/>
                            </a:cxn>
                            <a:cxn ang="0">
                              <a:pos x="connsiteX670" y="connsiteY670"/>
                            </a:cxn>
                            <a:cxn ang="0">
                              <a:pos x="connsiteX671" y="connsiteY671"/>
                            </a:cxn>
                            <a:cxn ang="0">
                              <a:pos x="connsiteX672" y="connsiteY672"/>
                            </a:cxn>
                            <a:cxn ang="0">
                              <a:pos x="connsiteX673" y="connsiteY673"/>
                            </a:cxn>
                            <a:cxn ang="0">
                              <a:pos x="connsiteX674" y="connsiteY674"/>
                            </a:cxn>
                            <a:cxn ang="0">
                              <a:pos x="connsiteX675" y="connsiteY675"/>
                            </a:cxn>
                            <a:cxn ang="0">
                              <a:pos x="connsiteX676" y="connsiteY676"/>
                            </a:cxn>
                            <a:cxn ang="0">
                              <a:pos x="connsiteX677" y="connsiteY677"/>
                            </a:cxn>
                            <a:cxn ang="0">
                              <a:pos x="connsiteX678" y="connsiteY678"/>
                            </a:cxn>
                            <a:cxn ang="0">
                              <a:pos x="connsiteX679" y="connsiteY679"/>
                            </a:cxn>
                            <a:cxn ang="0">
                              <a:pos x="connsiteX680" y="connsiteY680"/>
                            </a:cxn>
                            <a:cxn ang="0">
                              <a:pos x="connsiteX681" y="connsiteY681"/>
                            </a:cxn>
                            <a:cxn ang="0">
                              <a:pos x="connsiteX682" y="connsiteY682"/>
                            </a:cxn>
                            <a:cxn ang="0">
                              <a:pos x="connsiteX683" y="connsiteY683"/>
                            </a:cxn>
                            <a:cxn ang="0">
                              <a:pos x="connsiteX684" y="connsiteY684"/>
                            </a:cxn>
                            <a:cxn ang="0">
                              <a:pos x="connsiteX685" y="connsiteY685"/>
                            </a:cxn>
                            <a:cxn ang="0">
                              <a:pos x="connsiteX686" y="connsiteY686"/>
                            </a:cxn>
                            <a:cxn ang="0">
                              <a:pos x="connsiteX687" y="connsiteY687"/>
                            </a:cxn>
                            <a:cxn ang="0">
                              <a:pos x="connsiteX688" y="connsiteY688"/>
                            </a:cxn>
                            <a:cxn ang="0">
                              <a:pos x="connsiteX689" y="connsiteY689"/>
                            </a:cxn>
                            <a:cxn ang="0">
                              <a:pos x="connsiteX690" y="connsiteY690"/>
                            </a:cxn>
                            <a:cxn ang="0">
                              <a:pos x="connsiteX691" y="connsiteY691"/>
                            </a:cxn>
                            <a:cxn ang="0">
                              <a:pos x="connsiteX692" y="connsiteY692"/>
                            </a:cxn>
                            <a:cxn ang="0">
                              <a:pos x="connsiteX693" y="connsiteY693"/>
                            </a:cxn>
                            <a:cxn ang="0">
                              <a:pos x="connsiteX694" y="connsiteY694"/>
                            </a:cxn>
                            <a:cxn ang="0">
                              <a:pos x="connsiteX695" y="connsiteY695"/>
                            </a:cxn>
                            <a:cxn ang="0">
                              <a:pos x="connsiteX696" y="connsiteY696"/>
                            </a:cxn>
                            <a:cxn ang="0">
                              <a:pos x="connsiteX697" y="connsiteY697"/>
                            </a:cxn>
                            <a:cxn ang="0">
                              <a:pos x="connsiteX698" y="connsiteY698"/>
                            </a:cxn>
                            <a:cxn ang="0">
                              <a:pos x="connsiteX699" y="connsiteY699"/>
                            </a:cxn>
                            <a:cxn ang="0">
                              <a:pos x="connsiteX700" y="connsiteY700"/>
                            </a:cxn>
                            <a:cxn ang="0">
                              <a:pos x="connsiteX701" y="connsiteY701"/>
                            </a:cxn>
                            <a:cxn ang="0">
                              <a:pos x="connsiteX702" y="connsiteY702"/>
                            </a:cxn>
                            <a:cxn ang="0">
                              <a:pos x="connsiteX703" y="connsiteY703"/>
                            </a:cxn>
                            <a:cxn ang="0">
                              <a:pos x="connsiteX704" y="connsiteY704"/>
                            </a:cxn>
                            <a:cxn ang="0">
                              <a:pos x="connsiteX705" y="connsiteY705"/>
                            </a:cxn>
                            <a:cxn ang="0">
                              <a:pos x="connsiteX706" y="connsiteY706"/>
                            </a:cxn>
                            <a:cxn ang="0">
                              <a:pos x="connsiteX707" y="connsiteY707"/>
                            </a:cxn>
                            <a:cxn ang="0">
                              <a:pos x="connsiteX708" y="connsiteY708"/>
                            </a:cxn>
                            <a:cxn ang="0">
                              <a:pos x="connsiteX709" y="connsiteY709"/>
                            </a:cxn>
                            <a:cxn ang="0">
                              <a:pos x="connsiteX710" y="connsiteY710"/>
                            </a:cxn>
                            <a:cxn ang="0">
                              <a:pos x="connsiteX711" y="connsiteY711"/>
                            </a:cxn>
                            <a:cxn ang="0">
                              <a:pos x="connsiteX712" y="connsiteY712"/>
                            </a:cxn>
                            <a:cxn ang="0">
                              <a:pos x="connsiteX713" y="connsiteY713"/>
                            </a:cxn>
                            <a:cxn ang="0">
                              <a:pos x="connsiteX714" y="connsiteY714"/>
                            </a:cxn>
                            <a:cxn ang="0">
                              <a:pos x="connsiteX715" y="connsiteY715"/>
                            </a:cxn>
                            <a:cxn ang="0">
                              <a:pos x="connsiteX716" y="connsiteY716"/>
                            </a:cxn>
                            <a:cxn ang="0">
                              <a:pos x="connsiteX717" y="connsiteY717"/>
                            </a:cxn>
                            <a:cxn ang="0">
                              <a:pos x="connsiteX718" y="connsiteY718"/>
                            </a:cxn>
                            <a:cxn ang="0">
                              <a:pos x="connsiteX719" y="connsiteY719"/>
                            </a:cxn>
                            <a:cxn ang="0">
                              <a:pos x="connsiteX720" y="connsiteY720"/>
                            </a:cxn>
                            <a:cxn ang="0">
                              <a:pos x="connsiteX721" y="connsiteY721"/>
                            </a:cxn>
                            <a:cxn ang="0">
                              <a:pos x="connsiteX722" y="connsiteY722"/>
                            </a:cxn>
                            <a:cxn ang="0">
                              <a:pos x="connsiteX723" y="connsiteY723"/>
                            </a:cxn>
                            <a:cxn ang="0">
                              <a:pos x="connsiteX724" y="connsiteY724"/>
                            </a:cxn>
                            <a:cxn ang="0">
                              <a:pos x="connsiteX725" y="connsiteY725"/>
                            </a:cxn>
                            <a:cxn ang="0">
                              <a:pos x="connsiteX726" y="connsiteY726"/>
                            </a:cxn>
                            <a:cxn ang="0">
                              <a:pos x="connsiteX727" y="connsiteY727"/>
                            </a:cxn>
                            <a:cxn ang="0">
                              <a:pos x="connsiteX728" y="connsiteY728"/>
                            </a:cxn>
                            <a:cxn ang="0">
                              <a:pos x="connsiteX729" y="connsiteY729"/>
                            </a:cxn>
                            <a:cxn ang="0">
                              <a:pos x="connsiteX730" y="connsiteY730"/>
                            </a:cxn>
                            <a:cxn ang="0">
                              <a:pos x="connsiteX731" y="connsiteY731"/>
                            </a:cxn>
                            <a:cxn ang="0">
                              <a:pos x="connsiteX732" y="connsiteY732"/>
                            </a:cxn>
                            <a:cxn ang="0">
                              <a:pos x="connsiteX733" y="connsiteY733"/>
                            </a:cxn>
                            <a:cxn ang="0">
                              <a:pos x="connsiteX734" y="connsiteY734"/>
                            </a:cxn>
                            <a:cxn ang="0">
                              <a:pos x="connsiteX735" y="connsiteY735"/>
                            </a:cxn>
                            <a:cxn ang="0">
                              <a:pos x="connsiteX736" y="connsiteY736"/>
                            </a:cxn>
                            <a:cxn ang="0">
                              <a:pos x="connsiteX737" y="connsiteY737"/>
                            </a:cxn>
                            <a:cxn ang="0">
                              <a:pos x="connsiteX738" y="connsiteY738"/>
                            </a:cxn>
                            <a:cxn ang="0">
                              <a:pos x="connsiteX739" y="connsiteY739"/>
                            </a:cxn>
                            <a:cxn ang="0">
                              <a:pos x="connsiteX740" y="connsiteY740"/>
                            </a:cxn>
                            <a:cxn ang="0">
                              <a:pos x="connsiteX741" y="connsiteY741"/>
                            </a:cxn>
                            <a:cxn ang="0">
                              <a:pos x="connsiteX742" y="connsiteY742"/>
                            </a:cxn>
                            <a:cxn ang="0">
                              <a:pos x="connsiteX743" y="connsiteY743"/>
                            </a:cxn>
                            <a:cxn ang="0">
                              <a:pos x="connsiteX744" y="connsiteY744"/>
                            </a:cxn>
                            <a:cxn ang="0">
                              <a:pos x="connsiteX745" y="connsiteY745"/>
                            </a:cxn>
                            <a:cxn ang="0">
                              <a:pos x="connsiteX746" y="connsiteY746"/>
                            </a:cxn>
                            <a:cxn ang="0">
                              <a:pos x="connsiteX747" y="connsiteY747"/>
                            </a:cxn>
                            <a:cxn ang="0">
                              <a:pos x="connsiteX748" y="connsiteY748"/>
                            </a:cxn>
                            <a:cxn ang="0">
                              <a:pos x="connsiteX749" y="connsiteY749"/>
                            </a:cxn>
                            <a:cxn ang="0">
                              <a:pos x="connsiteX750" y="connsiteY750"/>
                            </a:cxn>
                            <a:cxn ang="0">
                              <a:pos x="connsiteX751" y="connsiteY751"/>
                            </a:cxn>
                            <a:cxn ang="0">
                              <a:pos x="connsiteX752" y="connsiteY752"/>
                            </a:cxn>
                            <a:cxn ang="0">
                              <a:pos x="connsiteX753" y="connsiteY753"/>
                            </a:cxn>
                            <a:cxn ang="0">
                              <a:pos x="connsiteX754" y="connsiteY754"/>
                            </a:cxn>
                            <a:cxn ang="0">
                              <a:pos x="connsiteX755" y="connsiteY755"/>
                            </a:cxn>
                            <a:cxn ang="0">
                              <a:pos x="connsiteX756" y="connsiteY756"/>
                            </a:cxn>
                            <a:cxn ang="0">
                              <a:pos x="connsiteX757" y="connsiteY757"/>
                            </a:cxn>
                            <a:cxn ang="0">
                              <a:pos x="connsiteX758" y="connsiteY758"/>
                            </a:cxn>
                            <a:cxn ang="0">
                              <a:pos x="connsiteX759" y="connsiteY759"/>
                            </a:cxn>
                            <a:cxn ang="0">
                              <a:pos x="connsiteX760" y="connsiteY760"/>
                            </a:cxn>
                            <a:cxn ang="0">
                              <a:pos x="connsiteX761" y="connsiteY761"/>
                            </a:cxn>
                            <a:cxn ang="0">
                              <a:pos x="connsiteX762" y="connsiteY762"/>
                            </a:cxn>
                            <a:cxn ang="0">
                              <a:pos x="connsiteX763" y="connsiteY763"/>
                            </a:cxn>
                            <a:cxn ang="0">
                              <a:pos x="connsiteX764" y="connsiteY764"/>
                            </a:cxn>
                            <a:cxn ang="0">
                              <a:pos x="connsiteX765" y="connsiteY765"/>
                            </a:cxn>
                            <a:cxn ang="0">
                              <a:pos x="connsiteX766" y="connsiteY766"/>
                            </a:cxn>
                            <a:cxn ang="0">
                              <a:pos x="connsiteX767" y="connsiteY767"/>
                            </a:cxn>
                            <a:cxn ang="0">
                              <a:pos x="connsiteX768" y="connsiteY768"/>
                            </a:cxn>
                            <a:cxn ang="0">
                              <a:pos x="connsiteX769" y="connsiteY769"/>
                            </a:cxn>
                            <a:cxn ang="0">
                              <a:pos x="connsiteX770" y="connsiteY770"/>
                            </a:cxn>
                            <a:cxn ang="0">
                              <a:pos x="connsiteX771" y="connsiteY771"/>
                            </a:cxn>
                            <a:cxn ang="0">
                              <a:pos x="connsiteX772" y="connsiteY772"/>
                            </a:cxn>
                            <a:cxn ang="0">
                              <a:pos x="connsiteX773" y="connsiteY773"/>
                            </a:cxn>
                            <a:cxn ang="0">
                              <a:pos x="connsiteX774" y="connsiteY774"/>
                            </a:cxn>
                            <a:cxn ang="0">
                              <a:pos x="connsiteX775" y="connsiteY775"/>
                            </a:cxn>
                            <a:cxn ang="0">
                              <a:pos x="connsiteX776" y="connsiteY776"/>
                            </a:cxn>
                            <a:cxn ang="0">
                              <a:pos x="connsiteX777" y="connsiteY777"/>
                            </a:cxn>
                            <a:cxn ang="0">
                              <a:pos x="connsiteX778" y="connsiteY778"/>
                            </a:cxn>
                            <a:cxn ang="0">
                              <a:pos x="connsiteX779" y="connsiteY779"/>
                            </a:cxn>
                            <a:cxn ang="0">
                              <a:pos x="connsiteX780" y="connsiteY780"/>
                            </a:cxn>
                            <a:cxn ang="0">
                              <a:pos x="connsiteX781" y="connsiteY781"/>
                            </a:cxn>
                            <a:cxn ang="0">
                              <a:pos x="connsiteX782" y="connsiteY782"/>
                            </a:cxn>
                            <a:cxn ang="0">
                              <a:pos x="connsiteX783" y="connsiteY783"/>
                            </a:cxn>
                            <a:cxn ang="0">
                              <a:pos x="connsiteX784" y="connsiteY784"/>
                            </a:cxn>
                            <a:cxn ang="0">
                              <a:pos x="connsiteX785" y="connsiteY785"/>
                            </a:cxn>
                            <a:cxn ang="0">
                              <a:pos x="connsiteX786" y="connsiteY786"/>
                            </a:cxn>
                            <a:cxn ang="0">
                              <a:pos x="connsiteX787" y="connsiteY787"/>
                            </a:cxn>
                            <a:cxn ang="0">
                              <a:pos x="connsiteX788" y="connsiteY788"/>
                            </a:cxn>
                            <a:cxn ang="0">
                              <a:pos x="connsiteX789" y="connsiteY789"/>
                            </a:cxn>
                            <a:cxn ang="0">
                              <a:pos x="connsiteX790" y="connsiteY790"/>
                            </a:cxn>
                            <a:cxn ang="0">
                              <a:pos x="connsiteX791" y="connsiteY791"/>
                            </a:cxn>
                            <a:cxn ang="0">
                              <a:pos x="connsiteX792" y="connsiteY792"/>
                            </a:cxn>
                            <a:cxn ang="0">
                              <a:pos x="connsiteX793" y="connsiteY793"/>
                            </a:cxn>
                            <a:cxn ang="0">
                              <a:pos x="connsiteX794" y="connsiteY794"/>
                            </a:cxn>
                          </a:cxnLst>
                          <a:rect l="l" t="t" r="r" b="b"/>
                          <a:pathLst>
                            <a:path w="4378794" h="2430180">
                              <a:moveTo>
                                <a:pt x="943278" y="2242767"/>
                              </a:moveTo>
                              <a:cubicBezTo>
                                <a:pt x="943278" y="2242767"/>
                                <a:pt x="943278" y="2237802"/>
                                <a:pt x="943278" y="2237802"/>
                              </a:cubicBezTo>
                              <a:cubicBezTo>
                                <a:pt x="943278" y="2237802"/>
                                <a:pt x="943278" y="2232838"/>
                                <a:pt x="943278" y="2232838"/>
                              </a:cubicBezTo>
                              <a:cubicBezTo>
                                <a:pt x="943278" y="2232838"/>
                                <a:pt x="943278" y="2227873"/>
                                <a:pt x="943278" y="2227873"/>
                              </a:cubicBezTo>
                              <a:cubicBezTo>
                                <a:pt x="943278" y="2227873"/>
                                <a:pt x="943278" y="2222908"/>
                                <a:pt x="943278" y="2222908"/>
                              </a:cubicBezTo>
                              <a:cubicBezTo>
                                <a:pt x="943278" y="2222908"/>
                                <a:pt x="943278" y="2217944"/>
                                <a:pt x="943278" y="2217944"/>
                              </a:cubicBezTo>
                              <a:cubicBezTo>
                                <a:pt x="943278" y="2217944"/>
                                <a:pt x="943278" y="2212979"/>
                                <a:pt x="943278" y="2212979"/>
                              </a:cubicBezTo>
                              <a:cubicBezTo>
                                <a:pt x="943278" y="2212979"/>
                                <a:pt x="943278" y="2208014"/>
                                <a:pt x="943278" y="2208014"/>
                              </a:cubicBezTo>
                              <a:cubicBezTo>
                                <a:pt x="943278" y="2208014"/>
                                <a:pt x="943278" y="2203050"/>
                                <a:pt x="943278" y="2203050"/>
                              </a:cubicBezTo>
                              <a:cubicBezTo>
                                <a:pt x="943278" y="2203050"/>
                                <a:pt x="943278" y="2198085"/>
                                <a:pt x="943278" y="2198085"/>
                              </a:cubicBezTo>
                              <a:cubicBezTo>
                                <a:pt x="943278" y="2198085"/>
                                <a:pt x="943278" y="2193120"/>
                                <a:pt x="943278" y="2193120"/>
                              </a:cubicBezTo>
                              <a:cubicBezTo>
                                <a:pt x="943278" y="2188156"/>
                                <a:pt x="943278" y="2188156"/>
                                <a:pt x="943278" y="2183191"/>
                              </a:cubicBezTo>
                              <a:lnTo>
                                <a:pt x="992924" y="2212979"/>
                              </a:lnTo>
                              <a:cubicBezTo>
                                <a:pt x="1002853" y="2217944"/>
                                <a:pt x="1017747" y="2217944"/>
                                <a:pt x="1022711" y="2212979"/>
                              </a:cubicBezTo>
                              <a:lnTo>
                                <a:pt x="1206402" y="2108722"/>
                              </a:lnTo>
                              <a:cubicBezTo>
                                <a:pt x="1211367" y="2103757"/>
                                <a:pt x="1211367" y="2103757"/>
                                <a:pt x="1211367" y="2098793"/>
                              </a:cubicBezTo>
                              <a:cubicBezTo>
                                <a:pt x="1211367" y="2098793"/>
                                <a:pt x="1211367" y="2093828"/>
                                <a:pt x="1211367" y="2093828"/>
                              </a:cubicBezTo>
                              <a:cubicBezTo>
                                <a:pt x="1211367" y="2093828"/>
                                <a:pt x="1211367" y="2088863"/>
                                <a:pt x="1211367" y="2088863"/>
                              </a:cubicBezTo>
                              <a:cubicBezTo>
                                <a:pt x="1211367" y="2088863"/>
                                <a:pt x="1211367" y="2083899"/>
                                <a:pt x="1211367" y="2083899"/>
                              </a:cubicBezTo>
                              <a:cubicBezTo>
                                <a:pt x="1211367" y="2083899"/>
                                <a:pt x="1211367" y="2078934"/>
                                <a:pt x="1211367" y="2078934"/>
                              </a:cubicBezTo>
                              <a:cubicBezTo>
                                <a:pt x="1211367" y="2078934"/>
                                <a:pt x="1211367" y="2073970"/>
                                <a:pt x="1211367" y="2073970"/>
                              </a:cubicBezTo>
                              <a:cubicBezTo>
                                <a:pt x="1211367" y="2073970"/>
                                <a:pt x="1211367" y="2069005"/>
                                <a:pt x="1211367" y="2069005"/>
                              </a:cubicBezTo>
                              <a:cubicBezTo>
                                <a:pt x="1211367" y="2069005"/>
                                <a:pt x="1211367" y="2064040"/>
                                <a:pt x="1211367" y="2064040"/>
                              </a:cubicBezTo>
                              <a:cubicBezTo>
                                <a:pt x="1211367" y="2064040"/>
                                <a:pt x="1211367" y="2059076"/>
                                <a:pt x="1211367" y="2059076"/>
                              </a:cubicBezTo>
                              <a:cubicBezTo>
                                <a:pt x="1211367" y="2059076"/>
                                <a:pt x="1211367" y="2054111"/>
                                <a:pt x="1211367" y="2054111"/>
                              </a:cubicBezTo>
                              <a:cubicBezTo>
                                <a:pt x="1211367" y="2054111"/>
                                <a:pt x="1211367" y="2049147"/>
                                <a:pt x="1211367" y="2049147"/>
                              </a:cubicBezTo>
                              <a:cubicBezTo>
                                <a:pt x="1211367" y="2044182"/>
                                <a:pt x="1211367" y="2044182"/>
                                <a:pt x="1211367" y="2039217"/>
                              </a:cubicBezTo>
                              <a:lnTo>
                                <a:pt x="1261013" y="2069005"/>
                              </a:lnTo>
                              <a:cubicBezTo>
                                <a:pt x="1270942" y="2073970"/>
                                <a:pt x="1285836" y="2073970"/>
                                <a:pt x="1290801" y="2069005"/>
                              </a:cubicBezTo>
                              <a:lnTo>
                                <a:pt x="1474492" y="1964748"/>
                              </a:lnTo>
                              <a:cubicBezTo>
                                <a:pt x="1479456" y="1959783"/>
                                <a:pt x="1479456" y="1959783"/>
                                <a:pt x="1479456" y="1954819"/>
                              </a:cubicBezTo>
                              <a:cubicBezTo>
                                <a:pt x="1479456" y="1954819"/>
                                <a:pt x="1479456" y="1949854"/>
                                <a:pt x="1479456" y="1949854"/>
                              </a:cubicBezTo>
                              <a:cubicBezTo>
                                <a:pt x="1479456" y="1949854"/>
                                <a:pt x="1479456" y="1944889"/>
                                <a:pt x="1479456" y="1944889"/>
                              </a:cubicBezTo>
                              <a:cubicBezTo>
                                <a:pt x="1479456" y="1944889"/>
                                <a:pt x="1479456" y="1939925"/>
                                <a:pt x="1479456" y="1939925"/>
                              </a:cubicBezTo>
                              <a:cubicBezTo>
                                <a:pt x="1479456" y="1939925"/>
                                <a:pt x="1479456" y="1934960"/>
                                <a:pt x="1479456" y="1934960"/>
                              </a:cubicBezTo>
                              <a:cubicBezTo>
                                <a:pt x="1479456" y="1934960"/>
                                <a:pt x="1479456" y="1929995"/>
                                <a:pt x="1479456" y="1929995"/>
                              </a:cubicBezTo>
                              <a:cubicBezTo>
                                <a:pt x="1479456" y="1929995"/>
                                <a:pt x="1479456" y="1925031"/>
                                <a:pt x="1479456" y="1925031"/>
                              </a:cubicBezTo>
                              <a:cubicBezTo>
                                <a:pt x="1479456" y="1925031"/>
                                <a:pt x="1479456" y="1920066"/>
                                <a:pt x="1479456" y="1920066"/>
                              </a:cubicBezTo>
                              <a:cubicBezTo>
                                <a:pt x="1479456" y="1920066"/>
                                <a:pt x="1479456" y="1915101"/>
                                <a:pt x="1479456" y="1915101"/>
                              </a:cubicBezTo>
                              <a:cubicBezTo>
                                <a:pt x="1479456" y="1915101"/>
                                <a:pt x="1479456" y="1910137"/>
                                <a:pt x="1479456" y="1910137"/>
                              </a:cubicBezTo>
                              <a:cubicBezTo>
                                <a:pt x="1479456" y="1910137"/>
                                <a:pt x="1479456" y="1905172"/>
                                <a:pt x="1479456" y="1905172"/>
                              </a:cubicBezTo>
                              <a:cubicBezTo>
                                <a:pt x="1479456" y="1900208"/>
                                <a:pt x="1479456" y="1900208"/>
                                <a:pt x="1479456" y="1895243"/>
                              </a:cubicBezTo>
                              <a:lnTo>
                                <a:pt x="1529102" y="1925031"/>
                              </a:lnTo>
                              <a:cubicBezTo>
                                <a:pt x="1539032" y="1929995"/>
                                <a:pt x="1553926" y="1929995"/>
                                <a:pt x="1558890" y="1925031"/>
                              </a:cubicBezTo>
                              <a:lnTo>
                                <a:pt x="1742581" y="1820774"/>
                              </a:lnTo>
                              <a:cubicBezTo>
                                <a:pt x="1747546" y="1815809"/>
                                <a:pt x="1747546" y="1815809"/>
                                <a:pt x="1747546" y="1810845"/>
                              </a:cubicBezTo>
                              <a:cubicBezTo>
                                <a:pt x="1747546" y="1810845"/>
                                <a:pt x="1747546" y="1805880"/>
                                <a:pt x="1747546" y="1805880"/>
                              </a:cubicBezTo>
                              <a:cubicBezTo>
                                <a:pt x="1747546" y="1805880"/>
                                <a:pt x="1747546" y="1800916"/>
                                <a:pt x="1747546" y="1800916"/>
                              </a:cubicBezTo>
                              <a:cubicBezTo>
                                <a:pt x="1747546" y="1800916"/>
                                <a:pt x="1747546" y="1795951"/>
                                <a:pt x="1747546" y="1795951"/>
                              </a:cubicBezTo>
                              <a:cubicBezTo>
                                <a:pt x="1747546" y="1795951"/>
                                <a:pt x="1747546" y="1790986"/>
                                <a:pt x="1747546" y="1790986"/>
                              </a:cubicBezTo>
                              <a:cubicBezTo>
                                <a:pt x="1747546" y="1790986"/>
                                <a:pt x="1747546" y="1786022"/>
                                <a:pt x="1747546" y="1786022"/>
                              </a:cubicBezTo>
                              <a:cubicBezTo>
                                <a:pt x="1747546" y="1786022"/>
                                <a:pt x="1747546" y="1781057"/>
                                <a:pt x="1747546" y="1781057"/>
                              </a:cubicBezTo>
                              <a:cubicBezTo>
                                <a:pt x="1747546" y="1781057"/>
                                <a:pt x="1747546" y="1776093"/>
                                <a:pt x="1747546" y="1776093"/>
                              </a:cubicBezTo>
                              <a:cubicBezTo>
                                <a:pt x="1747546" y="1776093"/>
                                <a:pt x="1747546" y="1771128"/>
                                <a:pt x="1747546" y="1771128"/>
                              </a:cubicBezTo>
                              <a:cubicBezTo>
                                <a:pt x="1747546" y="1771128"/>
                                <a:pt x="1747546" y="1766163"/>
                                <a:pt x="1747546" y="1766163"/>
                              </a:cubicBezTo>
                              <a:cubicBezTo>
                                <a:pt x="1747546" y="1766163"/>
                                <a:pt x="1747546" y="1761199"/>
                                <a:pt x="1747546" y="1761199"/>
                              </a:cubicBezTo>
                              <a:cubicBezTo>
                                <a:pt x="1747546" y="1756234"/>
                                <a:pt x="1747546" y="1756234"/>
                                <a:pt x="1747546" y="1751270"/>
                              </a:cubicBezTo>
                              <a:lnTo>
                                <a:pt x="1797192" y="1781057"/>
                              </a:lnTo>
                              <a:cubicBezTo>
                                <a:pt x="1807121" y="1786022"/>
                                <a:pt x="1822015" y="1786022"/>
                                <a:pt x="1826980" y="1781057"/>
                              </a:cubicBezTo>
                              <a:lnTo>
                                <a:pt x="2010671" y="1676800"/>
                              </a:lnTo>
                              <a:cubicBezTo>
                                <a:pt x="2015635" y="1671835"/>
                                <a:pt x="2015635" y="1671835"/>
                                <a:pt x="2015635" y="1666870"/>
                              </a:cubicBezTo>
                              <a:cubicBezTo>
                                <a:pt x="2015635" y="1666870"/>
                                <a:pt x="2015635" y="1661906"/>
                                <a:pt x="2015635" y="1661906"/>
                              </a:cubicBezTo>
                              <a:cubicBezTo>
                                <a:pt x="2015635" y="1661906"/>
                                <a:pt x="2015635" y="1656941"/>
                                <a:pt x="2015635" y="1656941"/>
                              </a:cubicBezTo>
                              <a:cubicBezTo>
                                <a:pt x="2015635" y="1656941"/>
                                <a:pt x="2015635" y="1651977"/>
                                <a:pt x="2015635" y="1651977"/>
                              </a:cubicBezTo>
                              <a:cubicBezTo>
                                <a:pt x="2015635" y="1651977"/>
                                <a:pt x="2015635" y="1647012"/>
                                <a:pt x="2015635" y="1647012"/>
                              </a:cubicBezTo>
                              <a:cubicBezTo>
                                <a:pt x="2015635" y="1647012"/>
                                <a:pt x="2015635" y="1642047"/>
                                <a:pt x="2015635" y="1642047"/>
                              </a:cubicBezTo>
                              <a:cubicBezTo>
                                <a:pt x="2015635" y="1642047"/>
                                <a:pt x="2015635" y="1637083"/>
                                <a:pt x="2015635" y="1637083"/>
                              </a:cubicBezTo>
                              <a:cubicBezTo>
                                <a:pt x="2015635" y="1637083"/>
                                <a:pt x="2015635" y="1632118"/>
                                <a:pt x="2015635" y="1632118"/>
                              </a:cubicBezTo>
                              <a:cubicBezTo>
                                <a:pt x="2015635" y="1632118"/>
                                <a:pt x="2015635" y="1627154"/>
                                <a:pt x="2015635" y="1627154"/>
                              </a:cubicBezTo>
                              <a:cubicBezTo>
                                <a:pt x="2015635" y="1627154"/>
                                <a:pt x="2015635" y="1622189"/>
                                <a:pt x="2015635" y="1622189"/>
                              </a:cubicBezTo>
                              <a:cubicBezTo>
                                <a:pt x="2015635" y="1622189"/>
                                <a:pt x="2015635" y="1617224"/>
                                <a:pt x="2015635" y="1617224"/>
                              </a:cubicBezTo>
                              <a:cubicBezTo>
                                <a:pt x="2015635" y="1612260"/>
                                <a:pt x="2015635" y="1612260"/>
                                <a:pt x="2015635" y="1607295"/>
                              </a:cubicBezTo>
                              <a:lnTo>
                                <a:pt x="2065281" y="1637083"/>
                              </a:lnTo>
                              <a:cubicBezTo>
                                <a:pt x="2075211" y="1642047"/>
                                <a:pt x="2090105" y="1642047"/>
                                <a:pt x="2095069" y="1637083"/>
                              </a:cubicBezTo>
                              <a:lnTo>
                                <a:pt x="2278760" y="1532826"/>
                              </a:lnTo>
                              <a:cubicBezTo>
                                <a:pt x="2283725" y="1527862"/>
                                <a:pt x="2283725" y="1527862"/>
                                <a:pt x="2283725" y="1522897"/>
                              </a:cubicBezTo>
                              <a:cubicBezTo>
                                <a:pt x="2283725" y="1522897"/>
                                <a:pt x="2283725" y="1517932"/>
                                <a:pt x="2283725" y="1517932"/>
                              </a:cubicBezTo>
                              <a:cubicBezTo>
                                <a:pt x="2283725" y="1517932"/>
                                <a:pt x="2283725" y="1512968"/>
                                <a:pt x="2283725" y="1512968"/>
                              </a:cubicBezTo>
                              <a:cubicBezTo>
                                <a:pt x="2283725" y="1512968"/>
                                <a:pt x="2283725" y="1508003"/>
                                <a:pt x="2283725" y="1508003"/>
                              </a:cubicBezTo>
                              <a:cubicBezTo>
                                <a:pt x="2283725" y="1508003"/>
                                <a:pt x="2283725" y="1503039"/>
                                <a:pt x="2283725" y="1503039"/>
                              </a:cubicBezTo>
                              <a:cubicBezTo>
                                <a:pt x="2283725" y="1503039"/>
                                <a:pt x="2283725" y="1498074"/>
                                <a:pt x="2283725" y="1498074"/>
                              </a:cubicBezTo>
                              <a:cubicBezTo>
                                <a:pt x="2283725" y="1498074"/>
                                <a:pt x="2283725" y="1493109"/>
                                <a:pt x="2283725" y="1493109"/>
                              </a:cubicBezTo>
                              <a:cubicBezTo>
                                <a:pt x="2283725" y="1493109"/>
                                <a:pt x="2283725" y="1488145"/>
                                <a:pt x="2283725" y="1488145"/>
                              </a:cubicBezTo>
                              <a:cubicBezTo>
                                <a:pt x="2283725" y="1488145"/>
                                <a:pt x="2283725" y="1483180"/>
                                <a:pt x="2283725" y="1483180"/>
                              </a:cubicBezTo>
                              <a:cubicBezTo>
                                <a:pt x="2283725" y="1483180"/>
                                <a:pt x="2283725" y="1478216"/>
                                <a:pt x="2283725" y="1478216"/>
                              </a:cubicBezTo>
                              <a:cubicBezTo>
                                <a:pt x="2283725" y="1478216"/>
                                <a:pt x="2283725" y="1473251"/>
                                <a:pt x="2283725" y="1473251"/>
                              </a:cubicBezTo>
                              <a:cubicBezTo>
                                <a:pt x="2283725" y="1468286"/>
                                <a:pt x="2283725" y="1468286"/>
                                <a:pt x="2283725" y="1463322"/>
                              </a:cubicBezTo>
                              <a:lnTo>
                                <a:pt x="2333371" y="1493109"/>
                              </a:lnTo>
                              <a:cubicBezTo>
                                <a:pt x="2343300" y="1498074"/>
                                <a:pt x="2358194" y="1498074"/>
                                <a:pt x="2363159" y="1493109"/>
                              </a:cubicBezTo>
                              <a:lnTo>
                                <a:pt x="2546849" y="1388852"/>
                              </a:lnTo>
                              <a:cubicBezTo>
                                <a:pt x="2551814" y="1383887"/>
                                <a:pt x="2551814" y="1383887"/>
                                <a:pt x="2551814" y="1378923"/>
                              </a:cubicBezTo>
                              <a:cubicBezTo>
                                <a:pt x="2551814" y="1378923"/>
                                <a:pt x="2551814" y="1373958"/>
                                <a:pt x="2551814" y="1373958"/>
                              </a:cubicBezTo>
                              <a:cubicBezTo>
                                <a:pt x="2551814" y="1373958"/>
                                <a:pt x="2551814" y="1368993"/>
                                <a:pt x="2551814" y="1368993"/>
                              </a:cubicBezTo>
                              <a:cubicBezTo>
                                <a:pt x="2551814" y="1368993"/>
                                <a:pt x="2551814" y="1364029"/>
                                <a:pt x="2551814" y="1364029"/>
                              </a:cubicBezTo>
                              <a:cubicBezTo>
                                <a:pt x="2551814" y="1364029"/>
                                <a:pt x="2551814" y="1359064"/>
                                <a:pt x="2551814" y="1359064"/>
                              </a:cubicBezTo>
                              <a:cubicBezTo>
                                <a:pt x="2551814" y="1359064"/>
                                <a:pt x="2551814" y="1354100"/>
                                <a:pt x="2551814" y="1354100"/>
                              </a:cubicBezTo>
                              <a:cubicBezTo>
                                <a:pt x="2551814" y="1354100"/>
                                <a:pt x="2551814" y="1349135"/>
                                <a:pt x="2551814" y="1349135"/>
                              </a:cubicBezTo>
                              <a:cubicBezTo>
                                <a:pt x="2551814" y="1349135"/>
                                <a:pt x="2551814" y="1344170"/>
                                <a:pt x="2551814" y="1344170"/>
                              </a:cubicBezTo>
                              <a:cubicBezTo>
                                <a:pt x="2551814" y="1344170"/>
                                <a:pt x="2551814" y="1339206"/>
                                <a:pt x="2551814" y="1339206"/>
                              </a:cubicBezTo>
                              <a:cubicBezTo>
                                <a:pt x="2551814" y="1339206"/>
                                <a:pt x="2551814" y="1334241"/>
                                <a:pt x="2551814" y="1334241"/>
                              </a:cubicBezTo>
                              <a:cubicBezTo>
                                <a:pt x="2551814" y="1334241"/>
                                <a:pt x="2551814" y="1329277"/>
                                <a:pt x="2551814" y="1329277"/>
                              </a:cubicBezTo>
                              <a:cubicBezTo>
                                <a:pt x="2551814" y="1324312"/>
                                <a:pt x="2551814" y="1324312"/>
                                <a:pt x="2551814" y="1319347"/>
                              </a:cubicBezTo>
                              <a:lnTo>
                                <a:pt x="2601461" y="1349135"/>
                              </a:lnTo>
                              <a:cubicBezTo>
                                <a:pt x="2611390" y="1354100"/>
                                <a:pt x="2626284" y="1354100"/>
                                <a:pt x="2631248" y="1349135"/>
                              </a:cubicBezTo>
                              <a:lnTo>
                                <a:pt x="2814939" y="1244878"/>
                              </a:lnTo>
                              <a:cubicBezTo>
                                <a:pt x="2819903" y="1239914"/>
                                <a:pt x="2819903" y="1239914"/>
                                <a:pt x="2819903" y="1234949"/>
                              </a:cubicBezTo>
                              <a:cubicBezTo>
                                <a:pt x="2819903" y="1234949"/>
                                <a:pt x="2819903" y="1229985"/>
                                <a:pt x="2819903" y="1229985"/>
                              </a:cubicBezTo>
                              <a:cubicBezTo>
                                <a:pt x="2819903" y="1229985"/>
                                <a:pt x="2819903" y="1225020"/>
                                <a:pt x="2819903" y="1225020"/>
                              </a:cubicBezTo>
                              <a:cubicBezTo>
                                <a:pt x="2819903" y="1225020"/>
                                <a:pt x="2819903" y="1220055"/>
                                <a:pt x="2819903" y="1220055"/>
                              </a:cubicBezTo>
                              <a:cubicBezTo>
                                <a:pt x="2819903" y="1220055"/>
                                <a:pt x="2819903" y="1215091"/>
                                <a:pt x="2819903" y="1215091"/>
                              </a:cubicBezTo>
                              <a:cubicBezTo>
                                <a:pt x="2819903" y="1215091"/>
                                <a:pt x="2819903" y="1210126"/>
                                <a:pt x="2819903" y="1210126"/>
                              </a:cubicBezTo>
                              <a:cubicBezTo>
                                <a:pt x="2819903" y="1210126"/>
                                <a:pt x="2819903" y="1205162"/>
                                <a:pt x="2819903" y="1205162"/>
                              </a:cubicBezTo>
                              <a:cubicBezTo>
                                <a:pt x="2819903" y="1205162"/>
                                <a:pt x="2819903" y="1200197"/>
                                <a:pt x="2819903" y="1200197"/>
                              </a:cubicBezTo>
                              <a:cubicBezTo>
                                <a:pt x="2819903" y="1200197"/>
                                <a:pt x="2819903" y="1195232"/>
                                <a:pt x="2819903" y="1195232"/>
                              </a:cubicBezTo>
                              <a:cubicBezTo>
                                <a:pt x="2819903" y="1195232"/>
                                <a:pt x="2819903" y="1190268"/>
                                <a:pt x="2819903" y="1190268"/>
                              </a:cubicBezTo>
                              <a:cubicBezTo>
                                <a:pt x="2819903" y="1190268"/>
                                <a:pt x="2819903" y="1185303"/>
                                <a:pt x="2819903" y="1185303"/>
                              </a:cubicBezTo>
                              <a:cubicBezTo>
                                <a:pt x="2819903" y="1180338"/>
                                <a:pt x="2819903" y="1180338"/>
                                <a:pt x="2819903" y="1175374"/>
                              </a:cubicBezTo>
                              <a:lnTo>
                                <a:pt x="2869550" y="1205162"/>
                              </a:lnTo>
                              <a:cubicBezTo>
                                <a:pt x="2879479" y="1210126"/>
                                <a:pt x="2894373" y="1210126"/>
                                <a:pt x="2899338" y="1205162"/>
                              </a:cubicBezTo>
                              <a:lnTo>
                                <a:pt x="3083028" y="1100904"/>
                              </a:lnTo>
                              <a:cubicBezTo>
                                <a:pt x="3087993" y="1095939"/>
                                <a:pt x="3087993" y="1095939"/>
                                <a:pt x="3087993" y="1090975"/>
                              </a:cubicBezTo>
                              <a:cubicBezTo>
                                <a:pt x="3087993" y="1090975"/>
                                <a:pt x="3087993" y="1086010"/>
                                <a:pt x="3087993" y="1086010"/>
                              </a:cubicBezTo>
                              <a:cubicBezTo>
                                <a:pt x="3087993" y="1086010"/>
                                <a:pt x="3087993" y="1081046"/>
                                <a:pt x="3087993" y="1081046"/>
                              </a:cubicBezTo>
                              <a:cubicBezTo>
                                <a:pt x="3087993" y="1081046"/>
                                <a:pt x="3087993" y="1076081"/>
                                <a:pt x="3087993" y="1076081"/>
                              </a:cubicBezTo>
                              <a:cubicBezTo>
                                <a:pt x="3087993" y="1076081"/>
                                <a:pt x="3087993" y="1071116"/>
                                <a:pt x="3087993" y="1071116"/>
                              </a:cubicBezTo>
                              <a:cubicBezTo>
                                <a:pt x="3087993" y="1071116"/>
                                <a:pt x="3087993" y="1066152"/>
                                <a:pt x="3087993" y="1066152"/>
                              </a:cubicBezTo>
                              <a:cubicBezTo>
                                <a:pt x="3087993" y="1066152"/>
                                <a:pt x="3087993" y="1061187"/>
                                <a:pt x="3087993" y="1061187"/>
                              </a:cubicBezTo>
                              <a:cubicBezTo>
                                <a:pt x="3087993" y="1061187"/>
                                <a:pt x="3087993" y="1056223"/>
                                <a:pt x="3087993" y="1056223"/>
                              </a:cubicBezTo>
                              <a:cubicBezTo>
                                <a:pt x="3087993" y="1056223"/>
                                <a:pt x="3087993" y="1051258"/>
                                <a:pt x="3087993" y="1051258"/>
                              </a:cubicBezTo>
                              <a:cubicBezTo>
                                <a:pt x="3087993" y="1051258"/>
                                <a:pt x="3087993" y="1046293"/>
                                <a:pt x="3087993" y="1046293"/>
                              </a:cubicBezTo>
                              <a:cubicBezTo>
                                <a:pt x="3087993" y="1046293"/>
                                <a:pt x="3087993" y="1041329"/>
                                <a:pt x="3087993" y="1041329"/>
                              </a:cubicBezTo>
                              <a:cubicBezTo>
                                <a:pt x="3087993" y="1036364"/>
                                <a:pt x="3087993" y="1036364"/>
                                <a:pt x="3087993" y="1031400"/>
                              </a:cubicBezTo>
                              <a:lnTo>
                                <a:pt x="3137639" y="1061187"/>
                              </a:lnTo>
                              <a:cubicBezTo>
                                <a:pt x="3147569" y="1066152"/>
                                <a:pt x="3162462" y="1066152"/>
                                <a:pt x="3167427" y="1061187"/>
                              </a:cubicBezTo>
                              <a:lnTo>
                                <a:pt x="3351118" y="956931"/>
                              </a:lnTo>
                              <a:cubicBezTo>
                                <a:pt x="3356082" y="951966"/>
                                <a:pt x="3356082" y="951966"/>
                                <a:pt x="3356082" y="947001"/>
                              </a:cubicBezTo>
                              <a:cubicBezTo>
                                <a:pt x="3356082" y="947001"/>
                                <a:pt x="3356082" y="942037"/>
                                <a:pt x="3356082" y="942037"/>
                              </a:cubicBezTo>
                              <a:cubicBezTo>
                                <a:pt x="3356082" y="942037"/>
                                <a:pt x="3356082" y="937072"/>
                                <a:pt x="3356082" y="937072"/>
                              </a:cubicBezTo>
                              <a:cubicBezTo>
                                <a:pt x="3356082" y="937072"/>
                                <a:pt x="3356082" y="932107"/>
                                <a:pt x="3356082" y="932107"/>
                              </a:cubicBezTo>
                              <a:cubicBezTo>
                                <a:pt x="3356082" y="932107"/>
                                <a:pt x="3356082" y="927143"/>
                                <a:pt x="3356082" y="927143"/>
                              </a:cubicBezTo>
                              <a:cubicBezTo>
                                <a:pt x="3356082" y="927143"/>
                                <a:pt x="3356082" y="922178"/>
                                <a:pt x="3356082" y="922178"/>
                              </a:cubicBezTo>
                              <a:cubicBezTo>
                                <a:pt x="3356082" y="922178"/>
                                <a:pt x="3356082" y="917213"/>
                                <a:pt x="3356082" y="917213"/>
                              </a:cubicBezTo>
                              <a:cubicBezTo>
                                <a:pt x="3356082" y="917213"/>
                                <a:pt x="3356082" y="912249"/>
                                <a:pt x="3356082" y="912249"/>
                              </a:cubicBezTo>
                              <a:cubicBezTo>
                                <a:pt x="3356082" y="912249"/>
                                <a:pt x="3356082" y="907284"/>
                                <a:pt x="3356082" y="907284"/>
                              </a:cubicBezTo>
                              <a:cubicBezTo>
                                <a:pt x="3356082" y="907284"/>
                                <a:pt x="3356082" y="902319"/>
                                <a:pt x="3356082" y="902319"/>
                              </a:cubicBezTo>
                              <a:cubicBezTo>
                                <a:pt x="3356082" y="902319"/>
                                <a:pt x="3356082" y="897355"/>
                                <a:pt x="3356082" y="897355"/>
                              </a:cubicBezTo>
                              <a:cubicBezTo>
                                <a:pt x="3356082" y="892390"/>
                                <a:pt x="3356082" y="892390"/>
                                <a:pt x="3356082" y="887425"/>
                              </a:cubicBezTo>
                              <a:lnTo>
                                <a:pt x="3405729" y="917213"/>
                              </a:lnTo>
                              <a:cubicBezTo>
                                <a:pt x="3415658" y="922178"/>
                                <a:pt x="3430552" y="922178"/>
                                <a:pt x="3435516" y="917213"/>
                              </a:cubicBezTo>
                              <a:lnTo>
                                <a:pt x="3619207" y="812956"/>
                              </a:lnTo>
                              <a:cubicBezTo>
                                <a:pt x="3624172" y="807992"/>
                                <a:pt x="3624172" y="807992"/>
                                <a:pt x="3624172" y="803027"/>
                              </a:cubicBezTo>
                              <a:cubicBezTo>
                                <a:pt x="3624172" y="803027"/>
                                <a:pt x="3624172" y="798062"/>
                                <a:pt x="3624172" y="798062"/>
                              </a:cubicBezTo>
                              <a:cubicBezTo>
                                <a:pt x="3624172" y="798062"/>
                                <a:pt x="3624172" y="793098"/>
                                <a:pt x="3624172" y="793098"/>
                              </a:cubicBezTo>
                              <a:cubicBezTo>
                                <a:pt x="3624172" y="793098"/>
                                <a:pt x="3624172" y="788133"/>
                                <a:pt x="3624172" y="788133"/>
                              </a:cubicBezTo>
                              <a:cubicBezTo>
                                <a:pt x="3624172" y="788133"/>
                                <a:pt x="3624172" y="783169"/>
                                <a:pt x="3624172" y="783169"/>
                              </a:cubicBezTo>
                              <a:cubicBezTo>
                                <a:pt x="3624172" y="783169"/>
                                <a:pt x="3624172" y="778204"/>
                                <a:pt x="3624172" y="778204"/>
                              </a:cubicBezTo>
                              <a:cubicBezTo>
                                <a:pt x="3624172" y="778204"/>
                                <a:pt x="3624172" y="773239"/>
                                <a:pt x="3624172" y="773239"/>
                              </a:cubicBezTo>
                              <a:cubicBezTo>
                                <a:pt x="3624172" y="773239"/>
                                <a:pt x="3624172" y="768275"/>
                                <a:pt x="3624172" y="768275"/>
                              </a:cubicBezTo>
                              <a:cubicBezTo>
                                <a:pt x="3624172" y="768275"/>
                                <a:pt x="3624172" y="763310"/>
                                <a:pt x="3624172" y="763310"/>
                              </a:cubicBezTo>
                              <a:cubicBezTo>
                                <a:pt x="3624172" y="763310"/>
                                <a:pt x="3624172" y="758346"/>
                                <a:pt x="3624172" y="758346"/>
                              </a:cubicBezTo>
                              <a:cubicBezTo>
                                <a:pt x="3624172" y="758346"/>
                                <a:pt x="3624172" y="753381"/>
                                <a:pt x="3624172" y="753381"/>
                              </a:cubicBezTo>
                              <a:cubicBezTo>
                                <a:pt x="3624172" y="748416"/>
                                <a:pt x="3624172" y="748416"/>
                                <a:pt x="3624172" y="743452"/>
                              </a:cubicBezTo>
                              <a:lnTo>
                                <a:pt x="3673818" y="773239"/>
                              </a:lnTo>
                              <a:cubicBezTo>
                                <a:pt x="3683747" y="778204"/>
                                <a:pt x="3698641" y="778204"/>
                                <a:pt x="3703606" y="773239"/>
                              </a:cubicBezTo>
                              <a:lnTo>
                                <a:pt x="3887297" y="668983"/>
                              </a:lnTo>
                              <a:cubicBezTo>
                                <a:pt x="3892261" y="664018"/>
                                <a:pt x="3892261" y="664018"/>
                                <a:pt x="3892261" y="659053"/>
                              </a:cubicBezTo>
                              <a:cubicBezTo>
                                <a:pt x="3892261" y="659053"/>
                                <a:pt x="3892261" y="654089"/>
                                <a:pt x="3892261" y="654089"/>
                              </a:cubicBezTo>
                              <a:cubicBezTo>
                                <a:pt x="3892261" y="654089"/>
                                <a:pt x="3892261" y="649124"/>
                                <a:pt x="3892261" y="649124"/>
                              </a:cubicBezTo>
                              <a:cubicBezTo>
                                <a:pt x="3892261" y="649124"/>
                                <a:pt x="3892261" y="644159"/>
                                <a:pt x="3892261" y="644159"/>
                              </a:cubicBezTo>
                              <a:cubicBezTo>
                                <a:pt x="3892261" y="644159"/>
                                <a:pt x="3892261" y="639195"/>
                                <a:pt x="3892261" y="639195"/>
                              </a:cubicBezTo>
                              <a:cubicBezTo>
                                <a:pt x="3892261" y="639195"/>
                                <a:pt x="3892261" y="634230"/>
                                <a:pt x="3892261" y="634230"/>
                              </a:cubicBezTo>
                              <a:cubicBezTo>
                                <a:pt x="3892261" y="634230"/>
                                <a:pt x="3892261" y="629265"/>
                                <a:pt x="3892261" y="629265"/>
                              </a:cubicBezTo>
                              <a:cubicBezTo>
                                <a:pt x="3892261" y="629265"/>
                                <a:pt x="3892261" y="624301"/>
                                <a:pt x="3892261" y="624301"/>
                              </a:cubicBezTo>
                              <a:cubicBezTo>
                                <a:pt x="3892261" y="624301"/>
                                <a:pt x="3892261" y="619336"/>
                                <a:pt x="3892261" y="619336"/>
                              </a:cubicBezTo>
                              <a:cubicBezTo>
                                <a:pt x="3892261" y="619336"/>
                                <a:pt x="3892261" y="614371"/>
                                <a:pt x="3892261" y="614371"/>
                              </a:cubicBezTo>
                              <a:cubicBezTo>
                                <a:pt x="3892261" y="614371"/>
                                <a:pt x="3892261" y="609407"/>
                                <a:pt x="3892261" y="609407"/>
                              </a:cubicBezTo>
                              <a:cubicBezTo>
                                <a:pt x="3892261" y="604442"/>
                                <a:pt x="3892261" y="604442"/>
                                <a:pt x="3892261" y="599477"/>
                              </a:cubicBezTo>
                              <a:lnTo>
                                <a:pt x="3941908" y="629265"/>
                              </a:lnTo>
                              <a:cubicBezTo>
                                <a:pt x="3951837" y="634230"/>
                                <a:pt x="3966731" y="634230"/>
                                <a:pt x="3971695" y="629265"/>
                              </a:cubicBezTo>
                              <a:lnTo>
                                <a:pt x="4373829" y="395928"/>
                              </a:lnTo>
                              <a:cubicBezTo>
                                <a:pt x="4378794" y="390964"/>
                                <a:pt x="4378794" y="390964"/>
                                <a:pt x="4378794" y="385999"/>
                              </a:cubicBezTo>
                              <a:cubicBezTo>
                                <a:pt x="4378794" y="385999"/>
                                <a:pt x="4378794" y="381034"/>
                                <a:pt x="4378794" y="381034"/>
                              </a:cubicBezTo>
                              <a:cubicBezTo>
                                <a:pt x="4378794" y="381034"/>
                                <a:pt x="4378794" y="376070"/>
                                <a:pt x="4378794" y="376070"/>
                              </a:cubicBezTo>
                              <a:cubicBezTo>
                                <a:pt x="4378794" y="376070"/>
                                <a:pt x="4378794" y="371105"/>
                                <a:pt x="4378794" y="371105"/>
                              </a:cubicBezTo>
                              <a:cubicBezTo>
                                <a:pt x="4378794" y="371105"/>
                                <a:pt x="4378794" y="366140"/>
                                <a:pt x="4378794" y="366140"/>
                              </a:cubicBezTo>
                              <a:cubicBezTo>
                                <a:pt x="4378794" y="366140"/>
                                <a:pt x="4378794" y="361176"/>
                                <a:pt x="4378794" y="361176"/>
                              </a:cubicBezTo>
                              <a:cubicBezTo>
                                <a:pt x="4378794" y="361176"/>
                                <a:pt x="4378794" y="356211"/>
                                <a:pt x="4378794" y="356211"/>
                              </a:cubicBezTo>
                              <a:cubicBezTo>
                                <a:pt x="4378794" y="356211"/>
                                <a:pt x="4378794" y="351246"/>
                                <a:pt x="4378794" y="351246"/>
                              </a:cubicBezTo>
                              <a:cubicBezTo>
                                <a:pt x="4378794" y="351246"/>
                                <a:pt x="4378794" y="346282"/>
                                <a:pt x="4378794" y="346282"/>
                              </a:cubicBezTo>
                              <a:cubicBezTo>
                                <a:pt x="4378794" y="346282"/>
                                <a:pt x="4378794" y="341317"/>
                                <a:pt x="4378794" y="341317"/>
                              </a:cubicBezTo>
                              <a:cubicBezTo>
                                <a:pt x="4378794" y="341317"/>
                                <a:pt x="4378794" y="336353"/>
                                <a:pt x="4378794" y="336353"/>
                              </a:cubicBezTo>
                              <a:cubicBezTo>
                                <a:pt x="4378794" y="331388"/>
                                <a:pt x="4378794" y="326423"/>
                                <a:pt x="4373829" y="321459"/>
                              </a:cubicBezTo>
                              <a:lnTo>
                                <a:pt x="3827721" y="3723"/>
                              </a:lnTo>
                              <a:cubicBezTo>
                                <a:pt x="3817792" y="-1241"/>
                                <a:pt x="3802898" y="-1241"/>
                                <a:pt x="3797934" y="3723"/>
                              </a:cubicBezTo>
                              <a:lnTo>
                                <a:pt x="3589419" y="122874"/>
                              </a:lnTo>
                              <a:cubicBezTo>
                                <a:pt x="3584455" y="127839"/>
                                <a:pt x="3584455" y="127839"/>
                                <a:pt x="3584455" y="132804"/>
                              </a:cubicBezTo>
                              <a:cubicBezTo>
                                <a:pt x="3584455" y="132804"/>
                                <a:pt x="3584455" y="137768"/>
                                <a:pt x="3584455" y="137768"/>
                              </a:cubicBezTo>
                              <a:cubicBezTo>
                                <a:pt x="3584455" y="137768"/>
                                <a:pt x="3584455" y="142733"/>
                                <a:pt x="3584455" y="142733"/>
                              </a:cubicBezTo>
                              <a:cubicBezTo>
                                <a:pt x="3584455" y="142733"/>
                                <a:pt x="3584455" y="147698"/>
                                <a:pt x="3584455" y="147698"/>
                              </a:cubicBezTo>
                              <a:cubicBezTo>
                                <a:pt x="3584455" y="147698"/>
                                <a:pt x="3584455" y="152662"/>
                                <a:pt x="3584455" y="152662"/>
                              </a:cubicBezTo>
                              <a:cubicBezTo>
                                <a:pt x="3584455" y="152662"/>
                                <a:pt x="3584455" y="157627"/>
                                <a:pt x="3584455" y="157627"/>
                              </a:cubicBezTo>
                              <a:cubicBezTo>
                                <a:pt x="3584455" y="157627"/>
                                <a:pt x="3584455" y="162592"/>
                                <a:pt x="3584455" y="162592"/>
                              </a:cubicBezTo>
                              <a:cubicBezTo>
                                <a:pt x="3584455" y="162592"/>
                                <a:pt x="3584455" y="167556"/>
                                <a:pt x="3584455" y="167556"/>
                              </a:cubicBezTo>
                              <a:cubicBezTo>
                                <a:pt x="3584455" y="167556"/>
                                <a:pt x="3584455" y="172521"/>
                                <a:pt x="3584455" y="172521"/>
                              </a:cubicBezTo>
                              <a:cubicBezTo>
                                <a:pt x="3584455" y="172521"/>
                                <a:pt x="3584455" y="177485"/>
                                <a:pt x="3584455" y="177485"/>
                              </a:cubicBezTo>
                              <a:cubicBezTo>
                                <a:pt x="3584455" y="177485"/>
                                <a:pt x="3584455" y="182450"/>
                                <a:pt x="3584455" y="182450"/>
                              </a:cubicBezTo>
                              <a:cubicBezTo>
                                <a:pt x="3584455" y="187415"/>
                                <a:pt x="3584455" y="187415"/>
                                <a:pt x="3584455" y="192379"/>
                              </a:cubicBezTo>
                              <a:lnTo>
                                <a:pt x="3534809" y="162592"/>
                              </a:lnTo>
                              <a:cubicBezTo>
                                <a:pt x="3524880" y="157627"/>
                                <a:pt x="3509986" y="157627"/>
                                <a:pt x="3505021" y="162592"/>
                              </a:cubicBezTo>
                              <a:lnTo>
                                <a:pt x="3321330" y="266848"/>
                              </a:lnTo>
                              <a:cubicBezTo>
                                <a:pt x="3316365" y="271813"/>
                                <a:pt x="3316365" y="271813"/>
                                <a:pt x="3316365" y="276777"/>
                              </a:cubicBezTo>
                              <a:cubicBezTo>
                                <a:pt x="3316365" y="276777"/>
                                <a:pt x="3316365" y="281742"/>
                                <a:pt x="3316365" y="281742"/>
                              </a:cubicBezTo>
                              <a:cubicBezTo>
                                <a:pt x="3316365" y="281742"/>
                                <a:pt x="3316365" y="286707"/>
                                <a:pt x="3316365" y="286707"/>
                              </a:cubicBezTo>
                              <a:cubicBezTo>
                                <a:pt x="3316365" y="286707"/>
                                <a:pt x="3316365" y="291671"/>
                                <a:pt x="3316365" y="291671"/>
                              </a:cubicBezTo>
                              <a:cubicBezTo>
                                <a:pt x="3316365" y="291671"/>
                                <a:pt x="3316365" y="296636"/>
                                <a:pt x="3316365" y="296636"/>
                              </a:cubicBezTo>
                              <a:cubicBezTo>
                                <a:pt x="3316365" y="296636"/>
                                <a:pt x="3316365" y="301600"/>
                                <a:pt x="3316365" y="301600"/>
                              </a:cubicBezTo>
                              <a:cubicBezTo>
                                <a:pt x="3316365" y="301600"/>
                                <a:pt x="3316365" y="306565"/>
                                <a:pt x="3316365" y="306565"/>
                              </a:cubicBezTo>
                              <a:cubicBezTo>
                                <a:pt x="3316365" y="306565"/>
                                <a:pt x="3316365" y="311530"/>
                                <a:pt x="3316365" y="311530"/>
                              </a:cubicBezTo>
                              <a:cubicBezTo>
                                <a:pt x="3316365" y="311530"/>
                                <a:pt x="3316365" y="316494"/>
                                <a:pt x="3316365" y="316494"/>
                              </a:cubicBezTo>
                              <a:cubicBezTo>
                                <a:pt x="3316365" y="316494"/>
                                <a:pt x="3316365" y="321459"/>
                                <a:pt x="3316365" y="321459"/>
                              </a:cubicBezTo>
                              <a:cubicBezTo>
                                <a:pt x="3316365" y="321459"/>
                                <a:pt x="3316365" y="326423"/>
                                <a:pt x="3316365" y="326423"/>
                              </a:cubicBezTo>
                              <a:cubicBezTo>
                                <a:pt x="3316365" y="331388"/>
                                <a:pt x="3316365" y="331388"/>
                                <a:pt x="3316365" y="336353"/>
                              </a:cubicBezTo>
                              <a:lnTo>
                                <a:pt x="3266719" y="306565"/>
                              </a:lnTo>
                              <a:cubicBezTo>
                                <a:pt x="3256790" y="301600"/>
                                <a:pt x="3241896" y="301600"/>
                                <a:pt x="3236932" y="306565"/>
                              </a:cubicBezTo>
                              <a:lnTo>
                                <a:pt x="3053241" y="410822"/>
                              </a:lnTo>
                              <a:cubicBezTo>
                                <a:pt x="3048276" y="415787"/>
                                <a:pt x="3048276" y="415787"/>
                                <a:pt x="3048276" y="420752"/>
                              </a:cubicBezTo>
                              <a:cubicBezTo>
                                <a:pt x="3048276" y="420752"/>
                                <a:pt x="3048276" y="425716"/>
                                <a:pt x="3048276" y="425716"/>
                              </a:cubicBezTo>
                              <a:cubicBezTo>
                                <a:pt x="3048276" y="425716"/>
                                <a:pt x="3048276" y="430681"/>
                                <a:pt x="3048276" y="430681"/>
                              </a:cubicBezTo>
                              <a:cubicBezTo>
                                <a:pt x="3048276" y="430681"/>
                                <a:pt x="3048276" y="435646"/>
                                <a:pt x="3048276" y="435646"/>
                              </a:cubicBezTo>
                              <a:cubicBezTo>
                                <a:pt x="3048276" y="435646"/>
                                <a:pt x="3048276" y="440610"/>
                                <a:pt x="3048276" y="440610"/>
                              </a:cubicBezTo>
                              <a:cubicBezTo>
                                <a:pt x="3048276" y="440610"/>
                                <a:pt x="3048276" y="445575"/>
                                <a:pt x="3048276" y="445575"/>
                              </a:cubicBezTo>
                              <a:cubicBezTo>
                                <a:pt x="3048276" y="445575"/>
                                <a:pt x="3048276" y="450539"/>
                                <a:pt x="3048276" y="450539"/>
                              </a:cubicBezTo>
                              <a:cubicBezTo>
                                <a:pt x="3048276" y="450539"/>
                                <a:pt x="3048276" y="455504"/>
                                <a:pt x="3048276" y="455504"/>
                              </a:cubicBezTo>
                              <a:cubicBezTo>
                                <a:pt x="3048276" y="455504"/>
                                <a:pt x="3048276" y="460469"/>
                                <a:pt x="3048276" y="460469"/>
                              </a:cubicBezTo>
                              <a:cubicBezTo>
                                <a:pt x="3048276" y="460469"/>
                                <a:pt x="3048276" y="465433"/>
                                <a:pt x="3048276" y="465433"/>
                              </a:cubicBezTo>
                              <a:cubicBezTo>
                                <a:pt x="3048276" y="465433"/>
                                <a:pt x="3048276" y="470398"/>
                                <a:pt x="3048276" y="470398"/>
                              </a:cubicBezTo>
                              <a:cubicBezTo>
                                <a:pt x="3048276" y="475362"/>
                                <a:pt x="3048276" y="475362"/>
                                <a:pt x="3048276" y="480327"/>
                              </a:cubicBezTo>
                              <a:lnTo>
                                <a:pt x="2998630" y="450539"/>
                              </a:lnTo>
                              <a:cubicBezTo>
                                <a:pt x="2988701" y="445575"/>
                                <a:pt x="2973807" y="445575"/>
                                <a:pt x="2968842" y="450539"/>
                              </a:cubicBezTo>
                              <a:lnTo>
                                <a:pt x="2785151" y="554796"/>
                              </a:lnTo>
                              <a:cubicBezTo>
                                <a:pt x="2780187" y="559761"/>
                                <a:pt x="2780187" y="559761"/>
                                <a:pt x="2780187" y="564725"/>
                              </a:cubicBezTo>
                              <a:cubicBezTo>
                                <a:pt x="2780187" y="564725"/>
                                <a:pt x="2780187" y="569690"/>
                                <a:pt x="2780187" y="569690"/>
                              </a:cubicBezTo>
                              <a:cubicBezTo>
                                <a:pt x="2780187" y="569690"/>
                                <a:pt x="2780187" y="574654"/>
                                <a:pt x="2780187" y="574654"/>
                              </a:cubicBezTo>
                              <a:cubicBezTo>
                                <a:pt x="2780187" y="574654"/>
                                <a:pt x="2780187" y="579619"/>
                                <a:pt x="2780187" y="579619"/>
                              </a:cubicBezTo>
                              <a:cubicBezTo>
                                <a:pt x="2780187" y="579619"/>
                                <a:pt x="2780187" y="584584"/>
                                <a:pt x="2780187" y="584584"/>
                              </a:cubicBezTo>
                              <a:cubicBezTo>
                                <a:pt x="2780187" y="584584"/>
                                <a:pt x="2780187" y="589548"/>
                                <a:pt x="2780187" y="589548"/>
                              </a:cubicBezTo>
                              <a:cubicBezTo>
                                <a:pt x="2780187" y="589548"/>
                                <a:pt x="2780187" y="594513"/>
                                <a:pt x="2780187" y="594513"/>
                              </a:cubicBezTo>
                              <a:cubicBezTo>
                                <a:pt x="2780187" y="594513"/>
                                <a:pt x="2780187" y="599477"/>
                                <a:pt x="2780187" y="599477"/>
                              </a:cubicBezTo>
                              <a:cubicBezTo>
                                <a:pt x="2780187" y="599477"/>
                                <a:pt x="2780187" y="604442"/>
                                <a:pt x="2780187" y="604442"/>
                              </a:cubicBezTo>
                              <a:cubicBezTo>
                                <a:pt x="2780187" y="604442"/>
                                <a:pt x="2780187" y="609407"/>
                                <a:pt x="2780187" y="609407"/>
                              </a:cubicBezTo>
                              <a:cubicBezTo>
                                <a:pt x="2780187" y="609407"/>
                                <a:pt x="2780187" y="614371"/>
                                <a:pt x="2780187" y="614371"/>
                              </a:cubicBezTo>
                              <a:cubicBezTo>
                                <a:pt x="2780187" y="619336"/>
                                <a:pt x="2780187" y="619336"/>
                                <a:pt x="2780187" y="624301"/>
                              </a:cubicBezTo>
                              <a:lnTo>
                                <a:pt x="2730541" y="594513"/>
                              </a:lnTo>
                              <a:cubicBezTo>
                                <a:pt x="2720611" y="589548"/>
                                <a:pt x="2705717" y="589548"/>
                                <a:pt x="2700753" y="594513"/>
                              </a:cubicBezTo>
                              <a:lnTo>
                                <a:pt x="2517062" y="698770"/>
                              </a:lnTo>
                              <a:cubicBezTo>
                                <a:pt x="2512097" y="703735"/>
                                <a:pt x="2512097" y="703735"/>
                                <a:pt x="2512097" y="708700"/>
                              </a:cubicBezTo>
                              <a:cubicBezTo>
                                <a:pt x="2512097" y="708700"/>
                                <a:pt x="2512097" y="713664"/>
                                <a:pt x="2512097" y="713664"/>
                              </a:cubicBezTo>
                              <a:cubicBezTo>
                                <a:pt x="2512097" y="713664"/>
                                <a:pt x="2512097" y="718629"/>
                                <a:pt x="2512097" y="718629"/>
                              </a:cubicBezTo>
                              <a:cubicBezTo>
                                <a:pt x="2512097" y="718629"/>
                                <a:pt x="2512097" y="723593"/>
                                <a:pt x="2512097" y="723593"/>
                              </a:cubicBezTo>
                              <a:cubicBezTo>
                                <a:pt x="2512097" y="723593"/>
                                <a:pt x="2512097" y="728558"/>
                                <a:pt x="2512097" y="728558"/>
                              </a:cubicBezTo>
                              <a:cubicBezTo>
                                <a:pt x="2512097" y="728558"/>
                                <a:pt x="2512097" y="733523"/>
                                <a:pt x="2512097" y="733523"/>
                              </a:cubicBezTo>
                              <a:cubicBezTo>
                                <a:pt x="2512097" y="733523"/>
                                <a:pt x="2512097" y="738487"/>
                                <a:pt x="2512097" y="738487"/>
                              </a:cubicBezTo>
                              <a:cubicBezTo>
                                <a:pt x="2512097" y="738487"/>
                                <a:pt x="2512097" y="743452"/>
                                <a:pt x="2512097" y="743452"/>
                              </a:cubicBezTo>
                              <a:cubicBezTo>
                                <a:pt x="2512097" y="743452"/>
                                <a:pt x="2512097" y="748416"/>
                                <a:pt x="2512097" y="748416"/>
                              </a:cubicBezTo>
                              <a:cubicBezTo>
                                <a:pt x="2512097" y="748416"/>
                                <a:pt x="2512097" y="753381"/>
                                <a:pt x="2512097" y="753381"/>
                              </a:cubicBezTo>
                              <a:cubicBezTo>
                                <a:pt x="2512097" y="753381"/>
                                <a:pt x="2512097" y="758346"/>
                                <a:pt x="2512097" y="758346"/>
                              </a:cubicBezTo>
                              <a:cubicBezTo>
                                <a:pt x="2512097" y="763310"/>
                                <a:pt x="2512097" y="763310"/>
                                <a:pt x="2512097" y="768275"/>
                              </a:cubicBezTo>
                              <a:lnTo>
                                <a:pt x="2462451" y="738487"/>
                              </a:lnTo>
                              <a:cubicBezTo>
                                <a:pt x="2452522" y="733523"/>
                                <a:pt x="2437628" y="733523"/>
                                <a:pt x="2432663" y="738487"/>
                              </a:cubicBezTo>
                              <a:lnTo>
                                <a:pt x="2248972" y="842744"/>
                              </a:lnTo>
                              <a:cubicBezTo>
                                <a:pt x="2244008" y="847708"/>
                                <a:pt x="2244008" y="847708"/>
                                <a:pt x="2244008" y="852673"/>
                              </a:cubicBezTo>
                              <a:cubicBezTo>
                                <a:pt x="2244008" y="852673"/>
                                <a:pt x="2244008" y="857638"/>
                                <a:pt x="2244008" y="857638"/>
                              </a:cubicBezTo>
                              <a:cubicBezTo>
                                <a:pt x="2244008" y="857638"/>
                                <a:pt x="2244008" y="862602"/>
                                <a:pt x="2244008" y="862602"/>
                              </a:cubicBezTo>
                              <a:cubicBezTo>
                                <a:pt x="2244008" y="862602"/>
                                <a:pt x="2244008" y="867567"/>
                                <a:pt x="2244008" y="867567"/>
                              </a:cubicBezTo>
                              <a:cubicBezTo>
                                <a:pt x="2244008" y="867567"/>
                                <a:pt x="2244008" y="872531"/>
                                <a:pt x="2244008" y="872531"/>
                              </a:cubicBezTo>
                              <a:cubicBezTo>
                                <a:pt x="2244008" y="872531"/>
                                <a:pt x="2244008" y="877496"/>
                                <a:pt x="2244008" y="877496"/>
                              </a:cubicBezTo>
                              <a:cubicBezTo>
                                <a:pt x="2244008" y="877496"/>
                                <a:pt x="2244008" y="882461"/>
                                <a:pt x="2244008" y="882461"/>
                              </a:cubicBezTo>
                              <a:cubicBezTo>
                                <a:pt x="2244008" y="882461"/>
                                <a:pt x="2244008" y="887425"/>
                                <a:pt x="2244008" y="887425"/>
                              </a:cubicBezTo>
                              <a:cubicBezTo>
                                <a:pt x="2244008" y="887425"/>
                                <a:pt x="2244008" y="892390"/>
                                <a:pt x="2244008" y="892390"/>
                              </a:cubicBezTo>
                              <a:cubicBezTo>
                                <a:pt x="2244008" y="892390"/>
                                <a:pt x="2244008" y="897355"/>
                                <a:pt x="2244008" y="897355"/>
                              </a:cubicBezTo>
                              <a:cubicBezTo>
                                <a:pt x="2244008" y="897355"/>
                                <a:pt x="2244008" y="902319"/>
                                <a:pt x="2244008" y="902319"/>
                              </a:cubicBezTo>
                              <a:cubicBezTo>
                                <a:pt x="2244008" y="907284"/>
                                <a:pt x="2244008" y="907284"/>
                                <a:pt x="2244008" y="912249"/>
                              </a:cubicBezTo>
                              <a:lnTo>
                                <a:pt x="2194362" y="882461"/>
                              </a:lnTo>
                              <a:cubicBezTo>
                                <a:pt x="2184432" y="877496"/>
                                <a:pt x="2169538" y="877496"/>
                                <a:pt x="2164574" y="882461"/>
                              </a:cubicBezTo>
                              <a:lnTo>
                                <a:pt x="1980883" y="986718"/>
                              </a:lnTo>
                              <a:cubicBezTo>
                                <a:pt x="1975918" y="991683"/>
                                <a:pt x="1975918" y="991683"/>
                                <a:pt x="1975918" y="996647"/>
                              </a:cubicBezTo>
                              <a:cubicBezTo>
                                <a:pt x="1975918" y="996647"/>
                                <a:pt x="1975918" y="1001612"/>
                                <a:pt x="1975918" y="1001612"/>
                              </a:cubicBezTo>
                              <a:cubicBezTo>
                                <a:pt x="1975918" y="1001612"/>
                                <a:pt x="1975918" y="1006577"/>
                                <a:pt x="1975918" y="1006577"/>
                              </a:cubicBezTo>
                              <a:cubicBezTo>
                                <a:pt x="1975918" y="1006577"/>
                                <a:pt x="1975918" y="1011541"/>
                                <a:pt x="1975918" y="1011541"/>
                              </a:cubicBezTo>
                              <a:cubicBezTo>
                                <a:pt x="1975918" y="1011541"/>
                                <a:pt x="1975918" y="1016506"/>
                                <a:pt x="1975918" y="1016506"/>
                              </a:cubicBezTo>
                              <a:cubicBezTo>
                                <a:pt x="1975918" y="1016506"/>
                                <a:pt x="1975918" y="1021470"/>
                                <a:pt x="1975918" y="1021470"/>
                              </a:cubicBezTo>
                              <a:cubicBezTo>
                                <a:pt x="1975918" y="1021470"/>
                                <a:pt x="1975918" y="1026435"/>
                                <a:pt x="1975918" y="1026435"/>
                              </a:cubicBezTo>
                              <a:cubicBezTo>
                                <a:pt x="1975918" y="1026435"/>
                                <a:pt x="1975918" y="1031400"/>
                                <a:pt x="1975918" y="1031400"/>
                              </a:cubicBezTo>
                              <a:cubicBezTo>
                                <a:pt x="1975918" y="1031400"/>
                                <a:pt x="1975918" y="1036364"/>
                                <a:pt x="1975918" y="1036364"/>
                              </a:cubicBezTo>
                              <a:cubicBezTo>
                                <a:pt x="1975918" y="1036364"/>
                                <a:pt x="1975918" y="1041329"/>
                                <a:pt x="1975918" y="1041329"/>
                              </a:cubicBezTo>
                              <a:cubicBezTo>
                                <a:pt x="1975918" y="1041329"/>
                                <a:pt x="1975918" y="1046293"/>
                                <a:pt x="1975918" y="1046293"/>
                              </a:cubicBezTo>
                              <a:cubicBezTo>
                                <a:pt x="1975918" y="1051258"/>
                                <a:pt x="1975918" y="1051258"/>
                                <a:pt x="1975918" y="1056223"/>
                              </a:cubicBezTo>
                              <a:lnTo>
                                <a:pt x="1926272" y="1026435"/>
                              </a:lnTo>
                              <a:cubicBezTo>
                                <a:pt x="1916343" y="1021470"/>
                                <a:pt x="1901449" y="1021470"/>
                                <a:pt x="1896484" y="1026435"/>
                              </a:cubicBezTo>
                              <a:lnTo>
                                <a:pt x="1712794" y="1130692"/>
                              </a:lnTo>
                              <a:cubicBezTo>
                                <a:pt x="1707829" y="1135656"/>
                                <a:pt x="1707829" y="1135656"/>
                                <a:pt x="1707829" y="1140621"/>
                              </a:cubicBezTo>
                              <a:cubicBezTo>
                                <a:pt x="1707829" y="1140621"/>
                                <a:pt x="1707829" y="1145586"/>
                                <a:pt x="1707829" y="1145586"/>
                              </a:cubicBezTo>
                              <a:cubicBezTo>
                                <a:pt x="1707829" y="1145586"/>
                                <a:pt x="1707829" y="1150550"/>
                                <a:pt x="1707829" y="1150550"/>
                              </a:cubicBezTo>
                              <a:cubicBezTo>
                                <a:pt x="1707829" y="1150550"/>
                                <a:pt x="1707829" y="1155515"/>
                                <a:pt x="1707829" y="1155515"/>
                              </a:cubicBezTo>
                              <a:cubicBezTo>
                                <a:pt x="1707829" y="1155515"/>
                                <a:pt x="1707829" y="1160480"/>
                                <a:pt x="1707829" y="1160480"/>
                              </a:cubicBezTo>
                              <a:cubicBezTo>
                                <a:pt x="1707829" y="1160480"/>
                                <a:pt x="1707829" y="1165444"/>
                                <a:pt x="1707829" y="1165444"/>
                              </a:cubicBezTo>
                              <a:cubicBezTo>
                                <a:pt x="1707829" y="1165444"/>
                                <a:pt x="1707829" y="1170409"/>
                                <a:pt x="1707829" y="1170409"/>
                              </a:cubicBezTo>
                              <a:cubicBezTo>
                                <a:pt x="1707829" y="1170409"/>
                                <a:pt x="1707829" y="1175374"/>
                                <a:pt x="1707829" y="1175374"/>
                              </a:cubicBezTo>
                              <a:cubicBezTo>
                                <a:pt x="1707829" y="1175374"/>
                                <a:pt x="1707829" y="1180338"/>
                                <a:pt x="1707829" y="1180338"/>
                              </a:cubicBezTo>
                              <a:cubicBezTo>
                                <a:pt x="1707829" y="1180338"/>
                                <a:pt x="1707829" y="1185303"/>
                                <a:pt x="1707829" y="1185303"/>
                              </a:cubicBezTo>
                              <a:cubicBezTo>
                                <a:pt x="1707829" y="1185303"/>
                                <a:pt x="1707829" y="1190268"/>
                                <a:pt x="1707829" y="1190268"/>
                              </a:cubicBezTo>
                              <a:cubicBezTo>
                                <a:pt x="1707829" y="1195232"/>
                                <a:pt x="1707829" y="1195232"/>
                                <a:pt x="1707829" y="1200197"/>
                              </a:cubicBezTo>
                              <a:lnTo>
                                <a:pt x="1658183" y="1170409"/>
                              </a:lnTo>
                              <a:cubicBezTo>
                                <a:pt x="1648253" y="1165444"/>
                                <a:pt x="1633360" y="1165444"/>
                                <a:pt x="1628395" y="1170409"/>
                              </a:cubicBezTo>
                              <a:lnTo>
                                <a:pt x="1444704" y="1274666"/>
                              </a:lnTo>
                              <a:cubicBezTo>
                                <a:pt x="1439740" y="1279631"/>
                                <a:pt x="1439740" y="1279631"/>
                                <a:pt x="1439740" y="1284595"/>
                              </a:cubicBezTo>
                              <a:cubicBezTo>
                                <a:pt x="1439740" y="1284595"/>
                                <a:pt x="1439740" y="1289560"/>
                                <a:pt x="1439740" y="1289560"/>
                              </a:cubicBezTo>
                              <a:cubicBezTo>
                                <a:pt x="1439740" y="1289560"/>
                                <a:pt x="1439740" y="1294524"/>
                                <a:pt x="1439740" y="1294524"/>
                              </a:cubicBezTo>
                              <a:cubicBezTo>
                                <a:pt x="1439740" y="1294524"/>
                                <a:pt x="1439740" y="1299489"/>
                                <a:pt x="1439740" y="1299489"/>
                              </a:cubicBezTo>
                              <a:cubicBezTo>
                                <a:pt x="1439740" y="1299489"/>
                                <a:pt x="1439740" y="1304454"/>
                                <a:pt x="1439740" y="1304454"/>
                              </a:cubicBezTo>
                              <a:cubicBezTo>
                                <a:pt x="1439740" y="1304454"/>
                                <a:pt x="1439740" y="1309418"/>
                                <a:pt x="1439740" y="1309418"/>
                              </a:cubicBezTo>
                              <a:cubicBezTo>
                                <a:pt x="1439740" y="1309418"/>
                                <a:pt x="1439740" y="1314383"/>
                                <a:pt x="1439740" y="1314383"/>
                              </a:cubicBezTo>
                              <a:cubicBezTo>
                                <a:pt x="1439740" y="1314383"/>
                                <a:pt x="1439740" y="1319347"/>
                                <a:pt x="1439740" y="1319347"/>
                              </a:cubicBezTo>
                              <a:cubicBezTo>
                                <a:pt x="1439740" y="1319347"/>
                                <a:pt x="1439740" y="1324312"/>
                                <a:pt x="1439740" y="1324312"/>
                              </a:cubicBezTo>
                              <a:cubicBezTo>
                                <a:pt x="1439740" y="1324312"/>
                                <a:pt x="1439740" y="1329277"/>
                                <a:pt x="1439740" y="1329277"/>
                              </a:cubicBezTo>
                              <a:cubicBezTo>
                                <a:pt x="1439740" y="1329277"/>
                                <a:pt x="1439740" y="1334241"/>
                                <a:pt x="1439740" y="1334241"/>
                              </a:cubicBezTo>
                              <a:cubicBezTo>
                                <a:pt x="1439740" y="1339206"/>
                                <a:pt x="1439740" y="1339206"/>
                                <a:pt x="1439740" y="1344170"/>
                              </a:cubicBezTo>
                              <a:lnTo>
                                <a:pt x="1390093" y="1314383"/>
                              </a:lnTo>
                              <a:cubicBezTo>
                                <a:pt x="1380164" y="1309418"/>
                                <a:pt x="1370235" y="1309418"/>
                                <a:pt x="1360306" y="1314383"/>
                              </a:cubicBezTo>
                              <a:lnTo>
                                <a:pt x="1176615" y="1418640"/>
                              </a:lnTo>
                              <a:cubicBezTo>
                                <a:pt x="1171650" y="1423604"/>
                                <a:pt x="1171650" y="1423604"/>
                                <a:pt x="1171650" y="1428569"/>
                              </a:cubicBezTo>
                              <a:cubicBezTo>
                                <a:pt x="1171650" y="1428569"/>
                                <a:pt x="1171650" y="1433534"/>
                                <a:pt x="1171650" y="1433534"/>
                              </a:cubicBezTo>
                              <a:cubicBezTo>
                                <a:pt x="1171650" y="1433534"/>
                                <a:pt x="1171650" y="1438498"/>
                                <a:pt x="1171650" y="1438498"/>
                              </a:cubicBezTo>
                              <a:cubicBezTo>
                                <a:pt x="1171650" y="1438498"/>
                                <a:pt x="1171650" y="1443463"/>
                                <a:pt x="1171650" y="1443463"/>
                              </a:cubicBezTo>
                              <a:cubicBezTo>
                                <a:pt x="1171650" y="1443463"/>
                                <a:pt x="1171650" y="1448428"/>
                                <a:pt x="1171650" y="1448428"/>
                              </a:cubicBezTo>
                              <a:cubicBezTo>
                                <a:pt x="1171650" y="1448428"/>
                                <a:pt x="1171650" y="1453392"/>
                                <a:pt x="1171650" y="1453392"/>
                              </a:cubicBezTo>
                              <a:cubicBezTo>
                                <a:pt x="1171650" y="1453392"/>
                                <a:pt x="1171650" y="1458357"/>
                                <a:pt x="1171650" y="1458357"/>
                              </a:cubicBezTo>
                              <a:cubicBezTo>
                                <a:pt x="1171650" y="1458357"/>
                                <a:pt x="1171650" y="1463322"/>
                                <a:pt x="1171650" y="1463322"/>
                              </a:cubicBezTo>
                              <a:cubicBezTo>
                                <a:pt x="1171650" y="1463322"/>
                                <a:pt x="1171650" y="1468286"/>
                                <a:pt x="1171650" y="1468286"/>
                              </a:cubicBezTo>
                              <a:cubicBezTo>
                                <a:pt x="1171650" y="1468286"/>
                                <a:pt x="1171650" y="1473251"/>
                                <a:pt x="1171650" y="1473251"/>
                              </a:cubicBezTo>
                              <a:cubicBezTo>
                                <a:pt x="1171650" y="1473251"/>
                                <a:pt x="1171650" y="1478216"/>
                                <a:pt x="1171650" y="1478216"/>
                              </a:cubicBezTo>
                              <a:cubicBezTo>
                                <a:pt x="1171650" y="1483180"/>
                                <a:pt x="1171650" y="1483180"/>
                                <a:pt x="1171650" y="1488145"/>
                              </a:cubicBezTo>
                              <a:lnTo>
                                <a:pt x="1122004" y="1458357"/>
                              </a:lnTo>
                              <a:cubicBezTo>
                                <a:pt x="1112075" y="1453392"/>
                                <a:pt x="1097181" y="1453392"/>
                                <a:pt x="1092216" y="1458357"/>
                              </a:cubicBezTo>
                              <a:lnTo>
                                <a:pt x="908525" y="1562614"/>
                              </a:lnTo>
                              <a:cubicBezTo>
                                <a:pt x="898596" y="1542755"/>
                                <a:pt x="898596" y="1547720"/>
                                <a:pt x="898596" y="1547720"/>
                              </a:cubicBezTo>
                              <a:cubicBezTo>
                                <a:pt x="898596" y="1547720"/>
                                <a:pt x="898596" y="1552685"/>
                                <a:pt x="898596" y="1552685"/>
                              </a:cubicBezTo>
                              <a:cubicBezTo>
                                <a:pt x="898596" y="1552685"/>
                                <a:pt x="898596" y="1557649"/>
                                <a:pt x="898596" y="1557649"/>
                              </a:cubicBezTo>
                              <a:cubicBezTo>
                                <a:pt x="898596" y="1557649"/>
                                <a:pt x="898596" y="1562614"/>
                                <a:pt x="898596" y="1562614"/>
                              </a:cubicBezTo>
                              <a:cubicBezTo>
                                <a:pt x="898596" y="1562614"/>
                                <a:pt x="898596" y="1567578"/>
                                <a:pt x="898596" y="1567578"/>
                              </a:cubicBezTo>
                              <a:cubicBezTo>
                                <a:pt x="898596" y="1567578"/>
                                <a:pt x="898596" y="1572543"/>
                                <a:pt x="898596" y="1572543"/>
                              </a:cubicBezTo>
                              <a:cubicBezTo>
                                <a:pt x="898596" y="1572543"/>
                                <a:pt x="898596" y="1577508"/>
                                <a:pt x="898596" y="1577508"/>
                              </a:cubicBezTo>
                              <a:cubicBezTo>
                                <a:pt x="898596" y="1577508"/>
                                <a:pt x="898596" y="1582472"/>
                                <a:pt x="898596" y="1582472"/>
                              </a:cubicBezTo>
                              <a:cubicBezTo>
                                <a:pt x="898596" y="1582472"/>
                                <a:pt x="898596" y="1587437"/>
                                <a:pt x="898596" y="1587437"/>
                              </a:cubicBezTo>
                              <a:cubicBezTo>
                                <a:pt x="898596" y="1587437"/>
                                <a:pt x="898596" y="1592401"/>
                                <a:pt x="898596" y="1592401"/>
                              </a:cubicBezTo>
                              <a:cubicBezTo>
                                <a:pt x="898596" y="1592401"/>
                                <a:pt x="898596" y="1597366"/>
                                <a:pt x="898596" y="1597366"/>
                              </a:cubicBezTo>
                              <a:cubicBezTo>
                                <a:pt x="898596" y="1602331"/>
                                <a:pt x="898596" y="1602331"/>
                                <a:pt x="898596" y="1607295"/>
                              </a:cubicBezTo>
                              <a:lnTo>
                                <a:pt x="848950" y="1577508"/>
                              </a:lnTo>
                              <a:cubicBezTo>
                                <a:pt x="839021" y="1572543"/>
                                <a:pt x="824127" y="1572543"/>
                                <a:pt x="819162" y="1577508"/>
                              </a:cubicBezTo>
                              <a:lnTo>
                                <a:pt x="635471" y="1681765"/>
                              </a:lnTo>
                              <a:cubicBezTo>
                                <a:pt x="630506" y="1686729"/>
                                <a:pt x="630506" y="1686729"/>
                                <a:pt x="630506" y="1691694"/>
                              </a:cubicBezTo>
                              <a:cubicBezTo>
                                <a:pt x="630506" y="1691694"/>
                                <a:pt x="630506" y="1696659"/>
                                <a:pt x="630506" y="1696659"/>
                              </a:cubicBezTo>
                              <a:cubicBezTo>
                                <a:pt x="630506" y="1696659"/>
                                <a:pt x="630506" y="1701623"/>
                                <a:pt x="630506" y="1701623"/>
                              </a:cubicBezTo>
                              <a:cubicBezTo>
                                <a:pt x="630506" y="1701623"/>
                                <a:pt x="630506" y="1706588"/>
                                <a:pt x="630506" y="1706588"/>
                              </a:cubicBezTo>
                              <a:cubicBezTo>
                                <a:pt x="630506" y="1706588"/>
                                <a:pt x="630506" y="1711553"/>
                                <a:pt x="630506" y="1711553"/>
                              </a:cubicBezTo>
                              <a:cubicBezTo>
                                <a:pt x="630506" y="1711553"/>
                                <a:pt x="630506" y="1716517"/>
                                <a:pt x="630506" y="1716517"/>
                              </a:cubicBezTo>
                              <a:cubicBezTo>
                                <a:pt x="630506" y="1716517"/>
                                <a:pt x="630506" y="1721482"/>
                                <a:pt x="630506" y="1721482"/>
                              </a:cubicBezTo>
                              <a:cubicBezTo>
                                <a:pt x="630506" y="1721482"/>
                                <a:pt x="630506" y="1726447"/>
                                <a:pt x="630506" y="1726447"/>
                              </a:cubicBezTo>
                              <a:cubicBezTo>
                                <a:pt x="630506" y="1726447"/>
                                <a:pt x="630506" y="1731411"/>
                                <a:pt x="630506" y="1731411"/>
                              </a:cubicBezTo>
                              <a:cubicBezTo>
                                <a:pt x="630506" y="1731411"/>
                                <a:pt x="630506" y="1736376"/>
                                <a:pt x="630506" y="1736376"/>
                              </a:cubicBezTo>
                              <a:cubicBezTo>
                                <a:pt x="630506" y="1736376"/>
                                <a:pt x="630506" y="1741340"/>
                                <a:pt x="630506" y="1741340"/>
                              </a:cubicBezTo>
                              <a:cubicBezTo>
                                <a:pt x="630506" y="1746305"/>
                                <a:pt x="630506" y="1746305"/>
                                <a:pt x="630506" y="1751270"/>
                              </a:cubicBezTo>
                              <a:lnTo>
                                <a:pt x="580860" y="1721482"/>
                              </a:lnTo>
                              <a:cubicBezTo>
                                <a:pt x="570931" y="1716517"/>
                                <a:pt x="556037" y="1716517"/>
                                <a:pt x="551073" y="1721482"/>
                              </a:cubicBezTo>
                              <a:lnTo>
                                <a:pt x="367382" y="1825739"/>
                              </a:lnTo>
                              <a:cubicBezTo>
                                <a:pt x="362417" y="1830703"/>
                                <a:pt x="362417" y="1830703"/>
                                <a:pt x="362417" y="1835668"/>
                              </a:cubicBezTo>
                              <a:cubicBezTo>
                                <a:pt x="362417" y="1835668"/>
                                <a:pt x="362417" y="1840632"/>
                                <a:pt x="362417" y="1840632"/>
                              </a:cubicBezTo>
                              <a:cubicBezTo>
                                <a:pt x="362417" y="1840632"/>
                                <a:pt x="362417" y="1845597"/>
                                <a:pt x="362417" y="1845597"/>
                              </a:cubicBezTo>
                              <a:cubicBezTo>
                                <a:pt x="362417" y="1845597"/>
                                <a:pt x="362417" y="1850562"/>
                                <a:pt x="362417" y="1850562"/>
                              </a:cubicBezTo>
                              <a:cubicBezTo>
                                <a:pt x="362417" y="1850562"/>
                                <a:pt x="362417" y="1855526"/>
                                <a:pt x="362417" y="1855526"/>
                              </a:cubicBezTo>
                              <a:cubicBezTo>
                                <a:pt x="362417" y="1855526"/>
                                <a:pt x="362417" y="1860491"/>
                                <a:pt x="362417" y="1860491"/>
                              </a:cubicBezTo>
                              <a:cubicBezTo>
                                <a:pt x="362417" y="1860491"/>
                                <a:pt x="362417" y="1865455"/>
                                <a:pt x="362417" y="1865455"/>
                              </a:cubicBezTo>
                              <a:cubicBezTo>
                                <a:pt x="362417" y="1865455"/>
                                <a:pt x="362417" y="1870420"/>
                                <a:pt x="362417" y="1870420"/>
                              </a:cubicBezTo>
                              <a:cubicBezTo>
                                <a:pt x="362417" y="1870420"/>
                                <a:pt x="362417" y="1875385"/>
                                <a:pt x="362417" y="1875385"/>
                              </a:cubicBezTo>
                              <a:cubicBezTo>
                                <a:pt x="362417" y="1875385"/>
                                <a:pt x="362417" y="1880349"/>
                                <a:pt x="362417" y="1880349"/>
                              </a:cubicBezTo>
                              <a:cubicBezTo>
                                <a:pt x="362417" y="1880349"/>
                                <a:pt x="362417" y="1885314"/>
                                <a:pt x="362417" y="1885314"/>
                              </a:cubicBezTo>
                              <a:cubicBezTo>
                                <a:pt x="362417" y="1890278"/>
                                <a:pt x="362417" y="1890278"/>
                                <a:pt x="362417" y="1895243"/>
                              </a:cubicBezTo>
                              <a:lnTo>
                                <a:pt x="312771" y="1865455"/>
                              </a:lnTo>
                              <a:cubicBezTo>
                                <a:pt x="302842" y="1860491"/>
                                <a:pt x="287948" y="1860491"/>
                                <a:pt x="282983" y="1865455"/>
                              </a:cubicBezTo>
                              <a:lnTo>
                                <a:pt x="4965" y="2024324"/>
                              </a:lnTo>
                              <a:cubicBezTo>
                                <a:pt x="0" y="2029288"/>
                                <a:pt x="0" y="2029288"/>
                                <a:pt x="0" y="2034253"/>
                              </a:cubicBezTo>
                              <a:cubicBezTo>
                                <a:pt x="0" y="2034253"/>
                                <a:pt x="0" y="2039217"/>
                                <a:pt x="0" y="2039217"/>
                              </a:cubicBezTo>
                              <a:cubicBezTo>
                                <a:pt x="0" y="2039217"/>
                                <a:pt x="0" y="2044182"/>
                                <a:pt x="0" y="2044182"/>
                              </a:cubicBezTo>
                              <a:cubicBezTo>
                                <a:pt x="0" y="2044182"/>
                                <a:pt x="0" y="2049147"/>
                                <a:pt x="0" y="2049147"/>
                              </a:cubicBezTo>
                              <a:cubicBezTo>
                                <a:pt x="0" y="2049147"/>
                                <a:pt x="0" y="2054111"/>
                                <a:pt x="0" y="2054111"/>
                              </a:cubicBezTo>
                              <a:cubicBezTo>
                                <a:pt x="0" y="2054111"/>
                                <a:pt x="0" y="2059076"/>
                                <a:pt x="0" y="2059076"/>
                              </a:cubicBezTo>
                              <a:cubicBezTo>
                                <a:pt x="0" y="2059076"/>
                                <a:pt x="0" y="2064040"/>
                                <a:pt x="0" y="2064040"/>
                              </a:cubicBezTo>
                              <a:cubicBezTo>
                                <a:pt x="0" y="2064040"/>
                                <a:pt x="0" y="2069005"/>
                                <a:pt x="0" y="2069005"/>
                              </a:cubicBezTo>
                              <a:cubicBezTo>
                                <a:pt x="0" y="2069005"/>
                                <a:pt x="0" y="2073970"/>
                                <a:pt x="0" y="2073970"/>
                              </a:cubicBezTo>
                              <a:cubicBezTo>
                                <a:pt x="0" y="2073970"/>
                                <a:pt x="0" y="2078934"/>
                                <a:pt x="0" y="2078934"/>
                              </a:cubicBezTo>
                              <a:cubicBezTo>
                                <a:pt x="0" y="2078934"/>
                                <a:pt x="0" y="2083899"/>
                                <a:pt x="0" y="2083899"/>
                              </a:cubicBezTo>
                              <a:cubicBezTo>
                                <a:pt x="0" y="2088863"/>
                                <a:pt x="0" y="2093828"/>
                                <a:pt x="4965" y="2098793"/>
                              </a:cubicBezTo>
                              <a:lnTo>
                                <a:pt x="228372" y="2227873"/>
                              </a:lnTo>
                              <a:cubicBezTo>
                                <a:pt x="238302" y="2232838"/>
                                <a:pt x="253195" y="2232838"/>
                                <a:pt x="258160" y="2227873"/>
                              </a:cubicBezTo>
                              <a:lnTo>
                                <a:pt x="536179" y="2069005"/>
                              </a:lnTo>
                              <a:cubicBezTo>
                                <a:pt x="541143" y="2064040"/>
                                <a:pt x="541143" y="2064040"/>
                                <a:pt x="541143" y="2059076"/>
                              </a:cubicBezTo>
                              <a:cubicBezTo>
                                <a:pt x="541143" y="2059076"/>
                                <a:pt x="541143" y="2054111"/>
                                <a:pt x="541143" y="2054111"/>
                              </a:cubicBezTo>
                              <a:cubicBezTo>
                                <a:pt x="541143" y="2054111"/>
                                <a:pt x="541143" y="2049147"/>
                                <a:pt x="541143" y="2049147"/>
                              </a:cubicBezTo>
                              <a:cubicBezTo>
                                <a:pt x="541143" y="2049147"/>
                                <a:pt x="541143" y="2044182"/>
                                <a:pt x="541143" y="2044182"/>
                              </a:cubicBezTo>
                              <a:cubicBezTo>
                                <a:pt x="541143" y="2044182"/>
                                <a:pt x="541143" y="2039217"/>
                                <a:pt x="541143" y="2039217"/>
                              </a:cubicBezTo>
                              <a:cubicBezTo>
                                <a:pt x="541143" y="2039217"/>
                                <a:pt x="541143" y="2034253"/>
                                <a:pt x="541143" y="2034253"/>
                              </a:cubicBezTo>
                              <a:cubicBezTo>
                                <a:pt x="541143" y="2034253"/>
                                <a:pt x="541143" y="2029288"/>
                                <a:pt x="541143" y="2029288"/>
                              </a:cubicBezTo>
                              <a:cubicBezTo>
                                <a:pt x="541143" y="2029288"/>
                                <a:pt x="541143" y="2024324"/>
                                <a:pt x="541143" y="2024324"/>
                              </a:cubicBezTo>
                              <a:cubicBezTo>
                                <a:pt x="541143" y="2024324"/>
                                <a:pt x="541143" y="2019359"/>
                                <a:pt x="541143" y="2019359"/>
                              </a:cubicBezTo>
                              <a:cubicBezTo>
                                <a:pt x="541143" y="2019359"/>
                                <a:pt x="541143" y="2014394"/>
                                <a:pt x="541143" y="2014394"/>
                              </a:cubicBezTo>
                              <a:cubicBezTo>
                                <a:pt x="541143" y="2014394"/>
                                <a:pt x="541143" y="2009430"/>
                                <a:pt x="541143" y="2009430"/>
                              </a:cubicBezTo>
                              <a:cubicBezTo>
                                <a:pt x="541143" y="2004465"/>
                                <a:pt x="541143" y="2004465"/>
                                <a:pt x="541143" y="1999501"/>
                              </a:cubicBezTo>
                              <a:lnTo>
                                <a:pt x="590790" y="2029288"/>
                              </a:lnTo>
                              <a:cubicBezTo>
                                <a:pt x="600719" y="2034253"/>
                                <a:pt x="610648" y="2034253"/>
                                <a:pt x="620577" y="2029288"/>
                              </a:cubicBezTo>
                              <a:lnTo>
                                <a:pt x="804268" y="1925031"/>
                              </a:lnTo>
                              <a:cubicBezTo>
                                <a:pt x="809233" y="1920066"/>
                                <a:pt x="809233" y="1920066"/>
                                <a:pt x="809233" y="1915101"/>
                              </a:cubicBezTo>
                              <a:cubicBezTo>
                                <a:pt x="809233" y="1915101"/>
                                <a:pt x="809233" y="1910137"/>
                                <a:pt x="809233" y="1910137"/>
                              </a:cubicBezTo>
                              <a:cubicBezTo>
                                <a:pt x="809233" y="1910137"/>
                                <a:pt x="809233" y="1905172"/>
                                <a:pt x="809233" y="1905172"/>
                              </a:cubicBezTo>
                              <a:cubicBezTo>
                                <a:pt x="809233" y="1905172"/>
                                <a:pt x="809233" y="1900208"/>
                                <a:pt x="809233" y="1900208"/>
                              </a:cubicBezTo>
                              <a:cubicBezTo>
                                <a:pt x="809233" y="1900208"/>
                                <a:pt x="809233" y="1895243"/>
                                <a:pt x="809233" y="1895243"/>
                              </a:cubicBezTo>
                              <a:cubicBezTo>
                                <a:pt x="809233" y="1895243"/>
                                <a:pt x="809233" y="1890278"/>
                                <a:pt x="809233" y="1890278"/>
                              </a:cubicBezTo>
                              <a:cubicBezTo>
                                <a:pt x="809233" y="1890278"/>
                                <a:pt x="809233" y="1885314"/>
                                <a:pt x="809233" y="1885314"/>
                              </a:cubicBezTo>
                              <a:cubicBezTo>
                                <a:pt x="809233" y="1885314"/>
                                <a:pt x="809233" y="1880349"/>
                                <a:pt x="809233" y="1880349"/>
                              </a:cubicBezTo>
                              <a:cubicBezTo>
                                <a:pt x="809233" y="1880349"/>
                                <a:pt x="809233" y="1875385"/>
                                <a:pt x="809233" y="1875385"/>
                              </a:cubicBezTo>
                              <a:cubicBezTo>
                                <a:pt x="809233" y="1875385"/>
                                <a:pt x="809233" y="1870420"/>
                                <a:pt x="809233" y="1870420"/>
                              </a:cubicBezTo>
                              <a:cubicBezTo>
                                <a:pt x="809233" y="1870420"/>
                                <a:pt x="809233" y="1865455"/>
                                <a:pt x="809233" y="1865455"/>
                              </a:cubicBezTo>
                              <a:cubicBezTo>
                                <a:pt x="809233" y="1860491"/>
                                <a:pt x="809233" y="1860491"/>
                                <a:pt x="809233" y="1855526"/>
                              </a:cubicBezTo>
                              <a:lnTo>
                                <a:pt x="858879" y="1885314"/>
                              </a:lnTo>
                              <a:cubicBezTo>
                                <a:pt x="868808" y="1890278"/>
                                <a:pt x="878737" y="1890278"/>
                                <a:pt x="888667" y="1885314"/>
                              </a:cubicBezTo>
                              <a:lnTo>
                                <a:pt x="1072358" y="1781057"/>
                              </a:lnTo>
                              <a:cubicBezTo>
                                <a:pt x="1077322" y="1776093"/>
                                <a:pt x="1077322" y="1776093"/>
                                <a:pt x="1077322" y="1771128"/>
                              </a:cubicBezTo>
                              <a:cubicBezTo>
                                <a:pt x="1077322" y="1771128"/>
                                <a:pt x="1077322" y="1766163"/>
                                <a:pt x="1077322" y="1766163"/>
                              </a:cubicBezTo>
                              <a:cubicBezTo>
                                <a:pt x="1077322" y="1766163"/>
                                <a:pt x="1077322" y="1761199"/>
                                <a:pt x="1077322" y="1761199"/>
                              </a:cubicBezTo>
                              <a:cubicBezTo>
                                <a:pt x="1077322" y="1761199"/>
                                <a:pt x="1077322" y="1756234"/>
                                <a:pt x="1077322" y="1756234"/>
                              </a:cubicBezTo>
                              <a:cubicBezTo>
                                <a:pt x="1077322" y="1756234"/>
                                <a:pt x="1077322" y="1751270"/>
                                <a:pt x="1077322" y="1751270"/>
                              </a:cubicBezTo>
                              <a:cubicBezTo>
                                <a:pt x="1077322" y="1751270"/>
                                <a:pt x="1077322" y="1746305"/>
                                <a:pt x="1077322" y="1746305"/>
                              </a:cubicBezTo>
                              <a:cubicBezTo>
                                <a:pt x="1077322" y="1746305"/>
                                <a:pt x="1077322" y="1741340"/>
                                <a:pt x="1077322" y="1741340"/>
                              </a:cubicBezTo>
                              <a:cubicBezTo>
                                <a:pt x="1077322" y="1741340"/>
                                <a:pt x="1077322" y="1736376"/>
                                <a:pt x="1077322" y="1736376"/>
                              </a:cubicBezTo>
                              <a:cubicBezTo>
                                <a:pt x="1077322" y="1736376"/>
                                <a:pt x="1077322" y="1731411"/>
                                <a:pt x="1077322" y="1731411"/>
                              </a:cubicBezTo>
                              <a:cubicBezTo>
                                <a:pt x="1077322" y="1731411"/>
                                <a:pt x="1077322" y="1726447"/>
                                <a:pt x="1077322" y="1726447"/>
                              </a:cubicBezTo>
                              <a:cubicBezTo>
                                <a:pt x="1077322" y="1726447"/>
                                <a:pt x="1077322" y="1721482"/>
                                <a:pt x="1077322" y="1721482"/>
                              </a:cubicBezTo>
                              <a:cubicBezTo>
                                <a:pt x="1077322" y="1716517"/>
                                <a:pt x="1077322" y="1716517"/>
                                <a:pt x="1077322" y="1711553"/>
                              </a:cubicBezTo>
                              <a:lnTo>
                                <a:pt x="1126968" y="1741340"/>
                              </a:lnTo>
                              <a:cubicBezTo>
                                <a:pt x="1136898" y="1746305"/>
                                <a:pt x="1151791" y="1746305"/>
                                <a:pt x="1156756" y="1741340"/>
                              </a:cubicBezTo>
                              <a:lnTo>
                                <a:pt x="1345412" y="1647012"/>
                              </a:lnTo>
                              <a:cubicBezTo>
                                <a:pt x="1350376" y="1642047"/>
                                <a:pt x="1350376" y="1642047"/>
                                <a:pt x="1350376" y="1637083"/>
                              </a:cubicBezTo>
                              <a:cubicBezTo>
                                <a:pt x="1350376" y="1637083"/>
                                <a:pt x="1350376" y="1632118"/>
                                <a:pt x="1350376" y="1632118"/>
                              </a:cubicBezTo>
                              <a:cubicBezTo>
                                <a:pt x="1350376" y="1632118"/>
                                <a:pt x="1350376" y="1627154"/>
                                <a:pt x="1350376" y="1627154"/>
                              </a:cubicBezTo>
                              <a:cubicBezTo>
                                <a:pt x="1350376" y="1627154"/>
                                <a:pt x="1350376" y="1622189"/>
                                <a:pt x="1350376" y="1622189"/>
                              </a:cubicBezTo>
                              <a:cubicBezTo>
                                <a:pt x="1350376" y="1622189"/>
                                <a:pt x="1350376" y="1617224"/>
                                <a:pt x="1350376" y="1617224"/>
                              </a:cubicBezTo>
                              <a:cubicBezTo>
                                <a:pt x="1350376" y="1617224"/>
                                <a:pt x="1350376" y="1612260"/>
                                <a:pt x="1350376" y="1612260"/>
                              </a:cubicBezTo>
                              <a:cubicBezTo>
                                <a:pt x="1350376" y="1612260"/>
                                <a:pt x="1350376" y="1607295"/>
                                <a:pt x="1350376" y="1607295"/>
                              </a:cubicBezTo>
                              <a:cubicBezTo>
                                <a:pt x="1350376" y="1607295"/>
                                <a:pt x="1350376" y="1602331"/>
                                <a:pt x="1350376" y="1602331"/>
                              </a:cubicBezTo>
                              <a:cubicBezTo>
                                <a:pt x="1350376" y="1602331"/>
                                <a:pt x="1350376" y="1597366"/>
                                <a:pt x="1350376" y="1597366"/>
                              </a:cubicBezTo>
                              <a:cubicBezTo>
                                <a:pt x="1350376" y="1597366"/>
                                <a:pt x="1350376" y="1592401"/>
                                <a:pt x="1350376" y="1592401"/>
                              </a:cubicBezTo>
                              <a:cubicBezTo>
                                <a:pt x="1350376" y="1592401"/>
                                <a:pt x="1350376" y="1587437"/>
                                <a:pt x="1350376" y="1587437"/>
                              </a:cubicBezTo>
                              <a:cubicBezTo>
                                <a:pt x="1350376" y="1582472"/>
                                <a:pt x="1350376" y="1582472"/>
                                <a:pt x="1350376" y="1577508"/>
                              </a:cubicBezTo>
                              <a:lnTo>
                                <a:pt x="1400022" y="1607295"/>
                              </a:lnTo>
                              <a:cubicBezTo>
                                <a:pt x="1409952" y="1612260"/>
                                <a:pt x="1424846" y="1612260"/>
                                <a:pt x="1429810" y="1607295"/>
                              </a:cubicBezTo>
                              <a:lnTo>
                                <a:pt x="1613501" y="1503039"/>
                              </a:lnTo>
                              <a:cubicBezTo>
                                <a:pt x="1618466" y="1498074"/>
                                <a:pt x="1618466" y="1498074"/>
                                <a:pt x="1618466" y="1493109"/>
                              </a:cubicBezTo>
                              <a:cubicBezTo>
                                <a:pt x="1618466" y="1493109"/>
                                <a:pt x="1618466" y="1488145"/>
                                <a:pt x="1618466" y="1488145"/>
                              </a:cubicBezTo>
                              <a:cubicBezTo>
                                <a:pt x="1618466" y="1488145"/>
                                <a:pt x="1618466" y="1483180"/>
                                <a:pt x="1618466" y="1483180"/>
                              </a:cubicBezTo>
                              <a:cubicBezTo>
                                <a:pt x="1618466" y="1483180"/>
                                <a:pt x="1618466" y="1478216"/>
                                <a:pt x="1618466" y="1478216"/>
                              </a:cubicBezTo>
                              <a:cubicBezTo>
                                <a:pt x="1618466" y="1478216"/>
                                <a:pt x="1618466" y="1473251"/>
                                <a:pt x="1618466" y="1473251"/>
                              </a:cubicBezTo>
                              <a:cubicBezTo>
                                <a:pt x="1618466" y="1473251"/>
                                <a:pt x="1618466" y="1468286"/>
                                <a:pt x="1618466" y="1468286"/>
                              </a:cubicBezTo>
                              <a:cubicBezTo>
                                <a:pt x="1618466" y="1468286"/>
                                <a:pt x="1618466" y="1463322"/>
                                <a:pt x="1618466" y="1463322"/>
                              </a:cubicBezTo>
                              <a:cubicBezTo>
                                <a:pt x="1618466" y="1463322"/>
                                <a:pt x="1618466" y="1458357"/>
                                <a:pt x="1618466" y="1458357"/>
                              </a:cubicBezTo>
                              <a:cubicBezTo>
                                <a:pt x="1618466" y="1458357"/>
                                <a:pt x="1618466" y="1453392"/>
                                <a:pt x="1618466" y="1453392"/>
                              </a:cubicBezTo>
                              <a:cubicBezTo>
                                <a:pt x="1618466" y="1453392"/>
                                <a:pt x="1618466" y="1448428"/>
                                <a:pt x="1618466" y="1448428"/>
                              </a:cubicBezTo>
                              <a:cubicBezTo>
                                <a:pt x="1618466" y="1448428"/>
                                <a:pt x="1618466" y="1443463"/>
                                <a:pt x="1618466" y="1443463"/>
                              </a:cubicBezTo>
                              <a:cubicBezTo>
                                <a:pt x="1618466" y="1438498"/>
                                <a:pt x="1618466" y="1438498"/>
                                <a:pt x="1618466" y="1433534"/>
                              </a:cubicBezTo>
                              <a:lnTo>
                                <a:pt x="1668112" y="1463322"/>
                              </a:lnTo>
                              <a:cubicBezTo>
                                <a:pt x="1678041" y="1468286"/>
                                <a:pt x="1692935" y="1468286"/>
                                <a:pt x="1697900" y="1463322"/>
                              </a:cubicBezTo>
                              <a:lnTo>
                                <a:pt x="1881591" y="1359064"/>
                              </a:lnTo>
                              <a:cubicBezTo>
                                <a:pt x="1886555" y="1354100"/>
                                <a:pt x="1886555" y="1354100"/>
                                <a:pt x="1886555" y="1349135"/>
                              </a:cubicBezTo>
                              <a:cubicBezTo>
                                <a:pt x="1886555" y="1349135"/>
                                <a:pt x="1886555" y="1344170"/>
                                <a:pt x="1886555" y="1344170"/>
                              </a:cubicBezTo>
                              <a:cubicBezTo>
                                <a:pt x="1886555" y="1344170"/>
                                <a:pt x="1886555" y="1339206"/>
                                <a:pt x="1886555" y="1339206"/>
                              </a:cubicBezTo>
                              <a:cubicBezTo>
                                <a:pt x="1886555" y="1339206"/>
                                <a:pt x="1886555" y="1334241"/>
                                <a:pt x="1886555" y="1334241"/>
                              </a:cubicBezTo>
                              <a:cubicBezTo>
                                <a:pt x="1886555" y="1334241"/>
                                <a:pt x="1886555" y="1329277"/>
                                <a:pt x="1886555" y="1329277"/>
                              </a:cubicBezTo>
                              <a:cubicBezTo>
                                <a:pt x="1886555" y="1329277"/>
                                <a:pt x="1886555" y="1324312"/>
                                <a:pt x="1886555" y="1324312"/>
                              </a:cubicBezTo>
                              <a:cubicBezTo>
                                <a:pt x="1886555" y="1324312"/>
                                <a:pt x="1886555" y="1319347"/>
                                <a:pt x="1886555" y="1319347"/>
                              </a:cubicBezTo>
                              <a:cubicBezTo>
                                <a:pt x="1886555" y="1319347"/>
                                <a:pt x="1886555" y="1314383"/>
                                <a:pt x="1886555" y="1314383"/>
                              </a:cubicBezTo>
                              <a:cubicBezTo>
                                <a:pt x="1886555" y="1314383"/>
                                <a:pt x="1886555" y="1309418"/>
                                <a:pt x="1886555" y="1309418"/>
                              </a:cubicBezTo>
                              <a:cubicBezTo>
                                <a:pt x="1886555" y="1309418"/>
                                <a:pt x="1886555" y="1304454"/>
                                <a:pt x="1886555" y="1304454"/>
                              </a:cubicBezTo>
                              <a:cubicBezTo>
                                <a:pt x="1886555" y="1304454"/>
                                <a:pt x="1886555" y="1299489"/>
                                <a:pt x="1886555" y="1299489"/>
                              </a:cubicBezTo>
                              <a:cubicBezTo>
                                <a:pt x="1886555" y="1294524"/>
                                <a:pt x="1886555" y="1294524"/>
                                <a:pt x="1886555" y="1289560"/>
                              </a:cubicBezTo>
                              <a:lnTo>
                                <a:pt x="1936201" y="1319347"/>
                              </a:lnTo>
                              <a:cubicBezTo>
                                <a:pt x="1946131" y="1324312"/>
                                <a:pt x="1961025" y="1324312"/>
                                <a:pt x="1965989" y="1319347"/>
                              </a:cubicBezTo>
                              <a:lnTo>
                                <a:pt x="2149680" y="1215091"/>
                              </a:lnTo>
                              <a:cubicBezTo>
                                <a:pt x="2154645" y="1210126"/>
                                <a:pt x="2154645" y="1210126"/>
                                <a:pt x="2154645" y="1205162"/>
                              </a:cubicBezTo>
                              <a:cubicBezTo>
                                <a:pt x="2154645" y="1205162"/>
                                <a:pt x="2154645" y="1200197"/>
                                <a:pt x="2154645" y="1200197"/>
                              </a:cubicBezTo>
                              <a:cubicBezTo>
                                <a:pt x="2154645" y="1200197"/>
                                <a:pt x="2154645" y="1195232"/>
                                <a:pt x="2154645" y="1195232"/>
                              </a:cubicBezTo>
                              <a:cubicBezTo>
                                <a:pt x="2154645" y="1195232"/>
                                <a:pt x="2154645" y="1190268"/>
                                <a:pt x="2154645" y="1190268"/>
                              </a:cubicBezTo>
                              <a:cubicBezTo>
                                <a:pt x="2154645" y="1190268"/>
                                <a:pt x="2154645" y="1185303"/>
                                <a:pt x="2154645" y="1185303"/>
                              </a:cubicBezTo>
                              <a:cubicBezTo>
                                <a:pt x="2154645" y="1185303"/>
                                <a:pt x="2154645" y="1180338"/>
                                <a:pt x="2154645" y="1180338"/>
                              </a:cubicBezTo>
                              <a:cubicBezTo>
                                <a:pt x="2154645" y="1180338"/>
                                <a:pt x="2154645" y="1175374"/>
                                <a:pt x="2154645" y="1175374"/>
                              </a:cubicBezTo>
                              <a:cubicBezTo>
                                <a:pt x="2154645" y="1175374"/>
                                <a:pt x="2154645" y="1170409"/>
                                <a:pt x="2154645" y="1170409"/>
                              </a:cubicBezTo>
                              <a:cubicBezTo>
                                <a:pt x="2154645" y="1170409"/>
                                <a:pt x="2154645" y="1165444"/>
                                <a:pt x="2154645" y="1165444"/>
                              </a:cubicBezTo>
                              <a:cubicBezTo>
                                <a:pt x="2154645" y="1165444"/>
                                <a:pt x="2154645" y="1160480"/>
                                <a:pt x="2154645" y="1160480"/>
                              </a:cubicBezTo>
                              <a:cubicBezTo>
                                <a:pt x="2154645" y="1160480"/>
                                <a:pt x="2154645" y="1155515"/>
                                <a:pt x="2154645" y="1155515"/>
                              </a:cubicBezTo>
                              <a:cubicBezTo>
                                <a:pt x="2154645" y="1150550"/>
                                <a:pt x="2154645" y="1150550"/>
                                <a:pt x="2154645" y="1145586"/>
                              </a:cubicBezTo>
                              <a:lnTo>
                                <a:pt x="2204291" y="1175374"/>
                              </a:lnTo>
                              <a:cubicBezTo>
                                <a:pt x="2214220" y="1180338"/>
                                <a:pt x="2229114" y="1180338"/>
                                <a:pt x="2234079" y="1175374"/>
                              </a:cubicBezTo>
                              <a:lnTo>
                                <a:pt x="2417769" y="1071116"/>
                              </a:lnTo>
                              <a:cubicBezTo>
                                <a:pt x="2422734" y="1066152"/>
                                <a:pt x="2422734" y="1066152"/>
                                <a:pt x="2422734" y="1061187"/>
                              </a:cubicBezTo>
                              <a:cubicBezTo>
                                <a:pt x="2422734" y="1061187"/>
                                <a:pt x="2422734" y="1056223"/>
                                <a:pt x="2422734" y="1056223"/>
                              </a:cubicBezTo>
                              <a:cubicBezTo>
                                <a:pt x="2422734" y="1056223"/>
                                <a:pt x="2422734" y="1051258"/>
                                <a:pt x="2422734" y="1051258"/>
                              </a:cubicBezTo>
                              <a:cubicBezTo>
                                <a:pt x="2422734" y="1051258"/>
                                <a:pt x="2422734" y="1046293"/>
                                <a:pt x="2422734" y="1046293"/>
                              </a:cubicBezTo>
                              <a:cubicBezTo>
                                <a:pt x="2422734" y="1046293"/>
                                <a:pt x="2422734" y="1041329"/>
                                <a:pt x="2422734" y="1041329"/>
                              </a:cubicBezTo>
                              <a:cubicBezTo>
                                <a:pt x="2422734" y="1041329"/>
                                <a:pt x="2422734" y="1036364"/>
                                <a:pt x="2422734" y="1036364"/>
                              </a:cubicBezTo>
                              <a:cubicBezTo>
                                <a:pt x="2422734" y="1036364"/>
                                <a:pt x="2422734" y="1031400"/>
                                <a:pt x="2422734" y="1031400"/>
                              </a:cubicBezTo>
                              <a:cubicBezTo>
                                <a:pt x="2422734" y="1031400"/>
                                <a:pt x="2422734" y="1026435"/>
                                <a:pt x="2422734" y="1026435"/>
                              </a:cubicBezTo>
                              <a:cubicBezTo>
                                <a:pt x="2422734" y="1026435"/>
                                <a:pt x="2422734" y="1021470"/>
                                <a:pt x="2422734" y="1021470"/>
                              </a:cubicBezTo>
                              <a:cubicBezTo>
                                <a:pt x="2422734" y="1021470"/>
                                <a:pt x="2422734" y="1016506"/>
                                <a:pt x="2422734" y="1016506"/>
                              </a:cubicBezTo>
                              <a:cubicBezTo>
                                <a:pt x="2422734" y="1016506"/>
                                <a:pt x="2422734" y="1011541"/>
                                <a:pt x="2422734" y="1011541"/>
                              </a:cubicBezTo>
                              <a:cubicBezTo>
                                <a:pt x="2422734" y="1006577"/>
                                <a:pt x="2422734" y="1006577"/>
                                <a:pt x="2422734" y="1001612"/>
                              </a:cubicBezTo>
                              <a:lnTo>
                                <a:pt x="2472380" y="1031400"/>
                              </a:lnTo>
                              <a:cubicBezTo>
                                <a:pt x="2482310" y="1036364"/>
                                <a:pt x="2497203" y="1036364"/>
                                <a:pt x="2502168" y="1031400"/>
                              </a:cubicBezTo>
                              <a:lnTo>
                                <a:pt x="2685859" y="927143"/>
                              </a:lnTo>
                              <a:cubicBezTo>
                                <a:pt x="2690823" y="922178"/>
                                <a:pt x="2690823" y="922178"/>
                                <a:pt x="2690823" y="917213"/>
                              </a:cubicBezTo>
                              <a:cubicBezTo>
                                <a:pt x="2690823" y="917213"/>
                                <a:pt x="2690823" y="912249"/>
                                <a:pt x="2690823" y="912249"/>
                              </a:cubicBezTo>
                              <a:cubicBezTo>
                                <a:pt x="2690823" y="912249"/>
                                <a:pt x="2690823" y="907284"/>
                                <a:pt x="2690823" y="907284"/>
                              </a:cubicBezTo>
                              <a:cubicBezTo>
                                <a:pt x="2690823" y="907284"/>
                                <a:pt x="2690823" y="902319"/>
                                <a:pt x="2690823" y="902319"/>
                              </a:cubicBezTo>
                              <a:cubicBezTo>
                                <a:pt x="2690823" y="902319"/>
                                <a:pt x="2690823" y="897355"/>
                                <a:pt x="2690823" y="897355"/>
                              </a:cubicBezTo>
                              <a:cubicBezTo>
                                <a:pt x="2690823" y="897355"/>
                                <a:pt x="2690823" y="892390"/>
                                <a:pt x="2690823" y="892390"/>
                              </a:cubicBezTo>
                              <a:cubicBezTo>
                                <a:pt x="2690823" y="892390"/>
                                <a:pt x="2690823" y="887425"/>
                                <a:pt x="2690823" y="887425"/>
                              </a:cubicBezTo>
                              <a:cubicBezTo>
                                <a:pt x="2690823" y="887425"/>
                                <a:pt x="2690823" y="882461"/>
                                <a:pt x="2690823" y="882461"/>
                              </a:cubicBezTo>
                              <a:cubicBezTo>
                                <a:pt x="2690823" y="882461"/>
                                <a:pt x="2690823" y="877496"/>
                                <a:pt x="2690823" y="877496"/>
                              </a:cubicBezTo>
                              <a:cubicBezTo>
                                <a:pt x="2690823" y="877496"/>
                                <a:pt x="2690823" y="872531"/>
                                <a:pt x="2690823" y="872531"/>
                              </a:cubicBezTo>
                              <a:cubicBezTo>
                                <a:pt x="2690823" y="872531"/>
                                <a:pt x="2690823" y="867567"/>
                                <a:pt x="2690823" y="867567"/>
                              </a:cubicBezTo>
                              <a:cubicBezTo>
                                <a:pt x="2690823" y="862602"/>
                                <a:pt x="2690823" y="862602"/>
                                <a:pt x="2690823" y="857638"/>
                              </a:cubicBezTo>
                              <a:lnTo>
                                <a:pt x="2740470" y="887425"/>
                              </a:lnTo>
                              <a:cubicBezTo>
                                <a:pt x="2750399" y="892390"/>
                                <a:pt x="2765293" y="892390"/>
                                <a:pt x="2770257" y="887425"/>
                              </a:cubicBezTo>
                              <a:lnTo>
                                <a:pt x="2953948" y="783169"/>
                              </a:lnTo>
                              <a:cubicBezTo>
                                <a:pt x="2958913" y="778204"/>
                                <a:pt x="2958913" y="778204"/>
                                <a:pt x="2958913" y="773239"/>
                              </a:cubicBezTo>
                              <a:cubicBezTo>
                                <a:pt x="2958913" y="773239"/>
                                <a:pt x="2958913" y="768275"/>
                                <a:pt x="2958913" y="768275"/>
                              </a:cubicBezTo>
                              <a:cubicBezTo>
                                <a:pt x="2958913" y="768275"/>
                                <a:pt x="2958913" y="763310"/>
                                <a:pt x="2958913" y="763310"/>
                              </a:cubicBezTo>
                              <a:cubicBezTo>
                                <a:pt x="2958913" y="763310"/>
                                <a:pt x="2958913" y="758346"/>
                                <a:pt x="2958913" y="758346"/>
                              </a:cubicBezTo>
                              <a:cubicBezTo>
                                <a:pt x="2958913" y="758346"/>
                                <a:pt x="2958913" y="753381"/>
                                <a:pt x="2958913" y="753381"/>
                              </a:cubicBezTo>
                              <a:cubicBezTo>
                                <a:pt x="2958913" y="753381"/>
                                <a:pt x="2958913" y="748416"/>
                                <a:pt x="2958913" y="748416"/>
                              </a:cubicBezTo>
                              <a:cubicBezTo>
                                <a:pt x="2958913" y="748416"/>
                                <a:pt x="2958913" y="743452"/>
                                <a:pt x="2958913" y="743452"/>
                              </a:cubicBezTo>
                              <a:cubicBezTo>
                                <a:pt x="2958913" y="743452"/>
                                <a:pt x="2958913" y="738487"/>
                                <a:pt x="2958913" y="738487"/>
                              </a:cubicBezTo>
                              <a:cubicBezTo>
                                <a:pt x="2958913" y="738487"/>
                                <a:pt x="2958913" y="733523"/>
                                <a:pt x="2958913" y="733523"/>
                              </a:cubicBezTo>
                              <a:cubicBezTo>
                                <a:pt x="2958913" y="733523"/>
                                <a:pt x="2958913" y="728558"/>
                                <a:pt x="2958913" y="728558"/>
                              </a:cubicBezTo>
                              <a:cubicBezTo>
                                <a:pt x="2958913" y="728558"/>
                                <a:pt x="2958913" y="723593"/>
                                <a:pt x="2958913" y="723593"/>
                              </a:cubicBezTo>
                              <a:cubicBezTo>
                                <a:pt x="2958913" y="718629"/>
                                <a:pt x="2958913" y="718629"/>
                                <a:pt x="2958913" y="713664"/>
                              </a:cubicBezTo>
                              <a:lnTo>
                                <a:pt x="3008559" y="743452"/>
                              </a:lnTo>
                              <a:cubicBezTo>
                                <a:pt x="3018488" y="748416"/>
                                <a:pt x="3033382" y="748416"/>
                                <a:pt x="3038347" y="743452"/>
                              </a:cubicBezTo>
                              <a:lnTo>
                                <a:pt x="3222038" y="639195"/>
                              </a:lnTo>
                              <a:cubicBezTo>
                                <a:pt x="3227002" y="634230"/>
                                <a:pt x="3227002" y="634230"/>
                                <a:pt x="3227002" y="629265"/>
                              </a:cubicBezTo>
                              <a:cubicBezTo>
                                <a:pt x="3227002" y="629265"/>
                                <a:pt x="3227002" y="624301"/>
                                <a:pt x="3227002" y="624301"/>
                              </a:cubicBezTo>
                              <a:cubicBezTo>
                                <a:pt x="3227002" y="624301"/>
                                <a:pt x="3227002" y="619336"/>
                                <a:pt x="3227002" y="619336"/>
                              </a:cubicBezTo>
                              <a:cubicBezTo>
                                <a:pt x="3227002" y="619336"/>
                                <a:pt x="3227002" y="614371"/>
                                <a:pt x="3227002" y="614371"/>
                              </a:cubicBezTo>
                              <a:cubicBezTo>
                                <a:pt x="3227002" y="614371"/>
                                <a:pt x="3227002" y="609407"/>
                                <a:pt x="3227002" y="609407"/>
                              </a:cubicBezTo>
                              <a:cubicBezTo>
                                <a:pt x="3227002" y="609407"/>
                                <a:pt x="3227002" y="604442"/>
                                <a:pt x="3227002" y="604442"/>
                              </a:cubicBezTo>
                              <a:cubicBezTo>
                                <a:pt x="3227002" y="604442"/>
                                <a:pt x="3227002" y="599477"/>
                                <a:pt x="3227002" y="599477"/>
                              </a:cubicBezTo>
                              <a:cubicBezTo>
                                <a:pt x="3227002" y="599477"/>
                                <a:pt x="3227002" y="594513"/>
                                <a:pt x="3227002" y="594513"/>
                              </a:cubicBezTo>
                              <a:cubicBezTo>
                                <a:pt x="3227002" y="594513"/>
                                <a:pt x="3227002" y="589548"/>
                                <a:pt x="3227002" y="589548"/>
                              </a:cubicBezTo>
                              <a:cubicBezTo>
                                <a:pt x="3227002" y="589548"/>
                                <a:pt x="3227002" y="584584"/>
                                <a:pt x="3227002" y="584584"/>
                              </a:cubicBezTo>
                              <a:cubicBezTo>
                                <a:pt x="3227002" y="584584"/>
                                <a:pt x="3227002" y="579619"/>
                                <a:pt x="3227002" y="579619"/>
                              </a:cubicBezTo>
                              <a:cubicBezTo>
                                <a:pt x="3227002" y="574654"/>
                                <a:pt x="3227002" y="574654"/>
                                <a:pt x="3227002" y="569690"/>
                              </a:cubicBezTo>
                              <a:lnTo>
                                <a:pt x="3276649" y="599477"/>
                              </a:lnTo>
                              <a:cubicBezTo>
                                <a:pt x="3286578" y="604442"/>
                                <a:pt x="3301472" y="604442"/>
                                <a:pt x="3306436" y="599477"/>
                              </a:cubicBezTo>
                              <a:lnTo>
                                <a:pt x="3490127" y="495221"/>
                              </a:lnTo>
                              <a:cubicBezTo>
                                <a:pt x="3495092" y="490256"/>
                                <a:pt x="3495092" y="490256"/>
                                <a:pt x="3495092" y="485292"/>
                              </a:cubicBezTo>
                              <a:cubicBezTo>
                                <a:pt x="3495092" y="485292"/>
                                <a:pt x="3495092" y="480327"/>
                                <a:pt x="3495092" y="480327"/>
                              </a:cubicBezTo>
                              <a:cubicBezTo>
                                <a:pt x="3495092" y="480327"/>
                                <a:pt x="3495092" y="475362"/>
                                <a:pt x="3495092" y="475362"/>
                              </a:cubicBezTo>
                              <a:cubicBezTo>
                                <a:pt x="3495092" y="475362"/>
                                <a:pt x="3495092" y="470398"/>
                                <a:pt x="3495092" y="470398"/>
                              </a:cubicBezTo>
                              <a:cubicBezTo>
                                <a:pt x="3495092" y="470398"/>
                                <a:pt x="3495092" y="465433"/>
                                <a:pt x="3495092" y="465433"/>
                              </a:cubicBezTo>
                              <a:cubicBezTo>
                                <a:pt x="3495092" y="465433"/>
                                <a:pt x="3495092" y="460469"/>
                                <a:pt x="3495092" y="460469"/>
                              </a:cubicBezTo>
                              <a:cubicBezTo>
                                <a:pt x="3495092" y="460469"/>
                                <a:pt x="3495092" y="455504"/>
                                <a:pt x="3495092" y="455504"/>
                              </a:cubicBezTo>
                              <a:cubicBezTo>
                                <a:pt x="3495092" y="455504"/>
                                <a:pt x="3495092" y="450539"/>
                                <a:pt x="3495092" y="450539"/>
                              </a:cubicBezTo>
                              <a:cubicBezTo>
                                <a:pt x="3495092" y="450539"/>
                                <a:pt x="3495092" y="445575"/>
                                <a:pt x="3495092" y="445575"/>
                              </a:cubicBezTo>
                              <a:cubicBezTo>
                                <a:pt x="3495092" y="445575"/>
                                <a:pt x="3495092" y="440610"/>
                                <a:pt x="3495092" y="440610"/>
                              </a:cubicBezTo>
                              <a:cubicBezTo>
                                <a:pt x="3495092" y="440610"/>
                                <a:pt x="3495092" y="435646"/>
                                <a:pt x="3495092" y="435646"/>
                              </a:cubicBezTo>
                              <a:cubicBezTo>
                                <a:pt x="3495092" y="430681"/>
                                <a:pt x="3495092" y="430681"/>
                                <a:pt x="3495092" y="425716"/>
                              </a:cubicBezTo>
                              <a:lnTo>
                                <a:pt x="3544738" y="455504"/>
                              </a:lnTo>
                              <a:cubicBezTo>
                                <a:pt x="3554667" y="460469"/>
                                <a:pt x="3569561" y="460469"/>
                                <a:pt x="3574526" y="455504"/>
                              </a:cubicBezTo>
                              <a:lnTo>
                                <a:pt x="3758216" y="351246"/>
                              </a:lnTo>
                              <a:cubicBezTo>
                                <a:pt x="3763181" y="346282"/>
                                <a:pt x="3763181" y="346282"/>
                                <a:pt x="3763181" y="341317"/>
                              </a:cubicBezTo>
                              <a:cubicBezTo>
                                <a:pt x="3763181" y="341317"/>
                                <a:pt x="3763181" y="336353"/>
                                <a:pt x="3763181" y="336353"/>
                              </a:cubicBezTo>
                              <a:cubicBezTo>
                                <a:pt x="3763181" y="336353"/>
                                <a:pt x="3763181" y="331388"/>
                                <a:pt x="3763181" y="331388"/>
                              </a:cubicBezTo>
                              <a:cubicBezTo>
                                <a:pt x="3763181" y="331388"/>
                                <a:pt x="3763181" y="326423"/>
                                <a:pt x="3763181" y="326423"/>
                              </a:cubicBezTo>
                              <a:cubicBezTo>
                                <a:pt x="3763181" y="326423"/>
                                <a:pt x="3763181" y="321459"/>
                                <a:pt x="3763181" y="321459"/>
                              </a:cubicBezTo>
                              <a:cubicBezTo>
                                <a:pt x="3763181" y="321459"/>
                                <a:pt x="3763181" y="316494"/>
                                <a:pt x="3763181" y="316494"/>
                              </a:cubicBezTo>
                              <a:cubicBezTo>
                                <a:pt x="3763181" y="316494"/>
                                <a:pt x="3763181" y="311530"/>
                                <a:pt x="3763181" y="311530"/>
                              </a:cubicBezTo>
                              <a:cubicBezTo>
                                <a:pt x="3763181" y="311530"/>
                                <a:pt x="3763181" y="306565"/>
                                <a:pt x="3763181" y="306565"/>
                              </a:cubicBezTo>
                              <a:cubicBezTo>
                                <a:pt x="3763181" y="306565"/>
                                <a:pt x="3763181" y="301600"/>
                                <a:pt x="3763181" y="301600"/>
                              </a:cubicBezTo>
                              <a:cubicBezTo>
                                <a:pt x="3763181" y="301600"/>
                                <a:pt x="3763181" y="296636"/>
                                <a:pt x="3763181" y="296636"/>
                              </a:cubicBezTo>
                              <a:cubicBezTo>
                                <a:pt x="3763181" y="296636"/>
                                <a:pt x="3763181" y="291671"/>
                                <a:pt x="3763181" y="291671"/>
                              </a:cubicBezTo>
                              <a:cubicBezTo>
                                <a:pt x="3763181" y="286707"/>
                                <a:pt x="3763181" y="286707"/>
                                <a:pt x="3763181" y="281742"/>
                              </a:cubicBezTo>
                              <a:lnTo>
                                <a:pt x="3837650" y="326423"/>
                              </a:lnTo>
                              <a:lnTo>
                                <a:pt x="3713535" y="395928"/>
                              </a:lnTo>
                              <a:cubicBezTo>
                                <a:pt x="3708570" y="400893"/>
                                <a:pt x="3708570" y="400893"/>
                                <a:pt x="3708570" y="405858"/>
                              </a:cubicBezTo>
                              <a:cubicBezTo>
                                <a:pt x="3708570" y="405858"/>
                                <a:pt x="3708570" y="410822"/>
                                <a:pt x="3708570" y="410822"/>
                              </a:cubicBezTo>
                              <a:cubicBezTo>
                                <a:pt x="3708570" y="410822"/>
                                <a:pt x="3708570" y="415787"/>
                                <a:pt x="3708570" y="415787"/>
                              </a:cubicBezTo>
                              <a:cubicBezTo>
                                <a:pt x="3708570" y="415787"/>
                                <a:pt x="3708570" y="420752"/>
                                <a:pt x="3708570" y="420752"/>
                              </a:cubicBezTo>
                              <a:cubicBezTo>
                                <a:pt x="3708570" y="420752"/>
                                <a:pt x="3708570" y="425716"/>
                                <a:pt x="3708570" y="425716"/>
                              </a:cubicBezTo>
                              <a:cubicBezTo>
                                <a:pt x="3708570" y="425716"/>
                                <a:pt x="3708570" y="430681"/>
                                <a:pt x="3708570" y="430681"/>
                              </a:cubicBezTo>
                              <a:cubicBezTo>
                                <a:pt x="3708570" y="430681"/>
                                <a:pt x="3708570" y="435646"/>
                                <a:pt x="3708570" y="435646"/>
                              </a:cubicBezTo>
                              <a:cubicBezTo>
                                <a:pt x="3708570" y="435646"/>
                                <a:pt x="3708570" y="440610"/>
                                <a:pt x="3708570" y="440610"/>
                              </a:cubicBezTo>
                              <a:cubicBezTo>
                                <a:pt x="3708570" y="440610"/>
                                <a:pt x="3708570" y="445575"/>
                                <a:pt x="3708570" y="445575"/>
                              </a:cubicBezTo>
                              <a:cubicBezTo>
                                <a:pt x="3708570" y="445575"/>
                                <a:pt x="3708570" y="450539"/>
                                <a:pt x="3708570" y="450539"/>
                              </a:cubicBezTo>
                              <a:cubicBezTo>
                                <a:pt x="3708570" y="450539"/>
                                <a:pt x="3708570" y="455504"/>
                                <a:pt x="3708570" y="455504"/>
                              </a:cubicBezTo>
                              <a:cubicBezTo>
                                <a:pt x="3708570" y="460469"/>
                                <a:pt x="3708570" y="460469"/>
                                <a:pt x="3708570" y="465433"/>
                              </a:cubicBezTo>
                              <a:lnTo>
                                <a:pt x="3658924" y="435646"/>
                              </a:lnTo>
                              <a:cubicBezTo>
                                <a:pt x="3648995" y="430681"/>
                                <a:pt x="3634101" y="430681"/>
                                <a:pt x="3629136" y="435646"/>
                              </a:cubicBezTo>
                              <a:lnTo>
                                <a:pt x="3445446" y="539902"/>
                              </a:lnTo>
                              <a:cubicBezTo>
                                <a:pt x="3440481" y="544867"/>
                                <a:pt x="3440481" y="544867"/>
                                <a:pt x="3440481" y="549831"/>
                              </a:cubicBezTo>
                              <a:cubicBezTo>
                                <a:pt x="3440481" y="549831"/>
                                <a:pt x="3440481" y="554796"/>
                                <a:pt x="3440481" y="554796"/>
                              </a:cubicBezTo>
                              <a:cubicBezTo>
                                <a:pt x="3440481" y="554796"/>
                                <a:pt x="3440481" y="559761"/>
                                <a:pt x="3440481" y="559761"/>
                              </a:cubicBezTo>
                              <a:cubicBezTo>
                                <a:pt x="3440481" y="559761"/>
                                <a:pt x="3440481" y="564725"/>
                                <a:pt x="3440481" y="564725"/>
                              </a:cubicBezTo>
                              <a:cubicBezTo>
                                <a:pt x="3440481" y="564725"/>
                                <a:pt x="3440481" y="569690"/>
                                <a:pt x="3440481" y="569690"/>
                              </a:cubicBezTo>
                              <a:cubicBezTo>
                                <a:pt x="3440481" y="569690"/>
                                <a:pt x="3440481" y="574654"/>
                                <a:pt x="3440481" y="574654"/>
                              </a:cubicBezTo>
                              <a:cubicBezTo>
                                <a:pt x="3440481" y="574654"/>
                                <a:pt x="3440481" y="579619"/>
                                <a:pt x="3440481" y="579619"/>
                              </a:cubicBezTo>
                              <a:cubicBezTo>
                                <a:pt x="3440481" y="579619"/>
                                <a:pt x="3440481" y="584584"/>
                                <a:pt x="3440481" y="584584"/>
                              </a:cubicBezTo>
                              <a:cubicBezTo>
                                <a:pt x="3440481" y="584584"/>
                                <a:pt x="3440481" y="589548"/>
                                <a:pt x="3440481" y="589548"/>
                              </a:cubicBezTo>
                              <a:cubicBezTo>
                                <a:pt x="3440481" y="589548"/>
                                <a:pt x="3440481" y="594513"/>
                                <a:pt x="3440481" y="594513"/>
                              </a:cubicBezTo>
                              <a:cubicBezTo>
                                <a:pt x="3440481" y="594513"/>
                                <a:pt x="3440481" y="599477"/>
                                <a:pt x="3440481" y="599477"/>
                              </a:cubicBezTo>
                              <a:cubicBezTo>
                                <a:pt x="3440481" y="604442"/>
                                <a:pt x="3440481" y="604442"/>
                                <a:pt x="3440481" y="609407"/>
                              </a:cubicBezTo>
                              <a:lnTo>
                                <a:pt x="3390835" y="579619"/>
                              </a:lnTo>
                              <a:cubicBezTo>
                                <a:pt x="3380906" y="574654"/>
                                <a:pt x="3366012" y="574654"/>
                                <a:pt x="3361047" y="579619"/>
                              </a:cubicBezTo>
                              <a:lnTo>
                                <a:pt x="3177356" y="683877"/>
                              </a:lnTo>
                              <a:cubicBezTo>
                                <a:pt x="3172392" y="688841"/>
                                <a:pt x="3172392" y="688841"/>
                                <a:pt x="3172392" y="693806"/>
                              </a:cubicBezTo>
                              <a:cubicBezTo>
                                <a:pt x="3172392" y="693806"/>
                                <a:pt x="3172392" y="698770"/>
                                <a:pt x="3172392" y="698770"/>
                              </a:cubicBezTo>
                              <a:cubicBezTo>
                                <a:pt x="3172392" y="698770"/>
                                <a:pt x="3172392" y="703735"/>
                                <a:pt x="3172392" y="703735"/>
                              </a:cubicBezTo>
                              <a:cubicBezTo>
                                <a:pt x="3172392" y="703735"/>
                                <a:pt x="3172392" y="708700"/>
                                <a:pt x="3172392" y="708700"/>
                              </a:cubicBezTo>
                              <a:cubicBezTo>
                                <a:pt x="3172392" y="708700"/>
                                <a:pt x="3172392" y="713664"/>
                                <a:pt x="3172392" y="713664"/>
                              </a:cubicBezTo>
                              <a:cubicBezTo>
                                <a:pt x="3172392" y="713664"/>
                                <a:pt x="3172392" y="718629"/>
                                <a:pt x="3172392" y="718629"/>
                              </a:cubicBezTo>
                              <a:cubicBezTo>
                                <a:pt x="3172392" y="718629"/>
                                <a:pt x="3172392" y="723593"/>
                                <a:pt x="3172392" y="723593"/>
                              </a:cubicBezTo>
                              <a:cubicBezTo>
                                <a:pt x="3172392" y="723593"/>
                                <a:pt x="3172392" y="728558"/>
                                <a:pt x="3172392" y="728558"/>
                              </a:cubicBezTo>
                              <a:cubicBezTo>
                                <a:pt x="3172392" y="728558"/>
                                <a:pt x="3172392" y="733523"/>
                                <a:pt x="3172392" y="733523"/>
                              </a:cubicBezTo>
                              <a:cubicBezTo>
                                <a:pt x="3172392" y="733523"/>
                                <a:pt x="3172392" y="738487"/>
                                <a:pt x="3172392" y="738487"/>
                              </a:cubicBezTo>
                              <a:cubicBezTo>
                                <a:pt x="3172392" y="738487"/>
                                <a:pt x="3172392" y="743452"/>
                                <a:pt x="3172392" y="743452"/>
                              </a:cubicBezTo>
                              <a:cubicBezTo>
                                <a:pt x="3172392" y="748416"/>
                                <a:pt x="3172392" y="748416"/>
                                <a:pt x="3172392" y="753381"/>
                              </a:cubicBezTo>
                              <a:lnTo>
                                <a:pt x="3122745" y="723593"/>
                              </a:lnTo>
                              <a:cubicBezTo>
                                <a:pt x="3112816" y="718629"/>
                                <a:pt x="3097922" y="718629"/>
                                <a:pt x="3092957" y="723593"/>
                              </a:cubicBezTo>
                              <a:lnTo>
                                <a:pt x="2909267" y="827850"/>
                              </a:lnTo>
                              <a:cubicBezTo>
                                <a:pt x="2904302" y="832815"/>
                                <a:pt x="2904302" y="832815"/>
                                <a:pt x="2904302" y="837779"/>
                              </a:cubicBezTo>
                              <a:cubicBezTo>
                                <a:pt x="2904302" y="837779"/>
                                <a:pt x="2904302" y="842744"/>
                                <a:pt x="2904302" y="842744"/>
                              </a:cubicBezTo>
                              <a:cubicBezTo>
                                <a:pt x="2904302" y="842744"/>
                                <a:pt x="2904302" y="847708"/>
                                <a:pt x="2904302" y="847708"/>
                              </a:cubicBezTo>
                              <a:cubicBezTo>
                                <a:pt x="2904302" y="847708"/>
                                <a:pt x="2904302" y="852673"/>
                                <a:pt x="2904302" y="852673"/>
                              </a:cubicBezTo>
                              <a:cubicBezTo>
                                <a:pt x="2904302" y="852673"/>
                                <a:pt x="2904302" y="857638"/>
                                <a:pt x="2904302" y="857638"/>
                              </a:cubicBezTo>
                              <a:cubicBezTo>
                                <a:pt x="2904302" y="857638"/>
                                <a:pt x="2904302" y="862602"/>
                                <a:pt x="2904302" y="862602"/>
                              </a:cubicBezTo>
                              <a:cubicBezTo>
                                <a:pt x="2904302" y="862602"/>
                                <a:pt x="2904302" y="867567"/>
                                <a:pt x="2904302" y="867567"/>
                              </a:cubicBezTo>
                              <a:cubicBezTo>
                                <a:pt x="2904302" y="867567"/>
                                <a:pt x="2904302" y="872531"/>
                                <a:pt x="2904302" y="872531"/>
                              </a:cubicBezTo>
                              <a:cubicBezTo>
                                <a:pt x="2904302" y="872531"/>
                                <a:pt x="2904302" y="877496"/>
                                <a:pt x="2904302" y="877496"/>
                              </a:cubicBezTo>
                              <a:cubicBezTo>
                                <a:pt x="2904302" y="877496"/>
                                <a:pt x="2904302" y="882461"/>
                                <a:pt x="2904302" y="882461"/>
                              </a:cubicBezTo>
                              <a:cubicBezTo>
                                <a:pt x="2904302" y="882461"/>
                                <a:pt x="2904302" y="887425"/>
                                <a:pt x="2904302" y="887425"/>
                              </a:cubicBezTo>
                              <a:cubicBezTo>
                                <a:pt x="2904302" y="892390"/>
                                <a:pt x="2904302" y="892390"/>
                                <a:pt x="2904302" y="897355"/>
                              </a:cubicBezTo>
                              <a:lnTo>
                                <a:pt x="2854656" y="867567"/>
                              </a:lnTo>
                              <a:cubicBezTo>
                                <a:pt x="2844727" y="862602"/>
                                <a:pt x="2829833" y="862602"/>
                                <a:pt x="2824868" y="867567"/>
                              </a:cubicBezTo>
                              <a:lnTo>
                                <a:pt x="2641177" y="971824"/>
                              </a:lnTo>
                              <a:cubicBezTo>
                                <a:pt x="2636213" y="976789"/>
                                <a:pt x="2636213" y="976789"/>
                                <a:pt x="2636213" y="981754"/>
                              </a:cubicBezTo>
                              <a:cubicBezTo>
                                <a:pt x="2636213" y="981754"/>
                                <a:pt x="2636213" y="986718"/>
                                <a:pt x="2636213" y="986718"/>
                              </a:cubicBezTo>
                              <a:cubicBezTo>
                                <a:pt x="2636213" y="986718"/>
                                <a:pt x="2636213" y="991683"/>
                                <a:pt x="2636213" y="991683"/>
                              </a:cubicBezTo>
                              <a:cubicBezTo>
                                <a:pt x="2636213" y="991683"/>
                                <a:pt x="2636213" y="996647"/>
                                <a:pt x="2636213" y="996647"/>
                              </a:cubicBezTo>
                              <a:cubicBezTo>
                                <a:pt x="2636213" y="996647"/>
                                <a:pt x="2636213" y="1001612"/>
                                <a:pt x="2636213" y="1001612"/>
                              </a:cubicBezTo>
                              <a:cubicBezTo>
                                <a:pt x="2636213" y="1001612"/>
                                <a:pt x="2636213" y="1006577"/>
                                <a:pt x="2636213" y="1006577"/>
                              </a:cubicBezTo>
                              <a:cubicBezTo>
                                <a:pt x="2636213" y="1006577"/>
                                <a:pt x="2636213" y="1011541"/>
                                <a:pt x="2636213" y="1011541"/>
                              </a:cubicBezTo>
                              <a:cubicBezTo>
                                <a:pt x="2636213" y="1011541"/>
                                <a:pt x="2636213" y="1016506"/>
                                <a:pt x="2636213" y="1016506"/>
                              </a:cubicBezTo>
                              <a:cubicBezTo>
                                <a:pt x="2636213" y="1016506"/>
                                <a:pt x="2636213" y="1021470"/>
                                <a:pt x="2636213" y="1021470"/>
                              </a:cubicBezTo>
                              <a:cubicBezTo>
                                <a:pt x="2636213" y="1021470"/>
                                <a:pt x="2636213" y="1026435"/>
                                <a:pt x="2636213" y="1026435"/>
                              </a:cubicBezTo>
                              <a:cubicBezTo>
                                <a:pt x="2636213" y="1026435"/>
                                <a:pt x="2636213" y="1031400"/>
                                <a:pt x="2636213" y="1031400"/>
                              </a:cubicBezTo>
                              <a:cubicBezTo>
                                <a:pt x="2636213" y="1036364"/>
                                <a:pt x="2636213" y="1036364"/>
                                <a:pt x="2636213" y="1041329"/>
                              </a:cubicBezTo>
                              <a:lnTo>
                                <a:pt x="2586567" y="1011541"/>
                              </a:lnTo>
                              <a:cubicBezTo>
                                <a:pt x="2576637" y="1006577"/>
                                <a:pt x="2566708" y="1006577"/>
                                <a:pt x="2556779" y="1011541"/>
                              </a:cubicBezTo>
                              <a:lnTo>
                                <a:pt x="2373088" y="1115798"/>
                              </a:lnTo>
                              <a:cubicBezTo>
                                <a:pt x="2368123" y="1120762"/>
                                <a:pt x="2368123" y="1120762"/>
                                <a:pt x="2368123" y="1125727"/>
                              </a:cubicBezTo>
                              <a:cubicBezTo>
                                <a:pt x="2368123" y="1125727"/>
                                <a:pt x="2368123" y="1130692"/>
                                <a:pt x="2368123" y="1130692"/>
                              </a:cubicBezTo>
                              <a:cubicBezTo>
                                <a:pt x="2368123" y="1130692"/>
                                <a:pt x="2368123" y="1135656"/>
                                <a:pt x="2368123" y="1135656"/>
                              </a:cubicBezTo>
                              <a:cubicBezTo>
                                <a:pt x="2368123" y="1135656"/>
                                <a:pt x="2368123" y="1140621"/>
                                <a:pt x="2368123" y="1140621"/>
                              </a:cubicBezTo>
                              <a:cubicBezTo>
                                <a:pt x="2368123" y="1140621"/>
                                <a:pt x="2368123" y="1145586"/>
                                <a:pt x="2368123" y="1145586"/>
                              </a:cubicBezTo>
                              <a:cubicBezTo>
                                <a:pt x="2368123" y="1145586"/>
                                <a:pt x="2368123" y="1150550"/>
                                <a:pt x="2368123" y="1150550"/>
                              </a:cubicBezTo>
                              <a:cubicBezTo>
                                <a:pt x="2368123" y="1150550"/>
                                <a:pt x="2368123" y="1155515"/>
                                <a:pt x="2368123" y="1155515"/>
                              </a:cubicBezTo>
                              <a:cubicBezTo>
                                <a:pt x="2368123" y="1155515"/>
                                <a:pt x="2368123" y="1160480"/>
                                <a:pt x="2368123" y="1160480"/>
                              </a:cubicBezTo>
                              <a:cubicBezTo>
                                <a:pt x="2368123" y="1160480"/>
                                <a:pt x="2368123" y="1165444"/>
                                <a:pt x="2368123" y="1165444"/>
                              </a:cubicBezTo>
                              <a:cubicBezTo>
                                <a:pt x="2368123" y="1165444"/>
                                <a:pt x="2368123" y="1170409"/>
                                <a:pt x="2368123" y="1170409"/>
                              </a:cubicBezTo>
                              <a:cubicBezTo>
                                <a:pt x="2368123" y="1170409"/>
                                <a:pt x="2368123" y="1175374"/>
                                <a:pt x="2368123" y="1175374"/>
                              </a:cubicBezTo>
                              <a:cubicBezTo>
                                <a:pt x="2368123" y="1180338"/>
                                <a:pt x="2368123" y="1180338"/>
                                <a:pt x="2368123" y="1185303"/>
                              </a:cubicBezTo>
                              <a:lnTo>
                                <a:pt x="2318477" y="1155515"/>
                              </a:lnTo>
                              <a:cubicBezTo>
                                <a:pt x="2308548" y="1150550"/>
                                <a:pt x="2298618" y="1150550"/>
                                <a:pt x="2288689" y="1155515"/>
                              </a:cubicBezTo>
                              <a:lnTo>
                                <a:pt x="2104999" y="1259772"/>
                              </a:lnTo>
                              <a:cubicBezTo>
                                <a:pt x="2100034" y="1264737"/>
                                <a:pt x="2100034" y="1264737"/>
                                <a:pt x="2100034" y="1269701"/>
                              </a:cubicBezTo>
                              <a:cubicBezTo>
                                <a:pt x="2100034" y="1269701"/>
                                <a:pt x="2100034" y="1274666"/>
                                <a:pt x="2100034" y="1274666"/>
                              </a:cubicBezTo>
                              <a:cubicBezTo>
                                <a:pt x="2100034" y="1274666"/>
                                <a:pt x="2100034" y="1279631"/>
                                <a:pt x="2100034" y="1279631"/>
                              </a:cubicBezTo>
                              <a:cubicBezTo>
                                <a:pt x="2100034" y="1279631"/>
                                <a:pt x="2100034" y="1284595"/>
                                <a:pt x="2100034" y="1284595"/>
                              </a:cubicBezTo>
                              <a:cubicBezTo>
                                <a:pt x="2100034" y="1284595"/>
                                <a:pt x="2100034" y="1289560"/>
                                <a:pt x="2100034" y="1289560"/>
                              </a:cubicBezTo>
                              <a:cubicBezTo>
                                <a:pt x="2100034" y="1289560"/>
                                <a:pt x="2100034" y="1294524"/>
                                <a:pt x="2100034" y="1294524"/>
                              </a:cubicBezTo>
                              <a:cubicBezTo>
                                <a:pt x="2100034" y="1294524"/>
                                <a:pt x="2100034" y="1299489"/>
                                <a:pt x="2100034" y="1299489"/>
                              </a:cubicBezTo>
                              <a:cubicBezTo>
                                <a:pt x="2100034" y="1299489"/>
                                <a:pt x="2100034" y="1304454"/>
                                <a:pt x="2100034" y="1304454"/>
                              </a:cubicBezTo>
                              <a:cubicBezTo>
                                <a:pt x="2100034" y="1304454"/>
                                <a:pt x="2100034" y="1309418"/>
                                <a:pt x="2100034" y="1309418"/>
                              </a:cubicBezTo>
                              <a:cubicBezTo>
                                <a:pt x="2100034" y="1309418"/>
                                <a:pt x="2100034" y="1314383"/>
                                <a:pt x="2100034" y="1314383"/>
                              </a:cubicBezTo>
                              <a:cubicBezTo>
                                <a:pt x="2100034" y="1314383"/>
                                <a:pt x="2100034" y="1319347"/>
                                <a:pt x="2100034" y="1319347"/>
                              </a:cubicBezTo>
                              <a:cubicBezTo>
                                <a:pt x="2100034" y="1324312"/>
                                <a:pt x="2100034" y="1324312"/>
                                <a:pt x="2100034" y="1329277"/>
                              </a:cubicBezTo>
                              <a:lnTo>
                                <a:pt x="2050387" y="1299489"/>
                              </a:lnTo>
                              <a:cubicBezTo>
                                <a:pt x="2040458" y="1294524"/>
                                <a:pt x="2025564" y="1294524"/>
                                <a:pt x="2020600" y="1299489"/>
                              </a:cubicBezTo>
                              <a:lnTo>
                                <a:pt x="1836909" y="1403746"/>
                              </a:lnTo>
                              <a:cubicBezTo>
                                <a:pt x="1831945" y="1408710"/>
                                <a:pt x="1831945" y="1408710"/>
                                <a:pt x="1831945" y="1413675"/>
                              </a:cubicBezTo>
                              <a:cubicBezTo>
                                <a:pt x="1831945" y="1413675"/>
                                <a:pt x="1831945" y="1418640"/>
                                <a:pt x="1831945" y="1418640"/>
                              </a:cubicBezTo>
                              <a:cubicBezTo>
                                <a:pt x="1831945" y="1418640"/>
                                <a:pt x="1831945" y="1423604"/>
                                <a:pt x="1831945" y="1423604"/>
                              </a:cubicBezTo>
                              <a:cubicBezTo>
                                <a:pt x="1831945" y="1423604"/>
                                <a:pt x="1831945" y="1428569"/>
                                <a:pt x="1831945" y="1428569"/>
                              </a:cubicBezTo>
                              <a:cubicBezTo>
                                <a:pt x="1831945" y="1428569"/>
                                <a:pt x="1831945" y="1433534"/>
                                <a:pt x="1831945" y="1433534"/>
                              </a:cubicBezTo>
                              <a:cubicBezTo>
                                <a:pt x="1831945" y="1433534"/>
                                <a:pt x="1831945" y="1438498"/>
                                <a:pt x="1831945" y="1438498"/>
                              </a:cubicBezTo>
                              <a:cubicBezTo>
                                <a:pt x="1831945" y="1438498"/>
                                <a:pt x="1831945" y="1443463"/>
                                <a:pt x="1831945" y="1443463"/>
                              </a:cubicBezTo>
                              <a:cubicBezTo>
                                <a:pt x="1831945" y="1443463"/>
                                <a:pt x="1831945" y="1448428"/>
                                <a:pt x="1831945" y="1448428"/>
                              </a:cubicBezTo>
                              <a:cubicBezTo>
                                <a:pt x="1831945" y="1448428"/>
                                <a:pt x="1831945" y="1453392"/>
                                <a:pt x="1831945" y="1453392"/>
                              </a:cubicBezTo>
                              <a:cubicBezTo>
                                <a:pt x="1831945" y="1453392"/>
                                <a:pt x="1831945" y="1458357"/>
                                <a:pt x="1831945" y="1458357"/>
                              </a:cubicBezTo>
                              <a:cubicBezTo>
                                <a:pt x="1831945" y="1458357"/>
                                <a:pt x="1831945" y="1463322"/>
                                <a:pt x="1831945" y="1463322"/>
                              </a:cubicBezTo>
                              <a:cubicBezTo>
                                <a:pt x="1831945" y="1468286"/>
                                <a:pt x="1831945" y="1468286"/>
                                <a:pt x="1831945" y="1473251"/>
                              </a:cubicBezTo>
                              <a:lnTo>
                                <a:pt x="1782298" y="1443463"/>
                              </a:lnTo>
                              <a:cubicBezTo>
                                <a:pt x="1772369" y="1438498"/>
                                <a:pt x="1757475" y="1438498"/>
                                <a:pt x="1752510" y="1443463"/>
                              </a:cubicBezTo>
                              <a:lnTo>
                                <a:pt x="1568820" y="1547720"/>
                              </a:lnTo>
                              <a:cubicBezTo>
                                <a:pt x="1563855" y="1552685"/>
                                <a:pt x="1563855" y="1552685"/>
                                <a:pt x="1563855" y="1557649"/>
                              </a:cubicBezTo>
                              <a:cubicBezTo>
                                <a:pt x="1563855" y="1557649"/>
                                <a:pt x="1563855" y="1562614"/>
                                <a:pt x="1563855" y="1562614"/>
                              </a:cubicBezTo>
                              <a:cubicBezTo>
                                <a:pt x="1563855" y="1562614"/>
                                <a:pt x="1563855" y="1567578"/>
                                <a:pt x="1563855" y="1567578"/>
                              </a:cubicBezTo>
                              <a:cubicBezTo>
                                <a:pt x="1563855" y="1567578"/>
                                <a:pt x="1563855" y="1572543"/>
                                <a:pt x="1563855" y="1572543"/>
                              </a:cubicBezTo>
                              <a:cubicBezTo>
                                <a:pt x="1563855" y="1572543"/>
                                <a:pt x="1563855" y="1577508"/>
                                <a:pt x="1563855" y="1577508"/>
                              </a:cubicBezTo>
                              <a:cubicBezTo>
                                <a:pt x="1563855" y="1577508"/>
                                <a:pt x="1563855" y="1582472"/>
                                <a:pt x="1563855" y="1582472"/>
                              </a:cubicBezTo>
                              <a:cubicBezTo>
                                <a:pt x="1563855" y="1582472"/>
                                <a:pt x="1563855" y="1587437"/>
                                <a:pt x="1563855" y="1587437"/>
                              </a:cubicBezTo>
                              <a:cubicBezTo>
                                <a:pt x="1563855" y="1587437"/>
                                <a:pt x="1563855" y="1592401"/>
                                <a:pt x="1563855" y="1592401"/>
                              </a:cubicBezTo>
                              <a:cubicBezTo>
                                <a:pt x="1563855" y="1592401"/>
                                <a:pt x="1563855" y="1597366"/>
                                <a:pt x="1563855" y="1597366"/>
                              </a:cubicBezTo>
                              <a:cubicBezTo>
                                <a:pt x="1563855" y="1597366"/>
                                <a:pt x="1563855" y="1602331"/>
                                <a:pt x="1563855" y="1602331"/>
                              </a:cubicBezTo>
                              <a:cubicBezTo>
                                <a:pt x="1563855" y="1602331"/>
                                <a:pt x="1563855" y="1607295"/>
                                <a:pt x="1563855" y="1607295"/>
                              </a:cubicBezTo>
                              <a:cubicBezTo>
                                <a:pt x="1563855" y="1612260"/>
                                <a:pt x="1563855" y="1612260"/>
                                <a:pt x="1563855" y="1617224"/>
                              </a:cubicBezTo>
                              <a:lnTo>
                                <a:pt x="1514209" y="1587437"/>
                              </a:lnTo>
                              <a:cubicBezTo>
                                <a:pt x="1504279" y="1582472"/>
                                <a:pt x="1489386" y="1582472"/>
                                <a:pt x="1484421" y="1587437"/>
                              </a:cubicBezTo>
                              <a:lnTo>
                                <a:pt x="1300730" y="1691694"/>
                              </a:lnTo>
                              <a:cubicBezTo>
                                <a:pt x="1295766" y="1696659"/>
                                <a:pt x="1295766" y="1696659"/>
                                <a:pt x="1295766" y="1701623"/>
                              </a:cubicBezTo>
                              <a:cubicBezTo>
                                <a:pt x="1295766" y="1701623"/>
                                <a:pt x="1295766" y="1706588"/>
                                <a:pt x="1295766" y="1706588"/>
                              </a:cubicBezTo>
                              <a:cubicBezTo>
                                <a:pt x="1295766" y="1706588"/>
                                <a:pt x="1295766" y="1711553"/>
                                <a:pt x="1295766" y="1711553"/>
                              </a:cubicBezTo>
                              <a:cubicBezTo>
                                <a:pt x="1295766" y="1711553"/>
                                <a:pt x="1295766" y="1716517"/>
                                <a:pt x="1295766" y="1716517"/>
                              </a:cubicBezTo>
                              <a:cubicBezTo>
                                <a:pt x="1295766" y="1716517"/>
                                <a:pt x="1295766" y="1721482"/>
                                <a:pt x="1295766" y="1721482"/>
                              </a:cubicBezTo>
                              <a:cubicBezTo>
                                <a:pt x="1295766" y="1721482"/>
                                <a:pt x="1295766" y="1726447"/>
                                <a:pt x="1295766" y="1726447"/>
                              </a:cubicBezTo>
                              <a:cubicBezTo>
                                <a:pt x="1295766" y="1726447"/>
                                <a:pt x="1295766" y="1731411"/>
                                <a:pt x="1295766" y="1731411"/>
                              </a:cubicBezTo>
                              <a:cubicBezTo>
                                <a:pt x="1295766" y="1731411"/>
                                <a:pt x="1295766" y="1736376"/>
                                <a:pt x="1295766" y="1736376"/>
                              </a:cubicBezTo>
                              <a:cubicBezTo>
                                <a:pt x="1295766" y="1736376"/>
                                <a:pt x="1295766" y="1741340"/>
                                <a:pt x="1295766" y="1741340"/>
                              </a:cubicBezTo>
                              <a:cubicBezTo>
                                <a:pt x="1295766" y="1741340"/>
                                <a:pt x="1295766" y="1746305"/>
                                <a:pt x="1295766" y="1746305"/>
                              </a:cubicBezTo>
                              <a:cubicBezTo>
                                <a:pt x="1295766" y="1746305"/>
                                <a:pt x="1295766" y="1751270"/>
                                <a:pt x="1295766" y="1751270"/>
                              </a:cubicBezTo>
                              <a:cubicBezTo>
                                <a:pt x="1295766" y="1756234"/>
                                <a:pt x="1295766" y="1756234"/>
                                <a:pt x="1295766" y="1761199"/>
                              </a:cubicBezTo>
                              <a:lnTo>
                                <a:pt x="1246119" y="1731411"/>
                              </a:lnTo>
                              <a:cubicBezTo>
                                <a:pt x="1236190" y="1726447"/>
                                <a:pt x="1221296" y="1726447"/>
                                <a:pt x="1216332" y="1731411"/>
                              </a:cubicBezTo>
                              <a:lnTo>
                                <a:pt x="1032641" y="1835668"/>
                              </a:lnTo>
                              <a:cubicBezTo>
                                <a:pt x="1027676" y="1840632"/>
                                <a:pt x="1027676" y="1840632"/>
                                <a:pt x="1027676" y="1845597"/>
                              </a:cubicBezTo>
                              <a:cubicBezTo>
                                <a:pt x="1027676" y="1845597"/>
                                <a:pt x="1027676" y="1850562"/>
                                <a:pt x="1027676" y="1850562"/>
                              </a:cubicBezTo>
                              <a:cubicBezTo>
                                <a:pt x="1027676" y="1850562"/>
                                <a:pt x="1027676" y="1855526"/>
                                <a:pt x="1027676" y="1855526"/>
                              </a:cubicBezTo>
                              <a:cubicBezTo>
                                <a:pt x="1027676" y="1855526"/>
                                <a:pt x="1027676" y="1860491"/>
                                <a:pt x="1027676" y="1860491"/>
                              </a:cubicBezTo>
                              <a:cubicBezTo>
                                <a:pt x="1027676" y="1860491"/>
                                <a:pt x="1027676" y="1865455"/>
                                <a:pt x="1027676" y="1865455"/>
                              </a:cubicBezTo>
                              <a:cubicBezTo>
                                <a:pt x="1027676" y="1865455"/>
                                <a:pt x="1027676" y="1870420"/>
                                <a:pt x="1027676" y="1870420"/>
                              </a:cubicBezTo>
                              <a:cubicBezTo>
                                <a:pt x="1027676" y="1870420"/>
                                <a:pt x="1027676" y="1875385"/>
                                <a:pt x="1027676" y="1875385"/>
                              </a:cubicBezTo>
                              <a:cubicBezTo>
                                <a:pt x="1027676" y="1875385"/>
                                <a:pt x="1027676" y="1880349"/>
                                <a:pt x="1027676" y="1880349"/>
                              </a:cubicBezTo>
                              <a:cubicBezTo>
                                <a:pt x="1027676" y="1880349"/>
                                <a:pt x="1027676" y="1885314"/>
                                <a:pt x="1027676" y="1885314"/>
                              </a:cubicBezTo>
                              <a:cubicBezTo>
                                <a:pt x="1027676" y="1885314"/>
                                <a:pt x="1027676" y="1890278"/>
                                <a:pt x="1027676" y="1890278"/>
                              </a:cubicBezTo>
                              <a:cubicBezTo>
                                <a:pt x="1027676" y="1890278"/>
                                <a:pt x="1027676" y="1895243"/>
                                <a:pt x="1027676" y="1895243"/>
                              </a:cubicBezTo>
                              <a:cubicBezTo>
                                <a:pt x="1027676" y="1900208"/>
                                <a:pt x="1027676" y="1900208"/>
                                <a:pt x="1027676" y="1905172"/>
                              </a:cubicBezTo>
                              <a:lnTo>
                                <a:pt x="978030" y="1875385"/>
                              </a:lnTo>
                              <a:cubicBezTo>
                                <a:pt x="968101" y="1870420"/>
                                <a:pt x="953207" y="1870420"/>
                                <a:pt x="948242" y="1875385"/>
                              </a:cubicBezTo>
                              <a:lnTo>
                                <a:pt x="764551" y="1979642"/>
                              </a:lnTo>
                              <a:cubicBezTo>
                                <a:pt x="759587" y="1984607"/>
                                <a:pt x="759587" y="1984607"/>
                                <a:pt x="759587" y="1989571"/>
                              </a:cubicBezTo>
                              <a:cubicBezTo>
                                <a:pt x="759587" y="1989571"/>
                                <a:pt x="759587" y="1994536"/>
                                <a:pt x="759587" y="1994536"/>
                              </a:cubicBezTo>
                              <a:cubicBezTo>
                                <a:pt x="759587" y="1994536"/>
                                <a:pt x="759587" y="1999501"/>
                                <a:pt x="759587" y="1999501"/>
                              </a:cubicBezTo>
                              <a:cubicBezTo>
                                <a:pt x="759587" y="1999501"/>
                                <a:pt x="759587" y="2004465"/>
                                <a:pt x="759587" y="2004465"/>
                              </a:cubicBezTo>
                              <a:cubicBezTo>
                                <a:pt x="759587" y="2004465"/>
                                <a:pt x="759587" y="2009430"/>
                                <a:pt x="759587" y="2009430"/>
                              </a:cubicBezTo>
                              <a:cubicBezTo>
                                <a:pt x="759587" y="2009430"/>
                                <a:pt x="759587" y="2014394"/>
                                <a:pt x="759587" y="2014394"/>
                              </a:cubicBezTo>
                              <a:cubicBezTo>
                                <a:pt x="759587" y="2014394"/>
                                <a:pt x="759587" y="2019359"/>
                                <a:pt x="759587" y="2019359"/>
                              </a:cubicBezTo>
                              <a:cubicBezTo>
                                <a:pt x="759587" y="2019359"/>
                                <a:pt x="759587" y="2024324"/>
                                <a:pt x="759587" y="2024324"/>
                              </a:cubicBezTo>
                              <a:cubicBezTo>
                                <a:pt x="759587" y="2024324"/>
                                <a:pt x="759587" y="2029288"/>
                                <a:pt x="759587" y="2029288"/>
                              </a:cubicBezTo>
                              <a:cubicBezTo>
                                <a:pt x="759587" y="2029288"/>
                                <a:pt x="759587" y="2034253"/>
                                <a:pt x="759587" y="2034253"/>
                              </a:cubicBezTo>
                              <a:cubicBezTo>
                                <a:pt x="759587" y="2034253"/>
                                <a:pt x="759587" y="2039217"/>
                                <a:pt x="759587" y="2039217"/>
                              </a:cubicBezTo>
                              <a:cubicBezTo>
                                <a:pt x="759587" y="2044182"/>
                                <a:pt x="759587" y="2044182"/>
                                <a:pt x="759587" y="2049147"/>
                              </a:cubicBezTo>
                              <a:lnTo>
                                <a:pt x="709940" y="2019359"/>
                              </a:lnTo>
                              <a:cubicBezTo>
                                <a:pt x="700011" y="2014394"/>
                                <a:pt x="685117" y="2014394"/>
                                <a:pt x="680153" y="2019359"/>
                              </a:cubicBezTo>
                              <a:lnTo>
                                <a:pt x="332629" y="2222908"/>
                              </a:lnTo>
                              <a:cubicBezTo>
                                <a:pt x="327665" y="2227873"/>
                                <a:pt x="327665" y="2227873"/>
                                <a:pt x="327665" y="2232838"/>
                              </a:cubicBezTo>
                              <a:cubicBezTo>
                                <a:pt x="327665" y="2232838"/>
                                <a:pt x="327665" y="2237802"/>
                                <a:pt x="327665" y="2237802"/>
                              </a:cubicBezTo>
                              <a:cubicBezTo>
                                <a:pt x="327665" y="2237802"/>
                                <a:pt x="327665" y="2242767"/>
                                <a:pt x="327665" y="2242767"/>
                              </a:cubicBezTo>
                              <a:cubicBezTo>
                                <a:pt x="327665" y="2242767"/>
                                <a:pt x="327665" y="2247732"/>
                                <a:pt x="327665" y="2247732"/>
                              </a:cubicBezTo>
                              <a:cubicBezTo>
                                <a:pt x="327665" y="2247732"/>
                                <a:pt x="327665" y="2252696"/>
                                <a:pt x="327665" y="2252696"/>
                              </a:cubicBezTo>
                              <a:cubicBezTo>
                                <a:pt x="327665" y="2252696"/>
                                <a:pt x="327665" y="2257661"/>
                                <a:pt x="327665" y="2257661"/>
                              </a:cubicBezTo>
                              <a:cubicBezTo>
                                <a:pt x="327665" y="2257661"/>
                                <a:pt x="327665" y="2262625"/>
                                <a:pt x="327665" y="2262625"/>
                              </a:cubicBezTo>
                              <a:cubicBezTo>
                                <a:pt x="327665" y="2262625"/>
                                <a:pt x="327665" y="2267590"/>
                                <a:pt x="327665" y="2267590"/>
                              </a:cubicBezTo>
                              <a:cubicBezTo>
                                <a:pt x="327665" y="2267590"/>
                                <a:pt x="327665" y="2272555"/>
                                <a:pt x="327665" y="2272555"/>
                              </a:cubicBezTo>
                              <a:cubicBezTo>
                                <a:pt x="327665" y="2272555"/>
                                <a:pt x="327665" y="2277519"/>
                                <a:pt x="327665" y="2277519"/>
                              </a:cubicBezTo>
                              <a:cubicBezTo>
                                <a:pt x="327665" y="2277519"/>
                                <a:pt x="327665" y="2282484"/>
                                <a:pt x="327665" y="2282484"/>
                              </a:cubicBezTo>
                              <a:cubicBezTo>
                                <a:pt x="327665" y="2287448"/>
                                <a:pt x="327665" y="2292413"/>
                                <a:pt x="332629" y="2297378"/>
                              </a:cubicBezTo>
                              <a:lnTo>
                                <a:pt x="556037" y="2426457"/>
                              </a:lnTo>
                              <a:cubicBezTo>
                                <a:pt x="565966" y="2431422"/>
                                <a:pt x="580860" y="2431422"/>
                                <a:pt x="585825" y="2426457"/>
                              </a:cubicBezTo>
                              <a:lnTo>
                                <a:pt x="933348" y="2222908"/>
                              </a:lnTo>
                              <a:cubicBezTo>
                                <a:pt x="943278" y="2252696"/>
                                <a:pt x="948242" y="2247732"/>
                                <a:pt x="943278" y="224276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5" name="Polyline: figure 54">
                          <a:extLst>
                            <a:ext uri="{FF2B5EF4-FFF2-40B4-BE49-F238E27FC236}">
                              <a16:creationId xmlns:a16="http://schemas.microsoft.com/office/drawing/2014/main" id="{2CB57247-D43C-4093-AA5D-B30B36B74E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344100" y="9320826"/>
                          <a:ext cx="1251084" cy="747174"/>
                        </a:xfrm>
                        <a:custGeom>
                          <a:avLst/>
                          <a:gdLst>
                            <a:gd name="connsiteX0" fmla="*/ 4965 w 1251084"/>
                            <a:gd name="connsiteY0" fmla="*/ 614371 h 747174"/>
                            <a:gd name="connsiteX1" fmla="*/ 228372 w 1251084"/>
                            <a:gd name="connsiteY1" fmla="*/ 743452 h 747174"/>
                            <a:gd name="connsiteX2" fmla="*/ 258160 w 1251084"/>
                            <a:gd name="connsiteY2" fmla="*/ 743452 h 747174"/>
                            <a:gd name="connsiteX3" fmla="*/ 441851 w 1251084"/>
                            <a:gd name="connsiteY3" fmla="*/ 639195 h 747174"/>
                            <a:gd name="connsiteX4" fmla="*/ 446816 w 1251084"/>
                            <a:gd name="connsiteY4" fmla="*/ 629265 h 747174"/>
                            <a:gd name="connsiteX5" fmla="*/ 446816 w 1251084"/>
                            <a:gd name="connsiteY5" fmla="*/ 624301 h 747174"/>
                            <a:gd name="connsiteX6" fmla="*/ 446816 w 1251084"/>
                            <a:gd name="connsiteY6" fmla="*/ 619336 h 747174"/>
                            <a:gd name="connsiteX7" fmla="*/ 446816 w 1251084"/>
                            <a:gd name="connsiteY7" fmla="*/ 614371 h 747174"/>
                            <a:gd name="connsiteX8" fmla="*/ 446816 w 1251084"/>
                            <a:gd name="connsiteY8" fmla="*/ 609407 h 747174"/>
                            <a:gd name="connsiteX9" fmla="*/ 446816 w 1251084"/>
                            <a:gd name="connsiteY9" fmla="*/ 604442 h 747174"/>
                            <a:gd name="connsiteX10" fmla="*/ 446816 w 1251084"/>
                            <a:gd name="connsiteY10" fmla="*/ 599477 h 747174"/>
                            <a:gd name="connsiteX11" fmla="*/ 446816 w 1251084"/>
                            <a:gd name="connsiteY11" fmla="*/ 594513 h 747174"/>
                            <a:gd name="connsiteX12" fmla="*/ 446816 w 1251084"/>
                            <a:gd name="connsiteY12" fmla="*/ 589548 h 747174"/>
                            <a:gd name="connsiteX13" fmla="*/ 446816 w 1251084"/>
                            <a:gd name="connsiteY13" fmla="*/ 584584 h 747174"/>
                            <a:gd name="connsiteX14" fmla="*/ 446816 w 1251084"/>
                            <a:gd name="connsiteY14" fmla="*/ 579619 h 747174"/>
                            <a:gd name="connsiteX15" fmla="*/ 446816 w 1251084"/>
                            <a:gd name="connsiteY15" fmla="*/ 569690 h 747174"/>
                            <a:gd name="connsiteX16" fmla="*/ 496462 w 1251084"/>
                            <a:gd name="connsiteY16" fmla="*/ 599477 h 747174"/>
                            <a:gd name="connsiteX17" fmla="*/ 526250 w 1251084"/>
                            <a:gd name="connsiteY17" fmla="*/ 599477 h 747174"/>
                            <a:gd name="connsiteX18" fmla="*/ 709940 w 1251084"/>
                            <a:gd name="connsiteY18" fmla="*/ 495221 h 747174"/>
                            <a:gd name="connsiteX19" fmla="*/ 714905 w 1251084"/>
                            <a:gd name="connsiteY19" fmla="*/ 485292 h 747174"/>
                            <a:gd name="connsiteX20" fmla="*/ 714905 w 1251084"/>
                            <a:gd name="connsiteY20" fmla="*/ 480327 h 747174"/>
                            <a:gd name="connsiteX21" fmla="*/ 714905 w 1251084"/>
                            <a:gd name="connsiteY21" fmla="*/ 475362 h 747174"/>
                            <a:gd name="connsiteX22" fmla="*/ 714905 w 1251084"/>
                            <a:gd name="connsiteY22" fmla="*/ 470398 h 747174"/>
                            <a:gd name="connsiteX23" fmla="*/ 714905 w 1251084"/>
                            <a:gd name="connsiteY23" fmla="*/ 465433 h 747174"/>
                            <a:gd name="connsiteX24" fmla="*/ 714905 w 1251084"/>
                            <a:gd name="connsiteY24" fmla="*/ 460469 h 747174"/>
                            <a:gd name="connsiteX25" fmla="*/ 714905 w 1251084"/>
                            <a:gd name="connsiteY25" fmla="*/ 455504 h 747174"/>
                            <a:gd name="connsiteX26" fmla="*/ 714905 w 1251084"/>
                            <a:gd name="connsiteY26" fmla="*/ 450539 h 747174"/>
                            <a:gd name="connsiteX27" fmla="*/ 714905 w 1251084"/>
                            <a:gd name="connsiteY27" fmla="*/ 445575 h 747174"/>
                            <a:gd name="connsiteX28" fmla="*/ 714905 w 1251084"/>
                            <a:gd name="connsiteY28" fmla="*/ 440610 h 747174"/>
                            <a:gd name="connsiteX29" fmla="*/ 714905 w 1251084"/>
                            <a:gd name="connsiteY29" fmla="*/ 435646 h 747174"/>
                            <a:gd name="connsiteX30" fmla="*/ 714905 w 1251084"/>
                            <a:gd name="connsiteY30" fmla="*/ 425716 h 747174"/>
                            <a:gd name="connsiteX31" fmla="*/ 764551 w 1251084"/>
                            <a:gd name="connsiteY31" fmla="*/ 455504 h 747174"/>
                            <a:gd name="connsiteX32" fmla="*/ 794339 w 1251084"/>
                            <a:gd name="connsiteY32" fmla="*/ 455504 h 747174"/>
                            <a:gd name="connsiteX33" fmla="*/ 978030 w 1251084"/>
                            <a:gd name="connsiteY33" fmla="*/ 351246 h 747174"/>
                            <a:gd name="connsiteX34" fmla="*/ 982995 w 1251084"/>
                            <a:gd name="connsiteY34" fmla="*/ 341317 h 747174"/>
                            <a:gd name="connsiteX35" fmla="*/ 982995 w 1251084"/>
                            <a:gd name="connsiteY35" fmla="*/ 336353 h 747174"/>
                            <a:gd name="connsiteX36" fmla="*/ 982995 w 1251084"/>
                            <a:gd name="connsiteY36" fmla="*/ 331388 h 747174"/>
                            <a:gd name="connsiteX37" fmla="*/ 982995 w 1251084"/>
                            <a:gd name="connsiteY37" fmla="*/ 326423 h 747174"/>
                            <a:gd name="connsiteX38" fmla="*/ 982995 w 1251084"/>
                            <a:gd name="connsiteY38" fmla="*/ 321459 h 747174"/>
                            <a:gd name="connsiteX39" fmla="*/ 982995 w 1251084"/>
                            <a:gd name="connsiteY39" fmla="*/ 316494 h 747174"/>
                            <a:gd name="connsiteX40" fmla="*/ 982995 w 1251084"/>
                            <a:gd name="connsiteY40" fmla="*/ 311530 h 747174"/>
                            <a:gd name="connsiteX41" fmla="*/ 982995 w 1251084"/>
                            <a:gd name="connsiteY41" fmla="*/ 306565 h 747174"/>
                            <a:gd name="connsiteX42" fmla="*/ 982995 w 1251084"/>
                            <a:gd name="connsiteY42" fmla="*/ 301600 h 747174"/>
                            <a:gd name="connsiteX43" fmla="*/ 982995 w 1251084"/>
                            <a:gd name="connsiteY43" fmla="*/ 296636 h 747174"/>
                            <a:gd name="connsiteX44" fmla="*/ 982995 w 1251084"/>
                            <a:gd name="connsiteY44" fmla="*/ 291671 h 747174"/>
                            <a:gd name="connsiteX45" fmla="*/ 982995 w 1251084"/>
                            <a:gd name="connsiteY45" fmla="*/ 281742 h 747174"/>
                            <a:gd name="connsiteX46" fmla="*/ 1032641 w 1251084"/>
                            <a:gd name="connsiteY46" fmla="*/ 311530 h 747174"/>
                            <a:gd name="connsiteX47" fmla="*/ 1062428 w 1251084"/>
                            <a:gd name="connsiteY47" fmla="*/ 311530 h 747174"/>
                            <a:gd name="connsiteX48" fmla="*/ 1246120 w 1251084"/>
                            <a:gd name="connsiteY48" fmla="*/ 207273 h 747174"/>
                            <a:gd name="connsiteX49" fmla="*/ 1251084 w 1251084"/>
                            <a:gd name="connsiteY49" fmla="*/ 197344 h 747174"/>
                            <a:gd name="connsiteX50" fmla="*/ 1251084 w 1251084"/>
                            <a:gd name="connsiteY50" fmla="*/ 192379 h 747174"/>
                            <a:gd name="connsiteX51" fmla="*/ 1251084 w 1251084"/>
                            <a:gd name="connsiteY51" fmla="*/ 187415 h 747174"/>
                            <a:gd name="connsiteX52" fmla="*/ 1251084 w 1251084"/>
                            <a:gd name="connsiteY52" fmla="*/ 182450 h 747174"/>
                            <a:gd name="connsiteX53" fmla="*/ 1251084 w 1251084"/>
                            <a:gd name="connsiteY53" fmla="*/ 177485 h 747174"/>
                            <a:gd name="connsiteX54" fmla="*/ 1251084 w 1251084"/>
                            <a:gd name="connsiteY54" fmla="*/ 172521 h 747174"/>
                            <a:gd name="connsiteX55" fmla="*/ 1251084 w 1251084"/>
                            <a:gd name="connsiteY55" fmla="*/ 167556 h 747174"/>
                            <a:gd name="connsiteX56" fmla="*/ 1251084 w 1251084"/>
                            <a:gd name="connsiteY56" fmla="*/ 162592 h 747174"/>
                            <a:gd name="connsiteX57" fmla="*/ 1251084 w 1251084"/>
                            <a:gd name="connsiteY57" fmla="*/ 157627 h 747174"/>
                            <a:gd name="connsiteX58" fmla="*/ 1251084 w 1251084"/>
                            <a:gd name="connsiteY58" fmla="*/ 152662 h 747174"/>
                            <a:gd name="connsiteX59" fmla="*/ 1251084 w 1251084"/>
                            <a:gd name="connsiteY59" fmla="*/ 147698 h 747174"/>
                            <a:gd name="connsiteX60" fmla="*/ 1246120 w 1251084"/>
                            <a:gd name="connsiteY60" fmla="*/ 132804 h 747174"/>
                            <a:gd name="connsiteX61" fmla="*/ 1022711 w 1251084"/>
                            <a:gd name="connsiteY61" fmla="*/ 3723 h 747174"/>
                            <a:gd name="connsiteX62" fmla="*/ 992924 w 1251084"/>
                            <a:gd name="connsiteY62" fmla="*/ 3723 h 747174"/>
                            <a:gd name="connsiteX63" fmla="*/ 809233 w 1251084"/>
                            <a:gd name="connsiteY63" fmla="*/ 107980 h 747174"/>
                            <a:gd name="connsiteX64" fmla="*/ 804268 w 1251084"/>
                            <a:gd name="connsiteY64" fmla="*/ 117910 h 747174"/>
                            <a:gd name="connsiteX65" fmla="*/ 804268 w 1251084"/>
                            <a:gd name="connsiteY65" fmla="*/ 122874 h 747174"/>
                            <a:gd name="connsiteX66" fmla="*/ 804268 w 1251084"/>
                            <a:gd name="connsiteY66" fmla="*/ 127839 h 747174"/>
                            <a:gd name="connsiteX67" fmla="*/ 804268 w 1251084"/>
                            <a:gd name="connsiteY67" fmla="*/ 132804 h 747174"/>
                            <a:gd name="connsiteX68" fmla="*/ 804268 w 1251084"/>
                            <a:gd name="connsiteY68" fmla="*/ 137768 h 747174"/>
                            <a:gd name="connsiteX69" fmla="*/ 804268 w 1251084"/>
                            <a:gd name="connsiteY69" fmla="*/ 142733 h 747174"/>
                            <a:gd name="connsiteX70" fmla="*/ 804268 w 1251084"/>
                            <a:gd name="connsiteY70" fmla="*/ 147698 h 747174"/>
                            <a:gd name="connsiteX71" fmla="*/ 804268 w 1251084"/>
                            <a:gd name="connsiteY71" fmla="*/ 152662 h 747174"/>
                            <a:gd name="connsiteX72" fmla="*/ 804268 w 1251084"/>
                            <a:gd name="connsiteY72" fmla="*/ 157627 h 747174"/>
                            <a:gd name="connsiteX73" fmla="*/ 804268 w 1251084"/>
                            <a:gd name="connsiteY73" fmla="*/ 162592 h 747174"/>
                            <a:gd name="connsiteX74" fmla="*/ 804268 w 1251084"/>
                            <a:gd name="connsiteY74" fmla="*/ 167556 h 747174"/>
                            <a:gd name="connsiteX75" fmla="*/ 804268 w 1251084"/>
                            <a:gd name="connsiteY75" fmla="*/ 177485 h 747174"/>
                            <a:gd name="connsiteX76" fmla="*/ 754622 w 1251084"/>
                            <a:gd name="connsiteY76" fmla="*/ 147698 h 747174"/>
                            <a:gd name="connsiteX77" fmla="*/ 724834 w 1251084"/>
                            <a:gd name="connsiteY77" fmla="*/ 147698 h 747174"/>
                            <a:gd name="connsiteX78" fmla="*/ 541143 w 1251084"/>
                            <a:gd name="connsiteY78" fmla="*/ 251954 h 747174"/>
                            <a:gd name="connsiteX79" fmla="*/ 536179 w 1251084"/>
                            <a:gd name="connsiteY79" fmla="*/ 261884 h 747174"/>
                            <a:gd name="connsiteX80" fmla="*/ 536179 w 1251084"/>
                            <a:gd name="connsiteY80" fmla="*/ 266848 h 747174"/>
                            <a:gd name="connsiteX81" fmla="*/ 536179 w 1251084"/>
                            <a:gd name="connsiteY81" fmla="*/ 271813 h 747174"/>
                            <a:gd name="connsiteX82" fmla="*/ 536179 w 1251084"/>
                            <a:gd name="connsiteY82" fmla="*/ 276777 h 747174"/>
                            <a:gd name="connsiteX83" fmla="*/ 536179 w 1251084"/>
                            <a:gd name="connsiteY83" fmla="*/ 281742 h 747174"/>
                            <a:gd name="connsiteX84" fmla="*/ 536179 w 1251084"/>
                            <a:gd name="connsiteY84" fmla="*/ 286707 h 747174"/>
                            <a:gd name="connsiteX85" fmla="*/ 536179 w 1251084"/>
                            <a:gd name="connsiteY85" fmla="*/ 291671 h 747174"/>
                            <a:gd name="connsiteX86" fmla="*/ 536179 w 1251084"/>
                            <a:gd name="connsiteY86" fmla="*/ 296636 h 747174"/>
                            <a:gd name="connsiteX87" fmla="*/ 536179 w 1251084"/>
                            <a:gd name="connsiteY87" fmla="*/ 301600 h 747174"/>
                            <a:gd name="connsiteX88" fmla="*/ 536179 w 1251084"/>
                            <a:gd name="connsiteY88" fmla="*/ 306565 h 747174"/>
                            <a:gd name="connsiteX89" fmla="*/ 536179 w 1251084"/>
                            <a:gd name="connsiteY89" fmla="*/ 311530 h 747174"/>
                            <a:gd name="connsiteX90" fmla="*/ 536179 w 1251084"/>
                            <a:gd name="connsiteY90" fmla="*/ 321459 h 747174"/>
                            <a:gd name="connsiteX91" fmla="*/ 486533 w 1251084"/>
                            <a:gd name="connsiteY91" fmla="*/ 291671 h 747174"/>
                            <a:gd name="connsiteX92" fmla="*/ 456745 w 1251084"/>
                            <a:gd name="connsiteY92" fmla="*/ 291671 h 747174"/>
                            <a:gd name="connsiteX93" fmla="*/ 273054 w 1251084"/>
                            <a:gd name="connsiteY93" fmla="*/ 395928 h 747174"/>
                            <a:gd name="connsiteX94" fmla="*/ 268089 w 1251084"/>
                            <a:gd name="connsiteY94" fmla="*/ 405858 h 747174"/>
                            <a:gd name="connsiteX95" fmla="*/ 268089 w 1251084"/>
                            <a:gd name="connsiteY95" fmla="*/ 410822 h 747174"/>
                            <a:gd name="connsiteX96" fmla="*/ 268089 w 1251084"/>
                            <a:gd name="connsiteY96" fmla="*/ 415787 h 747174"/>
                            <a:gd name="connsiteX97" fmla="*/ 268089 w 1251084"/>
                            <a:gd name="connsiteY97" fmla="*/ 420752 h 747174"/>
                            <a:gd name="connsiteX98" fmla="*/ 268089 w 1251084"/>
                            <a:gd name="connsiteY98" fmla="*/ 425716 h 747174"/>
                            <a:gd name="connsiteX99" fmla="*/ 268089 w 1251084"/>
                            <a:gd name="connsiteY99" fmla="*/ 430681 h 747174"/>
                            <a:gd name="connsiteX100" fmla="*/ 268089 w 1251084"/>
                            <a:gd name="connsiteY100" fmla="*/ 435646 h 747174"/>
                            <a:gd name="connsiteX101" fmla="*/ 268089 w 1251084"/>
                            <a:gd name="connsiteY101" fmla="*/ 440610 h 747174"/>
                            <a:gd name="connsiteX102" fmla="*/ 268089 w 1251084"/>
                            <a:gd name="connsiteY102" fmla="*/ 445575 h 747174"/>
                            <a:gd name="connsiteX103" fmla="*/ 268089 w 1251084"/>
                            <a:gd name="connsiteY103" fmla="*/ 450539 h 747174"/>
                            <a:gd name="connsiteX104" fmla="*/ 268089 w 1251084"/>
                            <a:gd name="connsiteY104" fmla="*/ 455504 h 747174"/>
                            <a:gd name="connsiteX105" fmla="*/ 268089 w 1251084"/>
                            <a:gd name="connsiteY105" fmla="*/ 465433 h 747174"/>
                            <a:gd name="connsiteX106" fmla="*/ 218443 w 1251084"/>
                            <a:gd name="connsiteY106" fmla="*/ 435646 h 747174"/>
                            <a:gd name="connsiteX107" fmla="*/ 188655 w 1251084"/>
                            <a:gd name="connsiteY107" fmla="*/ 435646 h 747174"/>
                            <a:gd name="connsiteX108" fmla="*/ 4965 w 1251084"/>
                            <a:gd name="connsiteY108" fmla="*/ 539902 h 747174"/>
                            <a:gd name="connsiteX109" fmla="*/ 0 w 1251084"/>
                            <a:gd name="connsiteY109" fmla="*/ 549831 h 747174"/>
                            <a:gd name="connsiteX110" fmla="*/ 0 w 1251084"/>
                            <a:gd name="connsiteY110" fmla="*/ 554796 h 747174"/>
                            <a:gd name="connsiteX111" fmla="*/ 0 w 1251084"/>
                            <a:gd name="connsiteY111" fmla="*/ 559761 h 747174"/>
                            <a:gd name="connsiteX112" fmla="*/ 0 w 1251084"/>
                            <a:gd name="connsiteY112" fmla="*/ 564725 h 747174"/>
                            <a:gd name="connsiteX113" fmla="*/ 0 w 1251084"/>
                            <a:gd name="connsiteY113" fmla="*/ 569690 h 747174"/>
                            <a:gd name="connsiteX114" fmla="*/ 0 w 1251084"/>
                            <a:gd name="connsiteY114" fmla="*/ 574654 h 747174"/>
                            <a:gd name="connsiteX115" fmla="*/ 0 w 1251084"/>
                            <a:gd name="connsiteY115" fmla="*/ 579619 h 747174"/>
                            <a:gd name="connsiteX116" fmla="*/ 0 w 1251084"/>
                            <a:gd name="connsiteY116" fmla="*/ 584584 h 747174"/>
                            <a:gd name="connsiteX117" fmla="*/ 0 w 1251084"/>
                            <a:gd name="connsiteY117" fmla="*/ 589548 h 747174"/>
                            <a:gd name="connsiteX118" fmla="*/ 0 w 1251084"/>
                            <a:gd name="connsiteY118" fmla="*/ 594513 h 747174"/>
                            <a:gd name="connsiteX119" fmla="*/ 0 w 1251084"/>
                            <a:gd name="connsiteY119" fmla="*/ 599477 h 747174"/>
                            <a:gd name="connsiteX120" fmla="*/ 4965 w 1251084"/>
                            <a:gd name="connsiteY120" fmla="*/ 614371 h 747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251084" h="747174">
                              <a:moveTo>
                                <a:pt x="4965" y="614371"/>
                              </a:moveTo>
                              <a:lnTo>
                                <a:pt x="228372" y="743452"/>
                              </a:lnTo>
                              <a:cubicBezTo>
                                <a:pt x="238302" y="748416"/>
                                <a:pt x="253195" y="748416"/>
                                <a:pt x="258160" y="743452"/>
                              </a:cubicBezTo>
                              <a:lnTo>
                                <a:pt x="441851" y="639195"/>
                              </a:lnTo>
                              <a:cubicBezTo>
                                <a:pt x="446816" y="634230"/>
                                <a:pt x="446816" y="634230"/>
                                <a:pt x="446816" y="629265"/>
                              </a:cubicBezTo>
                              <a:cubicBezTo>
                                <a:pt x="446816" y="629265"/>
                                <a:pt x="446816" y="624301"/>
                                <a:pt x="446816" y="624301"/>
                              </a:cubicBezTo>
                              <a:cubicBezTo>
                                <a:pt x="446816" y="624301"/>
                                <a:pt x="446816" y="619336"/>
                                <a:pt x="446816" y="619336"/>
                              </a:cubicBezTo>
                              <a:cubicBezTo>
                                <a:pt x="446816" y="619336"/>
                                <a:pt x="446816" y="614371"/>
                                <a:pt x="446816" y="614371"/>
                              </a:cubicBezTo>
                              <a:cubicBezTo>
                                <a:pt x="446816" y="614371"/>
                                <a:pt x="446816" y="609407"/>
                                <a:pt x="446816" y="609407"/>
                              </a:cubicBezTo>
                              <a:cubicBezTo>
                                <a:pt x="446816" y="609407"/>
                                <a:pt x="446816" y="604442"/>
                                <a:pt x="446816" y="604442"/>
                              </a:cubicBezTo>
                              <a:cubicBezTo>
                                <a:pt x="446816" y="604442"/>
                                <a:pt x="446816" y="599477"/>
                                <a:pt x="446816" y="599477"/>
                              </a:cubicBezTo>
                              <a:cubicBezTo>
                                <a:pt x="446816" y="599477"/>
                                <a:pt x="446816" y="594513"/>
                                <a:pt x="446816" y="594513"/>
                              </a:cubicBezTo>
                              <a:cubicBezTo>
                                <a:pt x="446816" y="594513"/>
                                <a:pt x="446816" y="589548"/>
                                <a:pt x="446816" y="589548"/>
                              </a:cubicBezTo>
                              <a:cubicBezTo>
                                <a:pt x="446816" y="589548"/>
                                <a:pt x="446816" y="584584"/>
                                <a:pt x="446816" y="584584"/>
                              </a:cubicBezTo>
                              <a:cubicBezTo>
                                <a:pt x="446816" y="584584"/>
                                <a:pt x="446816" y="579619"/>
                                <a:pt x="446816" y="579619"/>
                              </a:cubicBezTo>
                              <a:cubicBezTo>
                                <a:pt x="446816" y="574654"/>
                                <a:pt x="446816" y="574654"/>
                                <a:pt x="446816" y="569690"/>
                              </a:cubicBezTo>
                              <a:lnTo>
                                <a:pt x="496462" y="599477"/>
                              </a:lnTo>
                              <a:cubicBezTo>
                                <a:pt x="506391" y="604442"/>
                                <a:pt x="516320" y="604442"/>
                                <a:pt x="526250" y="599477"/>
                              </a:cubicBezTo>
                              <a:lnTo>
                                <a:pt x="709940" y="495221"/>
                              </a:lnTo>
                              <a:cubicBezTo>
                                <a:pt x="714905" y="490256"/>
                                <a:pt x="714905" y="490256"/>
                                <a:pt x="714905" y="485292"/>
                              </a:cubicBezTo>
                              <a:cubicBezTo>
                                <a:pt x="714905" y="485292"/>
                                <a:pt x="714905" y="480327"/>
                                <a:pt x="714905" y="480327"/>
                              </a:cubicBezTo>
                              <a:cubicBezTo>
                                <a:pt x="714905" y="480327"/>
                                <a:pt x="714905" y="475362"/>
                                <a:pt x="714905" y="475362"/>
                              </a:cubicBezTo>
                              <a:cubicBezTo>
                                <a:pt x="714905" y="475362"/>
                                <a:pt x="714905" y="470398"/>
                                <a:pt x="714905" y="470398"/>
                              </a:cubicBezTo>
                              <a:cubicBezTo>
                                <a:pt x="714905" y="470398"/>
                                <a:pt x="714905" y="465433"/>
                                <a:pt x="714905" y="465433"/>
                              </a:cubicBezTo>
                              <a:cubicBezTo>
                                <a:pt x="714905" y="465433"/>
                                <a:pt x="714905" y="460469"/>
                                <a:pt x="714905" y="460469"/>
                              </a:cubicBezTo>
                              <a:cubicBezTo>
                                <a:pt x="714905" y="460469"/>
                                <a:pt x="714905" y="455504"/>
                                <a:pt x="714905" y="455504"/>
                              </a:cubicBezTo>
                              <a:cubicBezTo>
                                <a:pt x="714905" y="455504"/>
                                <a:pt x="714905" y="450539"/>
                                <a:pt x="714905" y="450539"/>
                              </a:cubicBezTo>
                              <a:cubicBezTo>
                                <a:pt x="714905" y="450539"/>
                                <a:pt x="714905" y="445575"/>
                                <a:pt x="714905" y="445575"/>
                              </a:cubicBezTo>
                              <a:cubicBezTo>
                                <a:pt x="714905" y="445575"/>
                                <a:pt x="714905" y="440610"/>
                                <a:pt x="714905" y="440610"/>
                              </a:cubicBezTo>
                              <a:cubicBezTo>
                                <a:pt x="714905" y="440610"/>
                                <a:pt x="714905" y="435646"/>
                                <a:pt x="714905" y="435646"/>
                              </a:cubicBezTo>
                              <a:cubicBezTo>
                                <a:pt x="714905" y="430681"/>
                                <a:pt x="714905" y="430681"/>
                                <a:pt x="714905" y="425716"/>
                              </a:cubicBezTo>
                              <a:lnTo>
                                <a:pt x="764551" y="455504"/>
                              </a:lnTo>
                              <a:cubicBezTo>
                                <a:pt x="774481" y="460469"/>
                                <a:pt x="784410" y="460469"/>
                                <a:pt x="794339" y="455504"/>
                              </a:cubicBezTo>
                              <a:lnTo>
                                <a:pt x="978030" y="351246"/>
                              </a:lnTo>
                              <a:cubicBezTo>
                                <a:pt x="982995" y="346282"/>
                                <a:pt x="982995" y="346282"/>
                                <a:pt x="982995" y="341317"/>
                              </a:cubicBezTo>
                              <a:cubicBezTo>
                                <a:pt x="982995" y="341317"/>
                                <a:pt x="982995" y="336353"/>
                                <a:pt x="982995" y="336353"/>
                              </a:cubicBezTo>
                              <a:cubicBezTo>
                                <a:pt x="982995" y="336353"/>
                                <a:pt x="982995" y="331388"/>
                                <a:pt x="982995" y="331388"/>
                              </a:cubicBezTo>
                              <a:cubicBezTo>
                                <a:pt x="982995" y="331388"/>
                                <a:pt x="982995" y="326423"/>
                                <a:pt x="982995" y="326423"/>
                              </a:cubicBezTo>
                              <a:cubicBezTo>
                                <a:pt x="982995" y="326423"/>
                                <a:pt x="982995" y="321459"/>
                                <a:pt x="982995" y="321459"/>
                              </a:cubicBezTo>
                              <a:cubicBezTo>
                                <a:pt x="982995" y="321459"/>
                                <a:pt x="982995" y="316494"/>
                                <a:pt x="982995" y="316494"/>
                              </a:cubicBezTo>
                              <a:cubicBezTo>
                                <a:pt x="982995" y="316494"/>
                                <a:pt x="982995" y="311530"/>
                                <a:pt x="982995" y="311530"/>
                              </a:cubicBezTo>
                              <a:cubicBezTo>
                                <a:pt x="982995" y="311530"/>
                                <a:pt x="982995" y="306565"/>
                                <a:pt x="982995" y="306565"/>
                              </a:cubicBezTo>
                              <a:cubicBezTo>
                                <a:pt x="982995" y="306565"/>
                                <a:pt x="982995" y="301600"/>
                                <a:pt x="982995" y="301600"/>
                              </a:cubicBezTo>
                              <a:cubicBezTo>
                                <a:pt x="982995" y="301600"/>
                                <a:pt x="982995" y="296636"/>
                                <a:pt x="982995" y="296636"/>
                              </a:cubicBezTo>
                              <a:cubicBezTo>
                                <a:pt x="982995" y="296636"/>
                                <a:pt x="982995" y="291671"/>
                                <a:pt x="982995" y="291671"/>
                              </a:cubicBezTo>
                              <a:cubicBezTo>
                                <a:pt x="982995" y="286707"/>
                                <a:pt x="982995" y="286707"/>
                                <a:pt x="982995" y="281742"/>
                              </a:cubicBezTo>
                              <a:lnTo>
                                <a:pt x="1032641" y="311530"/>
                              </a:lnTo>
                              <a:cubicBezTo>
                                <a:pt x="1042570" y="316494"/>
                                <a:pt x="1057464" y="316494"/>
                                <a:pt x="1062428" y="311530"/>
                              </a:cubicBezTo>
                              <a:lnTo>
                                <a:pt x="1246120" y="207273"/>
                              </a:lnTo>
                              <a:cubicBezTo>
                                <a:pt x="1251084" y="202308"/>
                                <a:pt x="1251084" y="202308"/>
                                <a:pt x="1251084" y="197344"/>
                              </a:cubicBezTo>
                              <a:cubicBezTo>
                                <a:pt x="1251084" y="197344"/>
                                <a:pt x="1251084" y="192379"/>
                                <a:pt x="1251084" y="192379"/>
                              </a:cubicBezTo>
                              <a:cubicBezTo>
                                <a:pt x="1251084" y="192379"/>
                                <a:pt x="1251084" y="187415"/>
                                <a:pt x="1251084" y="187415"/>
                              </a:cubicBezTo>
                              <a:cubicBezTo>
                                <a:pt x="1251084" y="187415"/>
                                <a:pt x="1251084" y="182450"/>
                                <a:pt x="1251084" y="182450"/>
                              </a:cubicBezTo>
                              <a:cubicBezTo>
                                <a:pt x="1251084" y="182450"/>
                                <a:pt x="1251084" y="177485"/>
                                <a:pt x="1251084" y="177485"/>
                              </a:cubicBezTo>
                              <a:cubicBezTo>
                                <a:pt x="1251084" y="177485"/>
                                <a:pt x="1251084" y="172521"/>
                                <a:pt x="1251084" y="172521"/>
                              </a:cubicBezTo>
                              <a:cubicBezTo>
                                <a:pt x="1251084" y="172521"/>
                                <a:pt x="1251084" y="167556"/>
                                <a:pt x="1251084" y="167556"/>
                              </a:cubicBezTo>
                              <a:cubicBezTo>
                                <a:pt x="1251084" y="167556"/>
                                <a:pt x="1251084" y="162592"/>
                                <a:pt x="1251084" y="162592"/>
                              </a:cubicBezTo>
                              <a:cubicBezTo>
                                <a:pt x="1251084" y="162592"/>
                                <a:pt x="1251084" y="157627"/>
                                <a:pt x="1251084" y="157627"/>
                              </a:cubicBezTo>
                              <a:cubicBezTo>
                                <a:pt x="1251084" y="157627"/>
                                <a:pt x="1251084" y="152662"/>
                                <a:pt x="1251084" y="152662"/>
                              </a:cubicBezTo>
                              <a:cubicBezTo>
                                <a:pt x="1251084" y="152662"/>
                                <a:pt x="1251084" y="147698"/>
                                <a:pt x="1251084" y="147698"/>
                              </a:cubicBezTo>
                              <a:cubicBezTo>
                                <a:pt x="1251084" y="142733"/>
                                <a:pt x="1251084" y="137768"/>
                                <a:pt x="1246120" y="132804"/>
                              </a:cubicBezTo>
                              <a:lnTo>
                                <a:pt x="1022711" y="3723"/>
                              </a:lnTo>
                              <a:cubicBezTo>
                                <a:pt x="1012782" y="-1241"/>
                                <a:pt x="997888" y="-1241"/>
                                <a:pt x="992924" y="3723"/>
                              </a:cubicBezTo>
                              <a:lnTo>
                                <a:pt x="809233" y="107980"/>
                              </a:lnTo>
                              <a:cubicBezTo>
                                <a:pt x="804268" y="112945"/>
                                <a:pt x="804268" y="112945"/>
                                <a:pt x="804268" y="117910"/>
                              </a:cubicBezTo>
                              <a:cubicBezTo>
                                <a:pt x="804268" y="117910"/>
                                <a:pt x="804268" y="122874"/>
                                <a:pt x="804268" y="122874"/>
                              </a:cubicBezTo>
                              <a:cubicBezTo>
                                <a:pt x="804268" y="122874"/>
                                <a:pt x="804268" y="127839"/>
                                <a:pt x="804268" y="127839"/>
                              </a:cubicBezTo>
                              <a:cubicBezTo>
                                <a:pt x="804268" y="127839"/>
                                <a:pt x="804268" y="132804"/>
                                <a:pt x="804268" y="132804"/>
                              </a:cubicBezTo>
                              <a:cubicBezTo>
                                <a:pt x="804268" y="132804"/>
                                <a:pt x="804268" y="137768"/>
                                <a:pt x="804268" y="137768"/>
                              </a:cubicBezTo>
                              <a:cubicBezTo>
                                <a:pt x="804268" y="137768"/>
                                <a:pt x="804268" y="142733"/>
                                <a:pt x="804268" y="142733"/>
                              </a:cubicBezTo>
                              <a:cubicBezTo>
                                <a:pt x="804268" y="142733"/>
                                <a:pt x="804268" y="147698"/>
                                <a:pt x="804268" y="147698"/>
                              </a:cubicBezTo>
                              <a:cubicBezTo>
                                <a:pt x="804268" y="147698"/>
                                <a:pt x="804268" y="152662"/>
                                <a:pt x="804268" y="152662"/>
                              </a:cubicBezTo>
                              <a:cubicBezTo>
                                <a:pt x="804268" y="152662"/>
                                <a:pt x="804268" y="157627"/>
                                <a:pt x="804268" y="157627"/>
                              </a:cubicBezTo>
                              <a:cubicBezTo>
                                <a:pt x="804268" y="157627"/>
                                <a:pt x="804268" y="162592"/>
                                <a:pt x="804268" y="162592"/>
                              </a:cubicBezTo>
                              <a:cubicBezTo>
                                <a:pt x="804268" y="162592"/>
                                <a:pt x="804268" y="167556"/>
                                <a:pt x="804268" y="167556"/>
                              </a:cubicBezTo>
                              <a:cubicBezTo>
                                <a:pt x="804268" y="172521"/>
                                <a:pt x="804268" y="172521"/>
                                <a:pt x="804268" y="177485"/>
                              </a:cubicBezTo>
                              <a:lnTo>
                                <a:pt x="754622" y="147698"/>
                              </a:lnTo>
                              <a:cubicBezTo>
                                <a:pt x="744693" y="142733"/>
                                <a:pt x="729799" y="142733"/>
                                <a:pt x="724834" y="147698"/>
                              </a:cubicBezTo>
                              <a:lnTo>
                                <a:pt x="541143" y="251954"/>
                              </a:lnTo>
                              <a:cubicBezTo>
                                <a:pt x="536179" y="256919"/>
                                <a:pt x="536179" y="256919"/>
                                <a:pt x="536179" y="261884"/>
                              </a:cubicBezTo>
                              <a:cubicBezTo>
                                <a:pt x="536179" y="261884"/>
                                <a:pt x="536179" y="266848"/>
                                <a:pt x="536179" y="266848"/>
                              </a:cubicBezTo>
                              <a:cubicBezTo>
                                <a:pt x="536179" y="266848"/>
                                <a:pt x="536179" y="271813"/>
                                <a:pt x="536179" y="271813"/>
                              </a:cubicBezTo>
                              <a:cubicBezTo>
                                <a:pt x="536179" y="271813"/>
                                <a:pt x="536179" y="276777"/>
                                <a:pt x="536179" y="276777"/>
                              </a:cubicBezTo>
                              <a:cubicBezTo>
                                <a:pt x="536179" y="276777"/>
                                <a:pt x="536179" y="281742"/>
                                <a:pt x="536179" y="281742"/>
                              </a:cubicBezTo>
                              <a:cubicBezTo>
                                <a:pt x="536179" y="281742"/>
                                <a:pt x="536179" y="286707"/>
                                <a:pt x="536179" y="286707"/>
                              </a:cubicBezTo>
                              <a:cubicBezTo>
                                <a:pt x="536179" y="286707"/>
                                <a:pt x="536179" y="291671"/>
                                <a:pt x="536179" y="291671"/>
                              </a:cubicBezTo>
                              <a:cubicBezTo>
                                <a:pt x="536179" y="291671"/>
                                <a:pt x="536179" y="296636"/>
                                <a:pt x="536179" y="296636"/>
                              </a:cubicBezTo>
                              <a:cubicBezTo>
                                <a:pt x="536179" y="296636"/>
                                <a:pt x="536179" y="301600"/>
                                <a:pt x="536179" y="301600"/>
                              </a:cubicBezTo>
                              <a:cubicBezTo>
                                <a:pt x="536179" y="301600"/>
                                <a:pt x="536179" y="306565"/>
                                <a:pt x="536179" y="306565"/>
                              </a:cubicBezTo>
                              <a:cubicBezTo>
                                <a:pt x="536179" y="306565"/>
                                <a:pt x="536179" y="311530"/>
                                <a:pt x="536179" y="311530"/>
                              </a:cubicBezTo>
                              <a:cubicBezTo>
                                <a:pt x="536179" y="316494"/>
                                <a:pt x="536179" y="316494"/>
                                <a:pt x="536179" y="321459"/>
                              </a:cubicBezTo>
                              <a:lnTo>
                                <a:pt x="486533" y="291671"/>
                              </a:lnTo>
                              <a:cubicBezTo>
                                <a:pt x="476603" y="286707"/>
                                <a:pt x="461710" y="286707"/>
                                <a:pt x="456745" y="291671"/>
                              </a:cubicBezTo>
                              <a:lnTo>
                                <a:pt x="273054" y="395928"/>
                              </a:lnTo>
                              <a:cubicBezTo>
                                <a:pt x="268089" y="400893"/>
                                <a:pt x="268089" y="400893"/>
                                <a:pt x="268089" y="405858"/>
                              </a:cubicBezTo>
                              <a:cubicBezTo>
                                <a:pt x="268089" y="405858"/>
                                <a:pt x="268089" y="410822"/>
                                <a:pt x="268089" y="410822"/>
                              </a:cubicBezTo>
                              <a:cubicBezTo>
                                <a:pt x="268089" y="410822"/>
                                <a:pt x="268089" y="415787"/>
                                <a:pt x="268089" y="415787"/>
                              </a:cubicBezTo>
                              <a:cubicBezTo>
                                <a:pt x="268089" y="415787"/>
                                <a:pt x="268089" y="420752"/>
                                <a:pt x="268089" y="420752"/>
                              </a:cubicBezTo>
                              <a:cubicBezTo>
                                <a:pt x="268089" y="420752"/>
                                <a:pt x="268089" y="425716"/>
                                <a:pt x="268089" y="425716"/>
                              </a:cubicBezTo>
                              <a:cubicBezTo>
                                <a:pt x="268089" y="425716"/>
                                <a:pt x="268089" y="430681"/>
                                <a:pt x="268089" y="430681"/>
                              </a:cubicBezTo>
                              <a:cubicBezTo>
                                <a:pt x="268089" y="430681"/>
                                <a:pt x="268089" y="435646"/>
                                <a:pt x="268089" y="435646"/>
                              </a:cubicBezTo>
                              <a:cubicBezTo>
                                <a:pt x="268089" y="435646"/>
                                <a:pt x="268089" y="440610"/>
                                <a:pt x="268089" y="440610"/>
                              </a:cubicBezTo>
                              <a:cubicBezTo>
                                <a:pt x="268089" y="440610"/>
                                <a:pt x="268089" y="445575"/>
                                <a:pt x="268089" y="445575"/>
                              </a:cubicBezTo>
                              <a:cubicBezTo>
                                <a:pt x="268089" y="445575"/>
                                <a:pt x="268089" y="450539"/>
                                <a:pt x="268089" y="450539"/>
                              </a:cubicBezTo>
                              <a:cubicBezTo>
                                <a:pt x="268089" y="450539"/>
                                <a:pt x="268089" y="455504"/>
                                <a:pt x="268089" y="455504"/>
                              </a:cubicBezTo>
                              <a:cubicBezTo>
                                <a:pt x="268089" y="460469"/>
                                <a:pt x="268089" y="460469"/>
                                <a:pt x="268089" y="465433"/>
                              </a:cubicBezTo>
                              <a:lnTo>
                                <a:pt x="218443" y="435646"/>
                              </a:lnTo>
                              <a:cubicBezTo>
                                <a:pt x="208514" y="430681"/>
                                <a:pt x="193620" y="430681"/>
                                <a:pt x="188655" y="435646"/>
                              </a:cubicBezTo>
                              <a:lnTo>
                                <a:pt x="4965" y="539902"/>
                              </a:lnTo>
                              <a:cubicBezTo>
                                <a:pt x="0" y="544867"/>
                                <a:pt x="0" y="544867"/>
                                <a:pt x="0" y="549831"/>
                              </a:cubicBezTo>
                              <a:cubicBezTo>
                                <a:pt x="0" y="549831"/>
                                <a:pt x="0" y="554796"/>
                                <a:pt x="0" y="554796"/>
                              </a:cubicBezTo>
                              <a:cubicBezTo>
                                <a:pt x="0" y="554796"/>
                                <a:pt x="0" y="559761"/>
                                <a:pt x="0" y="559761"/>
                              </a:cubicBezTo>
                              <a:cubicBezTo>
                                <a:pt x="0" y="559761"/>
                                <a:pt x="0" y="564725"/>
                                <a:pt x="0" y="564725"/>
                              </a:cubicBezTo>
                              <a:cubicBezTo>
                                <a:pt x="0" y="564725"/>
                                <a:pt x="0" y="569690"/>
                                <a:pt x="0" y="569690"/>
                              </a:cubicBezTo>
                              <a:cubicBezTo>
                                <a:pt x="0" y="569690"/>
                                <a:pt x="0" y="574654"/>
                                <a:pt x="0" y="574654"/>
                              </a:cubicBezTo>
                              <a:cubicBezTo>
                                <a:pt x="0" y="574654"/>
                                <a:pt x="0" y="579619"/>
                                <a:pt x="0" y="579619"/>
                              </a:cubicBezTo>
                              <a:cubicBezTo>
                                <a:pt x="0" y="579619"/>
                                <a:pt x="0" y="584584"/>
                                <a:pt x="0" y="584584"/>
                              </a:cubicBezTo>
                              <a:cubicBezTo>
                                <a:pt x="0" y="584584"/>
                                <a:pt x="0" y="589548"/>
                                <a:pt x="0" y="589548"/>
                              </a:cubicBezTo>
                              <a:cubicBezTo>
                                <a:pt x="0" y="589548"/>
                                <a:pt x="0" y="594513"/>
                                <a:pt x="0" y="594513"/>
                              </a:cubicBezTo>
                              <a:cubicBezTo>
                                <a:pt x="0" y="594513"/>
                                <a:pt x="0" y="599477"/>
                                <a:pt x="0" y="599477"/>
                              </a:cubicBezTo>
                              <a:cubicBezTo>
                                <a:pt x="0" y="604442"/>
                                <a:pt x="0" y="609407"/>
                                <a:pt x="4965" y="6143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6" name="Polyline: figure 55">
                          <a:extLst>
                            <a:ext uri="{FF2B5EF4-FFF2-40B4-BE49-F238E27FC236}">
                              <a16:creationId xmlns:a16="http://schemas.microsoft.com/office/drawing/2014/main" id="{ED8D3702-75D3-4659-9D75-1AEFF562C2C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272483" y="8824364"/>
                          <a:ext cx="4061058" cy="2236560"/>
                        </a:xfrm>
                        <a:custGeom>
                          <a:avLst/>
                          <a:gdLst>
                            <a:gd name="connsiteX0" fmla="*/ 496462 w 4061058"/>
                            <a:gd name="connsiteY0" fmla="*/ 2128580 h 2236560"/>
                            <a:gd name="connsiteX1" fmla="*/ 496462 w 4061058"/>
                            <a:gd name="connsiteY1" fmla="*/ 2123616 h 2236560"/>
                            <a:gd name="connsiteX2" fmla="*/ 496462 w 4061058"/>
                            <a:gd name="connsiteY2" fmla="*/ 2118651 h 2236560"/>
                            <a:gd name="connsiteX3" fmla="*/ 496462 w 4061058"/>
                            <a:gd name="connsiteY3" fmla="*/ 2113686 h 2236560"/>
                            <a:gd name="connsiteX4" fmla="*/ 496462 w 4061058"/>
                            <a:gd name="connsiteY4" fmla="*/ 2108722 h 2236560"/>
                            <a:gd name="connsiteX5" fmla="*/ 496462 w 4061058"/>
                            <a:gd name="connsiteY5" fmla="*/ 2103757 h 2236560"/>
                            <a:gd name="connsiteX6" fmla="*/ 496462 w 4061058"/>
                            <a:gd name="connsiteY6" fmla="*/ 2098793 h 2236560"/>
                            <a:gd name="connsiteX7" fmla="*/ 496462 w 4061058"/>
                            <a:gd name="connsiteY7" fmla="*/ 2093828 h 2236560"/>
                            <a:gd name="connsiteX8" fmla="*/ 496462 w 4061058"/>
                            <a:gd name="connsiteY8" fmla="*/ 2088863 h 2236560"/>
                            <a:gd name="connsiteX9" fmla="*/ 496462 w 4061058"/>
                            <a:gd name="connsiteY9" fmla="*/ 2083899 h 2236560"/>
                            <a:gd name="connsiteX10" fmla="*/ 496462 w 4061058"/>
                            <a:gd name="connsiteY10" fmla="*/ 2078934 h 2236560"/>
                            <a:gd name="connsiteX11" fmla="*/ 496462 w 4061058"/>
                            <a:gd name="connsiteY11" fmla="*/ 2069005 h 2236560"/>
                            <a:gd name="connsiteX12" fmla="*/ 546108 w 4061058"/>
                            <a:gd name="connsiteY12" fmla="*/ 2098793 h 2236560"/>
                            <a:gd name="connsiteX13" fmla="*/ 575896 w 4061058"/>
                            <a:gd name="connsiteY13" fmla="*/ 2098793 h 2236560"/>
                            <a:gd name="connsiteX14" fmla="*/ 759586 w 4061058"/>
                            <a:gd name="connsiteY14" fmla="*/ 1994536 h 2236560"/>
                            <a:gd name="connsiteX15" fmla="*/ 764551 w 4061058"/>
                            <a:gd name="connsiteY15" fmla="*/ 1984607 h 2236560"/>
                            <a:gd name="connsiteX16" fmla="*/ 764551 w 4061058"/>
                            <a:gd name="connsiteY16" fmla="*/ 1979642 h 2236560"/>
                            <a:gd name="connsiteX17" fmla="*/ 764551 w 4061058"/>
                            <a:gd name="connsiteY17" fmla="*/ 1974677 h 2236560"/>
                            <a:gd name="connsiteX18" fmla="*/ 764551 w 4061058"/>
                            <a:gd name="connsiteY18" fmla="*/ 1969713 h 2236560"/>
                            <a:gd name="connsiteX19" fmla="*/ 764551 w 4061058"/>
                            <a:gd name="connsiteY19" fmla="*/ 1964748 h 2236560"/>
                            <a:gd name="connsiteX20" fmla="*/ 764551 w 4061058"/>
                            <a:gd name="connsiteY20" fmla="*/ 1959783 h 2236560"/>
                            <a:gd name="connsiteX21" fmla="*/ 764551 w 4061058"/>
                            <a:gd name="connsiteY21" fmla="*/ 1954819 h 2236560"/>
                            <a:gd name="connsiteX22" fmla="*/ 764551 w 4061058"/>
                            <a:gd name="connsiteY22" fmla="*/ 1949854 h 2236560"/>
                            <a:gd name="connsiteX23" fmla="*/ 764551 w 4061058"/>
                            <a:gd name="connsiteY23" fmla="*/ 1944889 h 2236560"/>
                            <a:gd name="connsiteX24" fmla="*/ 764551 w 4061058"/>
                            <a:gd name="connsiteY24" fmla="*/ 1939925 h 2236560"/>
                            <a:gd name="connsiteX25" fmla="*/ 764551 w 4061058"/>
                            <a:gd name="connsiteY25" fmla="*/ 1934960 h 2236560"/>
                            <a:gd name="connsiteX26" fmla="*/ 764551 w 4061058"/>
                            <a:gd name="connsiteY26" fmla="*/ 1925031 h 2236560"/>
                            <a:gd name="connsiteX27" fmla="*/ 814198 w 4061058"/>
                            <a:gd name="connsiteY27" fmla="*/ 1954819 h 2236560"/>
                            <a:gd name="connsiteX28" fmla="*/ 843985 w 4061058"/>
                            <a:gd name="connsiteY28" fmla="*/ 1954819 h 2236560"/>
                            <a:gd name="connsiteX29" fmla="*/ 1027676 w 4061058"/>
                            <a:gd name="connsiteY29" fmla="*/ 1850562 h 2236560"/>
                            <a:gd name="connsiteX30" fmla="*/ 1032641 w 4061058"/>
                            <a:gd name="connsiteY30" fmla="*/ 1840632 h 2236560"/>
                            <a:gd name="connsiteX31" fmla="*/ 1032641 w 4061058"/>
                            <a:gd name="connsiteY31" fmla="*/ 1835668 h 2236560"/>
                            <a:gd name="connsiteX32" fmla="*/ 1032641 w 4061058"/>
                            <a:gd name="connsiteY32" fmla="*/ 1830703 h 2236560"/>
                            <a:gd name="connsiteX33" fmla="*/ 1032641 w 4061058"/>
                            <a:gd name="connsiteY33" fmla="*/ 1825739 h 2236560"/>
                            <a:gd name="connsiteX34" fmla="*/ 1032641 w 4061058"/>
                            <a:gd name="connsiteY34" fmla="*/ 1820774 h 2236560"/>
                            <a:gd name="connsiteX35" fmla="*/ 1032641 w 4061058"/>
                            <a:gd name="connsiteY35" fmla="*/ 1815809 h 2236560"/>
                            <a:gd name="connsiteX36" fmla="*/ 1032641 w 4061058"/>
                            <a:gd name="connsiteY36" fmla="*/ 1810845 h 2236560"/>
                            <a:gd name="connsiteX37" fmla="*/ 1032641 w 4061058"/>
                            <a:gd name="connsiteY37" fmla="*/ 1805880 h 2236560"/>
                            <a:gd name="connsiteX38" fmla="*/ 1032641 w 4061058"/>
                            <a:gd name="connsiteY38" fmla="*/ 1800916 h 2236560"/>
                            <a:gd name="connsiteX39" fmla="*/ 1032641 w 4061058"/>
                            <a:gd name="connsiteY39" fmla="*/ 1795951 h 2236560"/>
                            <a:gd name="connsiteX40" fmla="*/ 1032641 w 4061058"/>
                            <a:gd name="connsiteY40" fmla="*/ 1790986 h 2236560"/>
                            <a:gd name="connsiteX41" fmla="*/ 1032641 w 4061058"/>
                            <a:gd name="connsiteY41" fmla="*/ 1781057 h 2236560"/>
                            <a:gd name="connsiteX42" fmla="*/ 1082287 w 4061058"/>
                            <a:gd name="connsiteY42" fmla="*/ 1810845 h 2236560"/>
                            <a:gd name="connsiteX43" fmla="*/ 1112075 w 4061058"/>
                            <a:gd name="connsiteY43" fmla="*/ 1810845 h 2236560"/>
                            <a:gd name="connsiteX44" fmla="*/ 1295766 w 4061058"/>
                            <a:gd name="connsiteY44" fmla="*/ 1706588 h 2236560"/>
                            <a:gd name="connsiteX45" fmla="*/ 1300730 w 4061058"/>
                            <a:gd name="connsiteY45" fmla="*/ 1696659 h 2236560"/>
                            <a:gd name="connsiteX46" fmla="*/ 1300730 w 4061058"/>
                            <a:gd name="connsiteY46" fmla="*/ 1691694 h 2236560"/>
                            <a:gd name="connsiteX47" fmla="*/ 1300730 w 4061058"/>
                            <a:gd name="connsiteY47" fmla="*/ 1686729 h 2236560"/>
                            <a:gd name="connsiteX48" fmla="*/ 1300730 w 4061058"/>
                            <a:gd name="connsiteY48" fmla="*/ 1681765 h 2236560"/>
                            <a:gd name="connsiteX49" fmla="*/ 1300730 w 4061058"/>
                            <a:gd name="connsiteY49" fmla="*/ 1676800 h 2236560"/>
                            <a:gd name="connsiteX50" fmla="*/ 1300730 w 4061058"/>
                            <a:gd name="connsiteY50" fmla="*/ 1671835 h 2236560"/>
                            <a:gd name="connsiteX51" fmla="*/ 1300730 w 4061058"/>
                            <a:gd name="connsiteY51" fmla="*/ 1666870 h 2236560"/>
                            <a:gd name="connsiteX52" fmla="*/ 1300730 w 4061058"/>
                            <a:gd name="connsiteY52" fmla="*/ 1661906 h 2236560"/>
                            <a:gd name="connsiteX53" fmla="*/ 1300730 w 4061058"/>
                            <a:gd name="connsiteY53" fmla="*/ 1656941 h 2236560"/>
                            <a:gd name="connsiteX54" fmla="*/ 1300730 w 4061058"/>
                            <a:gd name="connsiteY54" fmla="*/ 1651977 h 2236560"/>
                            <a:gd name="connsiteX55" fmla="*/ 1300730 w 4061058"/>
                            <a:gd name="connsiteY55" fmla="*/ 1647012 h 2236560"/>
                            <a:gd name="connsiteX56" fmla="*/ 1300730 w 4061058"/>
                            <a:gd name="connsiteY56" fmla="*/ 1637083 h 2236560"/>
                            <a:gd name="connsiteX57" fmla="*/ 1350376 w 4061058"/>
                            <a:gd name="connsiteY57" fmla="*/ 1666870 h 2236560"/>
                            <a:gd name="connsiteX58" fmla="*/ 1380164 w 4061058"/>
                            <a:gd name="connsiteY58" fmla="*/ 1666870 h 2236560"/>
                            <a:gd name="connsiteX59" fmla="*/ 1563855 w 4061058"/>
                            <a:gd name="connsiteY59" fmla="*/ 1562614 h 2236560"/>
                            <a:gd name="connsiteX60" fmla="*/ 1568820 w 4061058"/>
                            <a:gd name="connsiteY60" fmla="*/ 1552685 h 2236560"/>
                            <a:gd name="connsiteX61" fmla="*/ 1568820 w 4061058"/>
                            <a:gd name="connsiteY61" fmla="*/ 1547720 h 2236560"/>
                            <a:gd name="connsiteX62" fmla="*/ 1568820 w 4061058"/>
                            <a:gd name="connsiteY62" fmla="*/ 1542755 h 2236560"/>
                            <a:gd name="connsiteX63" fmla="*/ 1568820 w 4061058"/>
                            <a:gd name="connsiteY63" fmla="*/ 1537791 h 2236560"/>
                            <a:gd name="connsiteX64" fmla="*/ 1568820 w 4061058"/>
                            <a:gd name="connsiteY64" fmla="*/ 1532826 h 2236560"/>
                            <a:gd name="connsiteX65" fmla="*/ 1568820 w 4061058"/>
                            <a:gd name="connsiteY65" fmla="*/ 1527862 h 2236560"/>
                            <a:gd name="connsiteX66" fmla="*/ 1568820 w 4061058"/>
                            <a:gd name="connsiteY66" fmla="*/ 1522897 h 2236560"/>
                            <a:gd name="connsiteX67" fmla="*/ 1568820 w 4061058"/>
                            <a:gd name="connsiteY67" fmla="*/ 1517932 h 2236560"/>
                            <a:gd name="connsiteX68" fmla="*/ 1568820 w 4061058"/>
                            <a:gd name="connsiteY68" fmla="*/ 1512968 h 2236560"/>
                            <a:gd name="connsiteX69" fmla="*/ 1568820 w 4061058"/>
                            <a:gd name="connsiteY69" fmla="*/ 1508003 h 2236560"/>
                            <a:gd name="connsiteX70" fmla="*/ 1568820 w 4061058"/>
                            <a:gd name="connsiteY70" fmla="*/ 1503039 h 2236560"/>
                            <a:gd name="connsiteX71" fmla="*/ 1568820 w 4061058"/>
                            <a:gd name="connsiteY71" fmla="*/ 1493109 h 2236560"/>
                            <a:gd name="connsiteX72" fmla="*/ 1618466 w 4061058"/>
                            <a:gd name="connsiteY72" fmla="*/ 1522897 h 2236560"/>
                            <a:gd name="connsiteX73" fmla="*/ 1648253 w 4061058"/>
                            <a:gd name="connsiteY73" fmla="*/ 1522897 h 2236560"/>
                            <a:gd name="connsiteX74" fmla="*/ 1831945 w 4061058"/>
                            <a:gd name="connsiteY74" fmla="*/ 1418640 h 2236560"/>
                            <a:gd name="connsiteX75" fmla="*/ 1836909 w 4061058"/>
                            <a:gd name="connsiteY75" fmla="*/ 1408710 h 2236560"/>
                            <a:gd name="connsiteX76" fmla="*/ 1836909 w 4061058"/>
                            <a:gd name="connsiteY76" fmla="*/ 1403746 h 2236560"/>
                            <a:gd name="connsiteX77" fmla="*/ 1836909 w 4061058"/>
                            <a:gd name="connsiteY77" fmla="*/ 1398781 h 2236560"/>
                            <a:gd name="connsiteX78" fmla="*/ 1836909 w 4061058"/>
                            <a:gd name="connsiteY78" fmla="*/ 1393816 h 2236560"/>
                            <a:gd name="connsiteX79" fmla="*/ 1836909 w 4061058"/>
                            <a:gd name="connsiteY79" fmla="*/ 1388852 h 2236560"/>
                            <a:gd name="connsiteX80" fmla="*/ 1836909 w 4061058"/>
                            <a:gd name="connsiteY80" fmla="*/ 1383887 h 2236560"/>
                            <a:gd name="connsiteX81" fmla="*/ 1836909 w 4061058"/>
                            <a:gd name="connsiteY81" fmla="*/ 1378923 h 2236560"/>
                            <a:gd name="connsiteX82" fmla="*/ 1836909 w 4061058"/>
                            <a:gd name="connsiteY82" fmla="*/ 1373958 h 2236560"/>
                            <a:gd name="connsiteX83" fmla="*/ 1836909 w 4061058"/>
                            <a:gd name="connsiteY83" fmla="*/ 1368993 h 2236560"/>
                            <a:gd name="connsiteX84" fmla="*/ 1836909 w 4061058"/>
                            <a:gd name="connsiteY84" fmla="*/ 1364029 h 2236560"/>
                            <a:gd name="connsiteX85" fmla="*/ 1836909 w 4061058"/>
                            <a:gd name="connsiteY85" fmla="*/ 1359064 h 2236560"/>
                            <a:gd name="connsiteX86" fmla="*/ 1836909 w 4061058"/>
                            <a:gd name="connsiteY86" fmla="*/ 1349135 h 2236560"/>
                            <a:gd name="connsiteX87" fmla="*/ 1886555 w 4061058"/>
                            <a:gd name="connsiteY87" fmla="*/ 1378923 h 2236560"/>
                            <a:gd name="connsiteX88" fmla="*/ 1916343 w 4061058"/>
                            <a:gd name="connsiteY88" fmla="*/ 1378923 h 2236560"/>
                            <a:gd name="connsiteX89" fmla="*/ 2100034 w 4061058"/>
                            <a:gd name="connsiteY89" fmla="*/ 1274666 h 2236560"/>
                            <a:gd name="connsiteX90" fmla="*/ 2104999 w 4061058"/>
                            <a:gd name="connsiteY90" fmla="*/ 1264737 h 2236560"/>
                            <a:gd name="connsiteX91" fmla="*/ 2104999 w 4061058"/>
                            <a:gd name="connsiteY91" fmla="*/ 1259772 h 2236560"/>
                            <a:gd name="connsiteX92" fmla="*/ 2104999 w 4061058"/>
                            <a:gd name="connsiteY92" fmla="*/ 1254808 h 2236560"/>
                            <a:gd name="connsiteX93" fmla="*/ 2104999 w 4061058"/>
                            <a:gd name="connsiteY93" fmla="*/ 1249843 h 2236560"/>
                            <a:gd name="connsiteX94" fmla="*/ 2104999 w 4061058"/>
                            <a:gd name="connsiteY94" fmla="*/ 1244878 h 2236560"/>
                            <a:gd name="connsiteX95" fmla="*/ 2104999 w 4061058"/>
                            <a:gd name="connsiteY95" fmla="*/ 1239914 h 2236560"/>
                            <a:gd name="connsiteX96" fmla="*/ 2104999 w 4061058"/>
                            <a:gd name="connsiteY96" fmla="*/ 1234949 h 2236560"/>
                            <a:gd name="connsiteX97" fmla="*/ 2104999 w 4061058"/>
                            <a:gd name="connsiteY97" fmla="*/ 1229985 h 2236560"/>
                            <a:gd name="connsiteX98" fmla="*/ 2104999 w 4061058"/>
                            <a:gd name="connsiteY98" fmla="*/ 1225020 h 2236560"/>
                            <a:gd name="connsiteX99" fmla="*/ 2104999 w 4061058"/>
                            <a:gd name="connsiteY99" fmla="*/ 1220055 h 2236560"/>
                            <a:gd name="connsiteX100" fmla="*/ 2104999 w 4061058"/>
                            <a:gd name="connsiteY100" fmla="*/ 1215091 h 2236560"/>
                            <a:gd name="connsiteX101" fmla="*/ 2104999 w 4061058"/>
                            <a:gd name="connsiteY101" fmla="*/ 1205162 h 2236560"/>
                            <a:gd name="connsiteX102" fmla="*/ 2154645 w 4061058"/>
                            <a:gd name="connsiteY102" fmla="*/ 1234949 h 2236560"/>
                            <a:gd name="connsiteX103" fmla="*/ 2184432 w 4061058"/>
                            <a:gd name="connsiteY103" fmla="*/ 1234949 h 2236560"/>
                            <a:gd name="connsiteX104" fmla="*/ 2368123 w 4061058"/>
                            <a:gd name="connsiteY104" fmla="*/ 1130692 h 2236560"/>
                            <a:gd name="connsiteX105" fmla="*/ 2373088 w 4061058"/>
                            <a:gd name="connsiteY105" fmla="*/ 1120762 h 2236560"/>
                            <a:gd name="connsiteX106" fmla="*/ 2373088 w 4061058"/>
                            <a:gd name="connsiteY106" fmla="*/ 1115798 h 2236560"/>
                            <a:gd name="connsiteX107" fmla="*/ 2373088 w 4061058"/>
                            <a:gd name="connsiteY107" fmla="*/ 1110833 h 2236560"/>
                            <a:gd name="connsiteX108" fmla="*/ 2373088 w 4061058"/>
                            <a:gd name="connsiteY108" fmla="*/ 1105869 h 2236560"/>
                            <a:gd name="connsiteX109" fmla="*/ 2373088 w 4061058"/>
                            <a:gd name="connsiteY109" fmla="*/ 1100904 h 2236560"/>
                            <a:gd name="connsiteX110" fmla="*/ 2373088 w 4061058"/>
                            <a:gd name="connsiteY110" fmla="*/ 1095939 h 2236560"/>
                            <a:gd name="connsiteX111" fmla="*/ 2373088 w 4061058"/>
                            <a:gd name="connsiteY111" fmla="*/ 1090975 h 2236560"/>
                            <a:gd name="connsiteX112" fmla="*/ 2373088 w 4061058"/>
                            <a:gd name="connsiteY112" fmla="*/ 1086010 h 2236560"/>
                            <a:gd name="connsiteX113" fmla="*/ 2373088 w 4061058"/>
                            <a:gd name="connsiteY113" fmla="*/ 1081046 h 2236560"/>
                            <a:gd name="connsiteX114" fmla="*/ 2373088 w 4061058"/>
                            <a:gd name="connsiteY114" fmla="*/ 1076081 h 2236560"/>
                            <a:gd name="connsiteX115" fmla="*/ 2373088 w 4061058"/>
                            <a:gd name="connsiteY115" fmla="*/ 1071116 h 2236560"/>
                            <a:gd name="connsiteX116" fmla="*/ 2373088 w 4061058"/>
                            <a:gd name="connsiteY116" fmla="*/ 1061187 h 2236560"/>
                            <a:gd name="connsiteX117" fmla="*/ 2422734 w 4061058"/>
                            <a:gd name="connsiteY117" fmla="*/ 1090975 h 2236560"/>
                            <a:gd name="connsiteX118" fmla="*/ 2452522 w 4061058"/>
                            <a:gd name="connsiteY118" fmla="*/ 1090975 h 2236560"/>
                            <a:gd name="connsiteX119" fmla="*/ 2636213 w 4061058"/>
                            <a:gd name="connsiteY119" fmla="*/ 986718 h 2236560"/>
                            <a:gd name="connsiteX120" fmla="*/ 2641177 w 4061058"/>
                            <a:gd name="connsiteY120" fmla="*/ 976789 h 2236560"/>
                            <a:gd name="connsiteX121" fmla="*/ 2641177 w 4061058"/>
                            <a:gd name="connsiteY121" fmla="*/ 971824 h 2236560"/>
                            <a:gd name="connsiteX122" fmla="*/ 2641177 w 4061058"/>
                            <a:gd name="connsiteY122" fmla="*/ 966860 h 2236560"/>
                            <a:gd name="connsiteX123" fmla="*/ 2641177 w 4061058"/>
                            <a:gd name="connsiteY123" fmla="*/ 961895 h 2236560"/>
                            <a:gd name="connsiteX124" fmla="*/ 2641177 w 4061058"/>
                            <a:gd name="connsiteY124" fmla="*/ 956931 h 2236560"/>
                            <a:gd name="connsiteX125" fmla="*/ 2641177 w 4061058"/>
                            <a:gd name="connsiteY125" fmla="*/ 951966 h 2236560"/>
                            <a:gd name="connsiteX126" fmla="*/ 2641177 w 4061058"/>
                            <a:gd name="connsiteY126" fmla="*/ 947001 h 2236560"/>
                            <a:gd name="connsiteX127" fmla="*/ 2641177 w 4061058"/>
                            <a:gd name="connsiteY127" fmla="*/ 942037 h 2236560"/>
                            <a:gd name="connsiteX128" fmla="*/ 2641177 w 4061058"/>
                            <a:gd name="connsiteY128" fmla="*/ 937072 h 2236560"/>
                            <a:gd name="connsiteX129" fmla="*/ 2641177 w 4061058"/>
                            <a:gd name="connsiteY129" fmla="*/ 932107 h 2236560"/>
                            <a:gd name="connsiteX130" fmla="*/ 2641177 w 4061058"/>
                            <a:gd name="connsiteY130" fmla="*/ 927143 h 2236560"/>
                            <a:gd name="connsiteX131" fmla="*/ 2641177 w 4061058"/>
                            <a:gd name="connsiteY131" fmla="*/ 917213 h 2236560"/>
                            <a:gd name="connsiteX132" fmla="*/ 2690823 w 4061058"/>
                            <a:gd name="connsiteY132" fmla="*/ 947001 h 2236560"/>
                            <a:gd name="connsiteX133" fmla="*/ 2720611 w 4061058"/>
                            <a:gd name="connsiteY133" fmla="*/ 947001 h 2236560"/>
                            <a:gd name="connsiteX134" fmla="*/ 2904302 w 4061058"/>
                            <a:gd name="connsiteY134" fmla="*/ 842744 h 2236560"/>
                            <a:gd name="connsiteX135" fmla="*/ 2909267 w 4061058"/>
                            <a:gd name="connsiteY135" fmla="*/ 832815 h 2236560"/>
                            <a:gd name="connsiteX136" fmla="*/ 2909267 w 4061058"/>
                            <a:gd name="connsiteY136" fmla="*/ 827850 h 2236560"/>
                            <a:gd name="connsiteX137" fmla="*/ 2909267 w 4061058"/>
                            <a:gd name="connsiteY137" fmla="*/ 822885 h 2236560"/>
                            <a:gd name="connsiteX138" fmla="*/ 2909267 w 4061058"/>
                            <a:gd name="connsiteY138" fmla="*/ 817921 h 2236560"/>
                            <a:gd name="connsiteX139" fmla="*/ 2909267 w 4061058"/>
                            <a:gd name="connsiteY139" fmla="*/ 812956 h 2236560"/>
                            <a:gd name="connsiteX140" fmla="*/ 2909267 w 4061058"/>
                            <a:gd name="connsiteY140" fmla="*/ 807992 h 2236560"/>
                            <a:gd name="connsiteX141" fmla="*/ 2909267 w 4061058"/>
                            <a:gd name="connsiteY141" fmla="*/ 803027 h 2236560"/>
                            <a:gd name="connsiteX142" fmla="*/ 2909267 w 4061058"/>
                            <a:gd name="connsiteY142" fmla="*/ 798062 h 2236560"/>
                            <a:gd name="connsiteX143" fmla="*/ 2909267 w 4061058"/>
                            <a:gd name="connsiteY143" fmla="*/ 793098 h 2236560"/>
                            <a:gd name="connsiteX144" fmla="*/ 2909267 w 4061058"/>
                            <a:gd name="connsiteY144" fmla="*/ 788133 h 2236560"/>
                            <a:gd name="connsiteX145" fmla="*/ 2909267 w 4061058"/>
                            <a:gd name="connsiteY145" fmla="*/ 783169 h 2236560"/>
                            <a:gd name="connsiteX146" fmla="*/ 2909267 w 4061058"/>
                            <a:gd name="connsiteY146" fmla="*/ 773239 h 2236560"/>
                            <a:gd name="connsiteX147" fmla="*/ 2958913 w 4061058"/>
                            <a:gd name="connsiteY147" fmla="*/ 803027 h 2236560"/>
                            <a:gd name="connsiteX148" fmla="*/ 2988701 w 4061058"/>
                            <a:gd name="connsiteY148" fmla="*/ 803027 h 2236560"/>
                            <a:gd name="connsiteX149" fmla="*/ 3172392 w 4061058"/>
                            <a:gd name="connsiteY149" fmla="*/ 698770 h 2236560"/>
                            <a:gd name="connsiteX150" fmla="*/ 3177356 w 4061058"/>
                            <a:gd name="connsiteY150" fmla="*/ 688841 h 2236560"/>
                            <a:gd name="connsiteX151" fmla="*/ 3177356 w 4061058"/>
                            <a:gd name="connsiteY151" fmla="*/ 683877 h 2236560"/>
                            <a:gd name="connsiteX152" fmla="*/ 3177356 w 4061058"/>
                            <a:gd name="connsiteY152" fmla="*/ 678912 h 2236560"/>
                            <a:gd name="connsiteX153" fmla="*/ 3177356 w 4061058"/>
                            <a:gd name="connsiteY153" fmla="*/ 673947 h 2236560"/>
                            <a:gd name="connsiteX154" fmla="*/ 3177356 w 4061058"/>
                            <a:gd name="connsiteY154" fmla="*/ 668983 h 2236560"/>
                            <a:gd name="connsiteX155" fmla="*/ 3177356 w 4061058"/>
                            <a:gd name="connsiteY155" fmla="*/ 664018 h 2236560"/>
                            <a:gd name="connsiteX156" fmla="*/ 3177356 w 4061058"/>
                            <a:gd name="connsiteY156" fmla="*/ 659053 h 2236560"/>
                            <a:gd name="connsiteX157" fmla="*/ 3177356 w 4061058"/>
                            <a:gd name="connsiteY157" fmla="*/ 654089 h 2236560"/>
                            <a:gd name="connsiteX158" fmla="*/ 3177356 w 4061058"/>
                            <a:gd name="connsiteY158" fmla="*/ 649124 h 2236560"/>
                            <a:gd name="connsiteX159" fmla="*/ 3177356 w 4061058"/>
                            <a:gd name="connsiteY159" fmla="*/ 644159 h 2236560"/>
                            <a:gd name="connsiteX160" fmla="*/ 3177356 w 4061058"/>
                            <a:gd name="connsiteY160" fmla="*/ 639195 h 2236560"/>
                            <a:gd name="connsiteX161" fmla="*/ 3177356 w 4061058"/>
                            <a:gd name="connsiteY161" fmla="*/ 629265 h 2236560"/>
                            <a:gd name="connsiteX162" fmla="*/ 3227002 w 4061058"/>
                            <a:gd name="connsiteY162" fmla="*/ 659053 h 2236560"/>
                            <a:gd name="connsiteX163" fmla="*/ 3256790 w 4061058"/>
                            <a:gd name="connsiteY163" fmla="*/ 659053 h 2236560"/>
                            <a:gd name="connsiteX164" fmla="*/ 3440481 w 4061058"/>
                            <a:gd name="connsiteY164" fmla="*/ 554796 h 2236560"/>
                            <a:gd name="connsiteX165" fmla="*/ 3445446 w 4061058"/>
                            <a:gd name="connsiteY165" fmla="*/ 544867 h 2236560"/>
                            <a:gd name="connsiteX166" fmla="*/ 3445446 w 4061058"/>
                            <a:gd name="connsiteY166" fmla="*/ 539902 h 2236560"/>
                            <a:gd name="connsiteX167" fmla="*/ 3445446 w 4061058"/>
                            <a:gd name="connsiteY167" fmla="*/ 534938 h 2236560"/>
                            <a:gd name="connsiteX168" fmla="*/ 3445446 w 4061058"/>
                            <a:gd name="connsiteY168" fmla="*/ 529973 h 2236560"/>
                            <a:gd name="connsiteX169" fmla="*/ 3445446 w 4061058"/>
                            <a:gd name="connsiteY169" fmla="*/ 525008 h 2236560"/>
                            <a:gd name="connsiteX170" fmla="*/ 3445446 w 4061058"/>
                            <a:gd name="connsiteY170" fmla="*/ 520044 h 2236560"/>
                            <a:gd name="connsiteX171" fmla="*/ 3445446 w 4061058"/>
                            <a:gd name="connsiteY171" fmla="*/ 515079 h 2236560"/>
                            <a:gd name="connsiteX172" fmla="*/ 3445446 w 4061058"/>
                            <a:gd name="connsiteY172" fmla="*/ 510115 h 2236560"/>
                            <a:gd name="connsiteX173" fmla="*/ 3445446 w 4061058"/>
                            <a:gd name="connsiteY173" fmla="*/ 505150 h 2236560"/>
                            <a:gd name="connsiteX174" fmla="*/ 3445446 w 4061058"/>
                            <a:gd name="connsiteY174" fmla="*/ 500185 h 2236560"/>
                            <a:gd name="connsiteX175" fmla="*/ 3445446 w 4061058"/>
                            <a:gd name="connsiteY175" fmla="*/ 495221 h 2236560"/>
                            <a:gd name="connsiteX176" fmla="*/ 3445446 w 4061058"/>
                            <a:gd name="connsiteY176" fmla="*/ 485292 h 2236560"/>
                            <a:gd name="connsiteX177" fmla="*/ 3495092 w 4061058"/>
                            <a:gd name="connsiteY177" fmla="*/ 515079 h 2236560"/>
                            <a:gd name="connsiteX178" fmla="*/ 3524879 w 4061058"/>
                            <a:gd name="connsiteY178" fmla="*/ 515079 h 2236560"/>
                            <a:gd name="connsiteX179" fmla="*/ 4056094 w 4061058"/>
                            <a:gd name="connsiteY179" fmla="*/ 207273 h 2236560"/>
                            <a:gd name="connsiteX180" fmla="*/ 4061058 w 4061058"/>
                            <a:gd name="connsiteY180" fmla="*/ 197344 h 2236560"/>
                            <a:gd name="connsiteX181" fmla="*/ 4061058 w 4061058"/>
                            <a:gd name="connsiteY181" fmla="*/ 192379 h 2236560"/>
                            <a:gd name="connsiteX182" fmla="*/ 4061058 w 4061058"/>
                            <a:gd name="connsiteY182" fmla="*/ 187415 h 2236560"/>
                            <a:gd name="connsiteX183" fmla="*/ 4061058 w 4061058"/>
                            <a:gd name="connsiteY183" fmla="*/ 182450 h 2236560"/>
                            <a:gd name="connsiteX184" fmla="*/ 4061058 w 4061058"/>
                            <a:gd name="connsiteY184" fmla="*/ 177485 h 2236560"/>
                            <a:gd name="connsiteX185" fmla="*/ 4061058 w 4061058"/>
                            <a:gd name="connsiteY185" fmla="*/ 172521 h 2236560"/>
                            <a:gd name="connsiteX186" fmla="*/ 4061058 w 4061058"/>
                            <a:gd name="connsiteY186" fmla="*/ 167556 h 2236560"/>
                            <a:gd name="connsiteX187" fmla="*/ 4061058 w 4061058"/>
                            <a:gd name="connsiteY187" fmla="*/ 162592 h 2236560"/>
                            <a:gd name="connsiteX188" fmla="*/ 4061058 w 4061058"/>
                            <a:gd name="connsiteY188" fmla="*/ 157627 h 2236560"/>
                            <a:gd name="connsiteX189" fmla="*/ 4061058 w 4061058"/>
                            <a:gd name="connsiteY189" fmla="*/ 152662 h 2236560"/>
                            <a:gd name="connsiteX190" fmla="*/ 4061058 w 4061058"/>
                            <a:gd name="connsiteY190" fmla="*/ 147698 h 2236560"/>
                            <a:gd name="connsiteX191" fmla="*/ 4056094 w 4061058"/>
                            <a:gd name="connsiteY191" fmla="*/ 132804 h 2236560"/>
                            <a:gd name="connsiteX192" fmla="*/ 3832686 w 4061058"/>
                            <a:gd name="connsiteY192" fmla="*/ 3723 h 2236560"/>
                            <a:gd name="connsiteX193" fmla="*/ 3802898 w 4061058"/>
                            <a:gd name="connsiteY193" fmla="*/ 3723 h 2236560"/>
                            <a:gd name="connsiteX194" fmla="*/ 3271684 w 4061058"/>
                            <a:gd name="connsiteY194" fmla="*/ 311530 h 2236560"/>
                            <a:gd name="connsiteX195" fmla="*/ 3266719 w 4061058"/>
                            <a:gd name="connsiteY195" fmla="*/ 321459 h 2236560"/>
                            <a:gd name="connsiteX196" fmla="*/ 3266719 w 4061058"/>
                            <a:gd name="connsiteY196" fmla="*/ 326423 h 2236560"/>
                            <a:gd name="connsiteX197" fmla="*/ 3266719 w 4061058"/>
                            <a:gd name="connsiteY197" fmla="*/ 331388 h 2236560"/>
                            <a:gd name="connsiteX198" fmla="*/ 3266719 w 4061058"/>
                            <a:gd name="connsiteY198" fmla="*/ 336353 h 2236560"/>
                            <a:gd name="connsiteX199" fmla="*/ 3266719 w 4061058"/>
                            <a:gd name="connsiteY199" fmla="*/ 341317 h 2236560"/>
                            <a:gd name="connsiteX200" fmla="*/ 3266719 w 4061058"/>
                            <a:gd name="connsiteY200" fmla="*/ 346282 h 2236560"/>
                            <a:gd name="connsiteX201" fmla="*/ 3266719 w 4061058"/>
                            <a:gd name="connsiteY201" fmla="*/ 351246 h 2236560"/>
                            <a:gd name="connsiteX202" fmla="*/ 3266719 w 4061058"/>
                            <a:gd name="connsiteY202" fmla="*/ 356211 h 2236560"/>
                            <a:gd name="connsiteX203" fmla="*/ 3266719 w 4061058"/>
                            <a:gd name="connsiteY203" fmla="*/ 361176 h 2236560"/>
                            <a:gd name="connsiteX204" fmla="*/ 3266719 w 4061058"/>
                            <a:gd name="connsiteY204" fmla="*/ 366140 h 2236560"/>
                            <a:gd name="connsiteX205" fmla="*/ 3266719 w 4061058"/>
                            <a:gd name="connsiteY205" fmla="*/ 371105 h 2236560"/>
                            <a:gd name="connsiteX206" fmla="*/ 3266719 w 4061058"/>
                            <a:gd name="connsiteY206" fmla="*/ 381034 h 2236560"/>
                            <a:gd name="connsiteX207" fmla="*/ 3217073 w 4061058"/>
                            <a:gd name="connsiteY207" fmla="*/ 351246 h 2236560"/>
                            <a:gd name="connsiteX208" fmla="*/ 3187285 w 4061058"/>
                            <a:gd name="connsiteY208" fmla="*/ 351246 h 2236560"/>
                            <a:gd name="connsiteX209" fmla="*/ 3003595 w 4061058"/>
                            <a:gd name="connsiteY209" fmla="*/ 455504 h 2236560"/>
                            <a:gd name="connsiteX210" fmla="*/ 2998630 w 4061058"/>
                            <a:gd name="connsiteY210" fmla="*/ 465433 h 2236560"/>
                            <a:gd name="connsiteX211" fmla="*/ 2998630 w 4061058"/>
                            <a:gd name="connsiteY211" fmla="*/ 470398 h 2236560"/>
                            <a:gd name="connsiteX212" fmla="*/ 2998630 w 4061058"/>
                            <a:gd name="connsiteY212" fmla="*/ 475362 h 2236560"/>
                            <a:gd name="connsiteX213" fmla="*/ 2998630 w 4061058"/>
                            <a:gd name="connsiteY213" fmla="*/ 480327 h 2236560"/>
                            <a:gd name="connsiteX214" fmla="*/ 2998630 w 4061058"/>
                            <a:gd name="connsiteY214" fmla="*/ 485292 h 2236560"/>
                            <a:gd name="connsiteX215" fmla="*/ 2998630 w 4061058"/>
                            <a:gd name="connsiteY215" fmla="*/ 490256 h 2236560"/>
                            <a:gd name="connsiteX216" fmla="*/ 2998630 w 4061058"/>
                            <a:gd name="connsiteY216" fmla="*/ 495221 h 2236560"/>
                            <a:gd name="connsiteX217" fmla="*/ 2998630 w 4061058"/>
                            <a:gd name="connsiteY217" fmla="*/ 500185 h 2236560"/>
                            <a:gd name="connsiteX218" fmla="*/ 2998630 w 4061058"/>
                            <a:gd name="connsiteY218" fmla="*/ 505150 h 2236560"/>
                            <a:gd name="connsiteX219" fmla="*/ 2998630 w 4061058"/>
                            <a:gd name="connsiteY219" fmla="*/ 510115 h 2236560"/>
                            <a:gd name="connsiteX220" fmla="*/ 2998630 w 4061058"/>
                            <a:gd name="connsiteY220" fmla="*/ 515079 h 2236560"/>
                            <a:gd name="connsiteX221" fmla="*/ 2998630 w 4061058"/>
                            <a:gd name="connsiteY221" fmla="*/ 525008 h 2236560"/>
                            <a:gd name="connsiteX222" fmla="*/ 2948984 w 4061058"/>
                            <a:gd name="connsiteY222" fmla="*/ 495221 h 2236560"/>
                            <a:gd name="connsiteX223" fmla="*/ 2919196 w 4061058"/>
                            <a:gd name="connsiteY223" fmla="*/ 495221 h 2236560"/>
                            <a:gd name="connsiteX224" fmla="*/ 2735505 w 4061058"/>
                            <a:gd name="connsiteY224" fmla="*/ 599477 h 2236560"/>
                            <a:gd name="connsiteX225" fmla="*/ 2730541 w 4061058"/>
                            <a:gd name="connsiteY225" fmla="*/ 609407 h 2236560"/>
                            <a:gd name="connsiteX226" fmla="*/ 2730541 w 4061058"/>
                            <a:gd name="connsiteY226" fmla="*/ 614371 h 2236560"/>
                            <a:gd name="connsiteX227" fmla="*/ 2730541 w 4061058"/>
                            <a:gd name="connsiteY227" fmla="*/ 619336 h 2236560"/>
                            <a:gd name="connsiteX228" fmla="*/ 2730541 w 4061058"/>
                            <a:gd name="connsiteY228" fmla="*/ 624301 h 2236560"/>
                            <a:gd name="connsiteX229" fmla="*/ 2730541 w 4061058"/>
                            <a:gd name="connsiteY229" fmla="*/ 629265 h 2236560"/>
                            <a:gd name="connsiteX230" fmla="*/ 2730541 w 4061058"/>
                            <a:gd name="connsiteY230" fmla="*/ 634230 h 2236560"/>
                            <a:gd name="connsiteX231" fmla="*/ 2730541 w 4061058"/>
                            <a:gd name="connsiteY231" fmla="*/ 639195 h 2236560"/>
                            <a:gd name="connsiteX232" fmla="*/ 2730541 w 4061058"/>
                            <a:gd name="connsiteY232" fmla="*/ 644159 h 2236560"/>
                            <a:gd name="connsiteX233" fmla="*/ 2730541 w 4061058"/>
                            <a:gd name="connsiteY233" fmla="*/ 649124 h 2236560"/>
                            <a:gd name="connsiteX234" fmla="*/ 2730541 w 4061058"/>
                            <a:gd name="connsiteY234" fmla="*/ 654089 h 2236560"/>
                            <a:gd name="connsiteX235" fmla="*/ 2730541 w 4061058"/>
                            <a:gd name="connsiteY235" fmla="*/ 659053 h 2236560"/>
                            <a:gd name="connsiteX236" fmla="*/ 2730541 w 4061058"/>
                            <a:gd name="connsiteY236" fmla="*/ 668983 h 2236560"/>
                            <a:gd name="connsiteX237" fmla="*/ 2680894 w 4061058"/>
                            <a:gd name="connsiteY237" fmla="*/ 639195 h 2236560"/>
                            <a:gd name="connsiteX238" fmla="*/ 2651107 w 4061058"/>
                            <a:gd name="connsiteY238" fmla="*/ 639195 h 2236560"/>
                            <a:gd name="connsiteX239" fmla="*/ 2467416 w 4061058"/>
                            <a:gd name="connsiteY239" fmla="*/ 743452 h 2236560"/>
                            <a:gd name="connsiteX240" fmla="*/ 2462451 w 4061058"/>
                            <a:gd name="connsiteY240" fmla="*/ 753381 h 2236560"/>
                            <a:gd name="connsiteX241" fmla="*/ 2462451 w 4061058"/>
                            <a:gd name="connsiteY241" fmla="*/ 758346 h 2236560"/>
                            <a:gd name="connsiteX242" fmla="*/ 2462451 w 4061058"/>
                            <a:gd name="connsiteY242" fmla="*/ 763310 h 2236560"/>
                            <a:gd name="connsiteX243" fmla="*/ 2462451 w 4061058"/>
                            <a:gd name="connsiteY243" fmla="*/ 768275 h 2236560"/>
                            <a:gd name="connsiteX244" fmla="*/ 2462451 w 4061058"/>
                            <a:gd name="connsiteY244" fmla="*/ 773239 h 2236560"/>
                            <a:gd name="connsiteX245" fmla="*/ 2462451 w 4061058"/>
                            <a:gd name="connsiteY245" fmla="*/ 778204 h 2236560"/>
                            <a:gd name="connsiteX246" fmla="*/ 2462451 w 4061058"/>
                            <a:gd name="connsiteY246" fmla="*/ 783169 h 2236560"/>
                            <a:gd name="connsiteX247" fmla="*/ 2462451 w 4061058"/>
                            <a:gd name="connsiteY247" fmla="*/ 788133 h 2236560"/>
                            <a:gd name="connsiteX248" fmla="*/ 2462451 w 4061058"/>
                            <a:gd name="connsiteY248" fmla="*/ 793098 h 2236560"/>
                            <a:gd name="connsiteX249" fmla="*/ 2462451 w 4061058"/>
                            <a:gd name="connsiteY249" fmla="*/ 798062 h 2236560"/>
                            <a:gd name="connsiteX250" fmla="*/ 2462451 w 4061058"/>
                            <a:gd name="connsiteY250" fmla="*/ 803027 h 2236560"/>
                            <a:gd name="connsiteX251" fmla="*/ 2462451 w 4061058"/>
                            <a:gd name="connsiteY251" fmla="*/ 812956 h 2236560"/>
                            <a:gd name="connsiteX252" fmla="*/ 2412805 w 4061058"/>
                            <a:gd name="connsiteY252" fmla="*/ 783169 h 2236560"/>
                            <a:gd name="connsiteX253" fmla="*/ 2383017 w 4061058"/>
                            <a:gd name="connsiteY253" fmla="*/ 783169 h 2236560"/>
                            <a:gd name="connsiteX254" fmla="*/ 2199326 w 4061058"/>
                            <a:gd name="connsiteY254" fmla="*/ 887425 h 2236560"/>
                            <a:gd name="connsiteX255" fmla="*/ 2194362 w 4061058"/>
                            <a:gd name="connsiteY255" fmla="*/ 897355 h 2236560"/>
                            <a:gd name="connsiteX256" fmla="*/ 2194362 w 4061058"/>
                            <a:gd name="connsiteY256" fmla="*/ 902319 h 2236560"/>
                            <a:gd name="connsiteX257" fmla="*/ 2194362 w 4061058"/>
                            <a:gd name="connsiteY257" fmla="*/ 907284 h 2236560"/>
                            <a:gd name="connsiteX258" fmla="*/ 2194362 w 4061058"/>
                            <a:gd name="connsiteY258" fmla="*/ 912249 h 2236560"/>
                            <a:gd name="connsiteX259" fmla="*/ 2194362 w 4061058"/>
                            <a:gd name="connsiteY259" fmla="*/ 917213 h 2236560"/>
                            <a:gd name="connsiteX260" fmla="*/ 2194362 w 4061058"/>
                            <a:gd name="connsiteY260" fmla="*/ 922178 h 2236560"/>
                            <a:gd name="connsiteX261" fmla="*/ 2194362 w 4061058"/>
                            <a:gd name="connsiteY261" fmla="*/ 927143 h 2236560"/>
                            <a:gd name="connsiteX262" fmla="*/ 2194362 w 4061058"/>
                            <a:gd name="connsiteY262" fmla="*/ 932107 h 2236560"/>
                            <a:gd name="connsiteX263" fmla="*/ 2194362 w 4061058"/>
                            <a:gd name="connsiteY263" fmla="*/ 937072 h 2236560"/>
                            <a:gd name="connsiteX264" fmla="*/ 2194362 w 4061058"/>
                            <a:gd name="connsiteY264" fmla="*/ 942037 h 2236560"/>
                            <a:gd name="connsiteX265" fmla="*/ 2194362 w 4061058"/>
                            <a:gd name="connsiteY265" fmla="*/ 947001 h 2236560"/>
                            <a:gd name="connsiteX266" fmla="*/ 2194362 w 4061058"/>
                            <a:gd name="connsiteY266" fmla="*/ 956931 h 2236560"/>
                            <a:gd name="connsiteX267" fmla="*/ 2144715 w 4061058"/>
                            <a:gd name="connsiteY267" fmla="*/ 927143 h 2236560"/>
                            <a:gd name="connsiteX268" fmla="*/ 2114928 w 4061058"/>
                            <a:gd name="connsiteY268" fmla="*/ 927143 h 2236560"/>
                            <a:gd name="connsiteX269" fmla="*/ 1931237 w 4061058"/>
                            <a:gd name="connsiteY269" fmla="*/ 1031400 h 2236560"/>
                            <a:gd name="connsiteX270" fmla="*/ 1926272 w 4061058"/>
                            <a:gd name="connsiteY270" fmla="*/ 1041329 h 2236560"/>
                            <a:gd name="connsiteX271" fmla="*/ 1926272 w 4061058"/>
                            <a:gd name="connsiteY271" fmla="*/ 1046293 h 2236560"/>
                            <a:gd name="connsiteX272" fmla="*/ 1926272 w 4061058"/>
                            <a:gd name="connsiteY272" fmla="*/ 1051258 h 2236560"/>
                            <a:gd name="connsiteX273" fmla="*/ 1926272 w 4061058"/>
                            <a:gd name="connsiteY273" fmla="*/ 1056223 h 2236560"/>
                            <a:gd name="connsiteX274" fmla="*/ 1926272 w 4061058"/>
                            <a:gd name="connsiteY274" fmla="*/ 1061187 h 2236560"/>
                            <a:gd name="connsiteX275" fmla="*/ 1926272 w 4061058"/>
                            <a:gd name="connsiteY275" fmla="*/ 1066152 h 2236560"/>
                            <a:gd name="connsiteX276" fmla="*/ 1926272 w 4061058"/>
                            <a:gd name="connsiteY276" fmla="*/ 1071116 h 2236560"/>
                            <a:gd name="connsiteX277" fmla="*/ 1926272 w 4061058"/>
                            <a:gd name="connsiteY277" fmla="*/ 1076081 h 2236560"/>
                            <a:gd name="connsiteX278" fmla="*/ 1926272 w 4061058"/>
                            <a:gd name="connsiteY278" fmla="*/ 1081046 h 2236560"/>
                            <a:gd name="connsiteX279" fmla="*/ 1926272 w 4061058"/>
                            <a:gd name="connsiteY279" fmla="*/ 1086010 h 2236560"/>
                            <a:gd name="connsiteX280" fmla="*/ 1926272 w 4061058"/>
                            <a:gd name="connsiteY280" fmla="*/ 1090975 h 2236560"/>
                            <a:gd name="connsiteX281" fmla="*/ 1926272 w 4061058"/>
                            <a:gd name="connsiteY281" fmla="*/ 1100904 h 2236560"/>
                            <a:gd name="connsiteX282" fmla="*/ 1876626 w 4061058"/>
                            <a:gd name="connsiteY282" fmla="*/ 1071116 h 2236560"/>
                            <a:gd name="connsiteX283" fmla="*/ 1846838 w 4061058"/>
                            <a:gd name="connsiteY283" fmla="*/ 1071116 h 2236560"/>
                            <a:gd name="connsiteX284" fmla="*/ 1663147 w 4061058"/>
                            <a:gd name="connsiteY284" fmla="*/ 1175374 h 2236560"/>
                            <a:gd name="connsiteX285" fmla="*/ 1658183 w 4061058"/>
                            <a:gd name="connsiteY285" fmla="*/ 1185303 h 2236560"/>
                            <a:gd name="connsiteX286" fmla="*/ 1658183 w 4061058"/>
                            <a:gd name="connsiteY286" fmla="*/ 1190268 h 2236560"/>
                            <a:gd name="connsiteX287" fmla="*/ 1658183 w 4061058"/>
                            <a:gd name="connsiteY287" fmla="*/ 1195232 h 2236560"/>
                            <a:gd name="connsiteX288" fmla="*/ 1658183 w 4061058"/>
                            <a:gd name="connsiteY288" fmla="*/ 1200197 h 2236560"/>
                            <a:gd name="connsiteX289" fmla="*/ 1658183 w 4061058"/>
                            <a:gd name="connsiteY289" fmla="*/ 1205162 h 2236560"/>
                            <a:gd name="connsiteX290" fmla="*/ 1658183 w 4061058"/>
                            <a:gd name="connsiteY290" fmla="*/ 1210126 h 2236560"/>
                            <a:gd name="connsiteX291" fmla="*/ 1658183 w 4061058"/>
                            <a:gd name="connsiteY291" fmla="*/ 1215091 h 2236560"/>
                            <a:gd name="connsiteX292" fmla="*/ 1658183 w 4061058"/>
                            <a:gd name="connsiteY292" fmla="*/ 1220055 h 2236560"/>
                            <a:gd name="connsiteX293" fmla="*/ 1658183 w 4061058"/>
                            <a:gd name="connsiteY293" fmla="*/ 1225020 h 2236560"/>
                            <a:gd name="connsiteX294" fmla="*/ 1658183 w 4061058"/>
                            <a:gd name="connsiteY294" fmla="*/ 1229985 h 2236560"/>
                            <a:gd name="connsiteX295" fmla="*/ 1658183 w 4061058"/>
                            <a:gd name="connsiteY295" fmla="*/ 1234949 h 2236560"/>
                            <a:gd name="connsiteX296" fmla="*/ 1658183 w 4061058"/>
                            <a:gd name="connsiteY296" fmla="*/ 1244878 h 2236560"/>
                            <a:gd name="connsiteX297" fmla="*/ 1608537 w 4061058"/>
                            <a:gd name="connsiteY297" fmla="*/ 1215091 h 2236560"/>
                            <a:gd name="connsiteX298" fmla="*/ 1578749 w 4061058"/>
                            <a:gd name="connsiteY298" fmla="*/ 1215091 h 2236560"/>
                            <a:gd name="connsiteX299" fmla="*/ 1395058 w 4061058"/>
                            <a:gd name="connsiteY299" fmla="*/ 1319347 h 2236560"/>
                            <a:gd name="connsiteX300" fmla="*/ 1390093 w 4061058"/>
                            <a:gd name="connsiteY300" fmla="*/ 1329277 h 2236560"/>
                            <a:gd name="connsiteX301" fmla="*/ 1390093 w 4061058"/>
                            <a:gd name="connsiteY301" fmla="*/ 1334241 h 2236560"/>
                            <a:gd name="connsiteX302" fmla="*/ 1390093 w 4061058"/>
                            <a:gd name="connsiteY302" fmla="*/ 1339206 h 2236560"/>
                            <a:gd name="connsiteX303" fmla="*/ 1390093 w 4061058"/>
                            <a:gd name="connsiteY303" fmla="*/ 1344170 h 2236560"/>
                            <a:gd name="connsiteX304" fmla="*/ 1390093 w 4061058"/>
                            <a:gd name="connsiteY304" fmla="*/ 1349135 h 2236560"/>
                            <a:gd name="connsiteX305" fmla="*/ 1390093 w 4061058"/>
                            <a:gd name="connsiteY305" fmla="*/ 1354100 h 2236560"/>
                            <a:gd name="connsiteX306" fmla="*/ 1390093 w 4061058"/>
                            <a:gd name="connsiteY306" fmla="*/ 1359064 h 2236560"/>
                            <a:gd name="connsiteX307" fmla="*/ 1390093 w 4061058"/>
                            <a:gd name="connsiteY307" fmla="*/ 1364029 h 2236560"/>
                            <a:gd name="connsiteX308" fmla="*/ 1390093 w 4061058"/>
                            <a:gd name="connsiteY308" fmla="*/ 1368993 h 2236560"/>
                            <a:gd name="connsiteX309" fmla="*/ 1390093 w 4061058"/>
                            <a:gd name="connsiteY309" fmla="*/ 1373958 h 2236560"/>
                            <a:gd name="connsiteX310" fmla="*/ 1390093 w 4061058"/>
                            <a:gd name="connsiteY310" fmla="*/ 1378923 h 2236560"/>
                            <a:gd name="connsiteX311" fmla="*/ 1390093 w 4061058"/>
                            <a:gd name="connsiteY311" fmla="*/ 1388852 h 2236560"/>
                            <a:gd name="connsiteX312" fmla="*/ 1340447 w 4061058"/>
                            <a:gd name="connsiteY312" fmla="*/ 1359064 h 2236560"/>
                            <a:gd name="connsiteX313" fmla="*/ 1310660 w 4061058"/>
                            <a:gd name="connsiteY313" fmla="*/ 1359064 h 2236560"/>
                            <a:gd name="connsiteX314" fmla="*/ 1126968 w 4061058"/>
                            <a:gd name="connsiteY314" fmla="*/ 1463322 h 2236560"/>
                            <a:gd name="connsiteX315" fmla="*/ 1122004 w 4061058"/>
                            <a:gd name="connsiteY315" fmla="*/ 1473251 h 2236560"/>
                            <a:gd name="connsiteX316" fmla="*/ 1122004 w 4061058"/>
                            <a:gd name="connsiteY316" fmla="*/ 1478216 h 2236560"/>
                            <a:gd name="connsiteX317" fmla="*/ 1122004 w 4061058"/>
                            <a:gd name="connsiteY317" fmla="*/ 1483180 h 2236560"/>
                            <a:gd name="connsiteX318" fmla="*/ 1122004 w 4061058"/>
                            <a:gd name="connsiteY318" fmla="*/ 1488145 h 2236560"/>
                            <a:gd name="connsiteX319" fmla="*/ 1122004 w 4061058"/>
                            <a:gd name="connsiteY319" fmla="*/ 1493109 h 2236560"/>
                            <a:gd name="connsiteX320" fmla="*/ 1122004 w 4061058"/>
                            <a:gd name="connsiteY320" fmla="*/ 1498074 h 2236560"/>
                            <a:gd name="connsiteX321" fmla="*/ 1122004 w 4061058"/>
                            <a:gd name="connsiteY321" fmla="*/ 1503039 h 2236560"/>
                            <a:gd name="connsiteX322" fmla="*/ 1122004 w 4061058"/>
                            <a:gd name="connsiteY322" fmla="*/ 1508003 h 2236560"/>
                            <a:gd name="connsiteX323" fmla="*/ 1122004 w 4061058"/>
                            <a:gd name="connsiteY323" fmla="*/ 1512968 h 2236560"/>
                            <a:gd name="connsiteX324" fmla="*/ 1122004 w 4061058"/>
                            <a:gd name="connsiteY324" fmla="*/ 1517932 h 2236560"/>
                            <a:gd name="connsiteX325" fmla="*/ 1122004 w 4061058"/>
                            <a:gd name="connsiteY325" fmla="*/ 1522897 h 2236560"/>
                            <a:gd name="connsiteX326" fmla="*/ 1122004 w 4061058"/>
                            <a:gd name="connsiteY326" fmla="*/ 1532826 h 2236560"/>
                            <a:gd name="connsiteX327" fmla="*/ 1072358 w 4061058"/>
                            <a:gd name="connsiteY327" fmla="*/ 1503039 h 2236560"/>
                            <a:gd name="connsiteX328" fmla="*/ 1042570 w 4061058"/>
                            <a:gd name="connsiteY328" fmla="*/ 1503039 h 2236560"/>
                            <a:gd name="connsiteX329" fmla="*/ 848950 w 4061058"/>
                            <a:gd name="connsiteY329" fmla="*/ 1572543 h 2236560"/>
                            <a:gd name="connsiteX330" fmla="*/ 843985 w 4061058"/>
                            <a:gd name="connsiteY330" fmla="*/ 1582472 h 2236560"/>
                            <a:gd name="connsiteX331" fmla="*/ 843985 w 4061058"/>
                            <a:gd name="connsiteY331" fmla="*/ 1587437 h 2236560"/>
                            <a:gd name="connsiteX332" fmla="*/ 843985 w 4061058"/>
                            <a:gd name="connsiteY332" fmla="*/ 1592401 h 2236560"/>
                            <a:gd name="connsiteX333" fmla="*/ 843985 w 4061058"/>
                            <a:gd name="connsiteY333" fmla="*/ 1597366 h 2236560"/>
                            <a:gd name="connsiteX334" fmla="*/ 843985 w 4061058"/>
                            <a:gd name="connsiteY334" fmla="*/ 1602331 h 2236560"/>
                            <a:gd name="connsiteX335" fmla="*/ 843985 w 4061058"/>
                            <a:gd name="connsiteY335" fmla="*/ 1607295 h 2236560"/>
                            <a:gd name="connsiteX336" fmla="*/ 843985 w 4061058"/>
                            <a:gd name="connsiteY336" fmla="*/ 1612260 h 2236560"/>
                            <a:gd name="connsiteX337" fmla="*/ 843985 w 4061058"/>
                            <a:gd name="connsiteY337" fmla="*/ 1617224 h 2236560"/>
                            <a:gd name="connsiteX338" fmla="*/ 843985 w 4061058"/>
                            <a:gd name="connsiteY338" fmla="*/ 1622189 h 2236560"/>
                            <a:gd name="connsiteX339" fmla="*/ 843985 w 4061058"/>
                            <a:gd name="connsiteY339" fmla="*/ 1627154 h 2236560"/>
                            <a:gd name="connsiteX340" fmla="*/ 843985 w 4061058"/>
                            <a:gd name="connsiteY340" fmla="*/ 1632118 h 2236560"/>
                            <a:gd name="connsiteX341" fmla="*/ 843985 w 4061058"/>
                            <a:gd name="connsiteY341" fmla="*/ 1642047 h 2236560"/>
                            <a:gd name="connsiteX342" fmla="*/ 794339 w 4061058"/>
                            <a:gd name="connsiteY342" fmla="*/ 1612260 h 2236560"/>
                            <a:gd name="connsiteX343" fmla="*/ 764551 w 4061058"/>
                            <a:gd name="connsiteY343" fmla="*/ 1612260 h 2236560"/>
                            <a:gd name="connsiteX344" fmla="*/ 580860 w 4061058"/>
                            <a:gd name="connsiteY344" fmla="*/ 1716517 h 2236560"/>
                            <a:gd name="connsiteX345" fmla="*/ 575896 w 4061058"/>
                            <a:gd name="connsiteY345" fmla="*/ 1726447 h 2236560"/>
                            <a:gd name="connsiteX346" fmla="*/ 575896 w 4061058"/>
                            <a:gd name="connsiteY346" fmla="*/ 1731411 h 2236560"/>
                            <a:gd name="connsiteX347" fmla="*/ 575896 w 4061058"/>
                            <a:gd name="connsiteY347" fmla="*/ 1736376 h 2236560"/>
                            <a:gd name="connsiteX348" fmla="*/ 575896 w 4061058"/>
                            <a:gd name="connsiteY348" fmla="*/ 1741340 h 2236560"/>
                            <a:gd name="connsiteX349" fmla="*/ 575896 w 4061058"/>
                            <a:gd name="connsiteY349" fmla="*/ 1746305 h 2236560"/>
                            <a:gd name="connsiteX350" fmla="*/ 575896 w 4061058"/>
                            <a:gd name="connsiteY350" fmla="*/ 1751270 h 2236560"/>
                            <a:gd name="connsiteX351" fmla="*/ 575896 w 4061058"/>
                            <a:gd name="connsiteY351" fmla="*/ 1756234 h 2236560"/>
                            <a:gd name="connsiteX352" fmla="*/ 575896 w 4061058"/>
                            <a:gd name="connsiteY352" fmla="*/ 1761199 h 2236560"/>
                            <a:gd name="connsiteX353" fmla="*/ 575896 w 4061058"/>
                            <a:gd name="connsiteY353" fmla="*/ 1766163 h 2236560"/>
                            <a:gd name="connsiteX354" fmla="*/ 575896 w 4061058"/>
                            <a:gd name="connsiteY354" fmla="*/ 1771128 h 2236560"/>
                            <a:gd name="connsiteX355" fmla="*/ 575896 w 4061058"/>
                            <a:gd name="connsiteY355" fmla="*/ 1776093 h 2236560"/>
                            <a:gd name="connsiteX356" fmla="*/ 575896 w 4061058"/>
                            <a:gd name="connsiteY356" fmla="*/ 1786022 h 2236560"/>
                            <a:gd name="connsiteX357" fmla="*/ 526250 w 4061058"/>
                            <a:gd name="connsiteY357" fmla="*/ 1756234 h 2236560"/>
                            <a:gd name="connsiteX358" fmla="*/ 496462 w 4061058"/>
                            <a:gd name="connsiteY358" fmla="*/ 1756234 h 2236560"/>
                            <a:gd name="connsiteX359" fmla="*/ 312771 w 4061058"/>
                            <a:gd name="connsiteY359" fmla="*/ 1860491 h 2236560"/>
                            <a:gd name="connsiteX360" fmla="*/ 307806 w 4061058"/>
                            <a:gd name="connsiteY360" fmla="*/ 1870420 h 2236560"/>
                            <a:gd name="connsiteX361" fmla="*/ 307806 w 4061058"/>
                            <a:gd name="connsiteY361" fmla="*/ 1875385 h 2236560"/>
                            <a:gd name="connsiteX362" fmla="*/ 307806 w 4061058"/>
                            <a:gd name="connsiteY362" fmla="*/ 1880349 h 2236560"/>
                            <a:gd name="connsiteX363" fmla="*/ 307806 w 4061058"/>
                            <a:gd name="connsiteY363" fmla="*/ 1885314 h 2236560"/>
                            <a:gd name="connsiteX364" fmla="*/ 307806 w 4061058"/>
                            <a:gd name="connsiteY364" fmla="*/ 1890278 h 2236560"/>
                            <a:gd name="connsiteX365" fmla="*/ 307806 w 4061058"/>
                            <a:gd name="connsiteY365" fmla="*/ 1895243 h 2236560"/>
                            <a:gd name="connsiteX366" fmla="*/ 307806 w 4061058"/>
                            <a:gd name="connsiteY366" fmla="*/ 1900208 h 2236560"/>
                            <a:gd name="connsiteX367" fmla="*/ 307806 w 4061058"/>
                            <a:gd name="connsiteY367" fmla="*/ 1905172 h 2236560"/>
                            <a:gd name="connsiteX368" fmla="*/ 307806 w 4061058"/>
                            <a:gd name="connsiteY368" fmla="*/ 1910137 h 2236560"/>
                            <a:gd name="connsiteX369" fmla="*/ 307806 w 4061058"/>
                            <a:gd name="connsiteY369" fmla="*/ 1915101 h 2236560"/>
                            <a:gd name="connsiteX370" fmla="*/ 307806 w 4061058"/>
                            <a:gd name="connsiteY370" fmla="*/ 1920066 h 2236560"/>
                            <a:gd name="connsiteX371" fmla="*/ 307806 w 4061058"/>
                            <a:gd name="connsiteY371" fmla="*/ 1929995 h 2236560"/>
                            <a:gd name="connsiteX372" fmla="*/ 258160 w 4061058"/>
                            <a:gd name="connsiteY372" fmla="*/ 1900208 h 2236560"/>
                            <a:gd name="connsiteX373" fmla="*/ 228372 w 4061058"/>
                            <a:gd name="connsiteY373" fmla="*/ 1900208 h 2236560"/>
                            <a:gd name="connsiteX374" fmla="*/ 4965 w 4061058"/>
                            <a:gd name="connsiteY374" fmla="*/ 2029288 h 2236560"/>
                            <a:gd name="connsiteX375" fmla="*/ 0 w 4061058"/>
                            <a:gd name="connsiteY375" fmla="*/ 2039217 h 2236560"/>
                            <a:gd name="connsiteX376" fmla="*/ 0 w 4061058"/>
                            <a:gd name="connsiteY376" fmla="*/ 2044182 h 2236560"/>
                            <a:gd name="connsiteX377" fmla="*/ 0 w 4061058"/>
                            <a:gd name="connsiteY377" fmla="*/ 2049147 h 2236560"/>
                            <a:gd name="connsiteX378" fmla="*/ 0 w 4061058"/>
                            <a:gd name="connsiteY378" fmla="*/ 2054111 h 2236560"/>
                            <a:gd name="connsiteX379" fmla="*/ 0 w 4061058"/>
                            <a:gd name="connsiteY379" fmla="*/ 2059076 h 2236560"/>
                            <a:gd name="connsiteX380" fmla="*/ 0 w 4061058"/>
                            <a:gd name="connsiteY380" fmla="*/ 2064040 h 2236560"/>
                            <a:gd name="connsiteX381" fmla="*/ 0 w 4061058"/>
                            <a:gd name="connsiteY381" fmla="*/ 2069005 h 2236560"/>
                            <a:gd name="connsiteX382" fmla="*/ 0 w 4061058"/>
                            <a:gd name="connsiteY382" fmla="*/ 2073970 h 2236560"/>
                            <a:gd name="connsiteX383" fmla="*/ 0 w 4061058"/>
                            <a:gd name="connsiteY383" fmla="*/ 2078934 h 2236560"/>
                            <a:gd name="connsiteX384" fmla="*/ 0 w 4061058"/>
                            <a:gd name="connsiteY384" fmla="*/ 2083899 h 2236560"/>
                            <a:gd name="connsiteX385" fmla="*/ 0 w 4061058"/>
                            <a:gd name="connsiteY385" fmla="*/ 2088863 h 2236560"/>
                            <a:gd name="connsiteX386" fmla="*/ 4965 w 4061058"/>
                            <a:gd name="connsiteY386" fmla="*/ 2103757 h 2236560"/>
                            <a:gd name="connsiteX387" fmla="*/ 228372 w 4061058"/>
                            <a:gd name="connsiteY387" fmla="*/ 2232838 h 2236560"/>
                            <a:gd name="connsiteX388" fmla="*/ 258160 w 4061058"/>
                            <a:gd name="connsiteY388" fmla="*/ 2232838 h 2236560"/>
                            <a:gd name="connsiteX389" fmla="*/ 481568 w 4061058"/>
                            <a:gd name="connsiteY389" fmla="*/ 2103757 h 2236560"/>
                            <a:gd name="connsiteX390" fmla="*/ 496462 w 4061058"/>
                            <a:gd name="connsiteY390" fmla="*/ 2128580 h 22365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  <a:cxn ang="0">
                              <a:pos x="connsiteX211" y="connsiteY211"/>
                            </a:cxn>
                            <a:cxn ang="0">
                              <a:pos x="connsiteX212" y="connsiteY212"/>
                            </a:cxn>
                            <a:cxn ang="0">
                              <a:pos x="connsiteX213" y="connsiteY213"/>
                            </a:cxn>
                            <a:cxn ang="0">
                              <a:pos x="connsiteX214" y="connsiteY214"/>
                            </a:cxn>
                            <a:cxn ang="0">
                              <a:pos x="connsiteX215" y="connsiteY215"/>
                            </a:cxn>
                            <a:cxn ang="0">
                              <a:pos x="connsiteX216" y="connsiteY216"/>
                            </a:cxn>
                            <a:cxn ang="0">
                              <a:pos x="connsiteX217" y="connsiteY217"/>
                            </a:cxn>
                            <a:cxn ang="0">
                              <a:pos x="connsiteX218" y="connsiteY218"/>
                            </a:cxn>
                            <a:cxn ang="0">
                              <a:pos x="connsiteX219" y="connsiteY219"/>
                            </a:cxn>
                            <a:cxn ang="0">
                              <a:pos x="connsiteX220" y="connsiteY220"/>
                            </a:cxn>
                            <a:cxn ang="0">
                              <a:pos x="connsiteX221" y="connsiteY221"/>
                            </a:cxn>
                            <a:cxn ang="0">
                              <a:pos x="connsiteX222" y="connsiteY222"/>
                            </a:cxn>
                            <a:cxn ang="0">
                              <a:pos x="connsiteX223" y="connsiteY223"/>
                            </a:cxn>
                            <a:cxn ang="0">
                              <a:pos x="connsiteX224" y="connsiteY224"/>
                            </a:cxn>
                            <a:cxn ang="0">
                              <a:pos x="connsiteX225" y="connsiteY225"/>
                            </a:cxn>
                            <a:cxn ang="0">
                              <a:pos x="connsiteX226" y="connsiteY226"/>
                            </a:cxn>
                            <a:cxn ang="0">
                              <a:pos x="connsiteX227" y="connsiteY227"/>
                            </a:cxn>
                            <a:cxn ang="0">
                              <a:pos x="connsiteX228" y="connsiteY228"/>
                            </a:cxn>
                            <a:cxn ang="0">
                              <a:pos x="connsiteX229" y="connsiteY229"/>
                            </a:cxn>
                            <a:cxn ang="0">
                              <a:pos x="connsiteX230" y="connsiteY230"/>
                            </a:cxn>
                            <a:cxn ang="0">
                              <a:pos x="connsiteX231" y="connsiteY231"/>
                            </a:cxn>
                            <a:cxn ang="0">
                              <a:pos x="connsiteX232" y="connsiteY232"/>
                            </a:cxn>
                            <a:cxn ang="0">
                              <a:pos x="connsiteX233" y="connsiteY233"/>
                            </a:cxn>
                            <a:cxn ang="0">
                              <a:pos x="connsiteX234" y="connsiteY234"/>
                            </a:cxn>
                            <a:cxn ang="0">
                              <a:pos x="connsiteX235" y="connsiteY235"/>
                            </a:cxn>
                            <a:cxn ang="0">
                              <a:pos x="connsiteX236" y="connsiteY236"/>
                            </a:cxn>
                            <a:cxn ang="0">
                              <a:pos x="connsiteX237" y="connsiteY237"/>
                            </a:cxn>
                            <a:cxn ang="0">
                              <a:pos x="connsiteX238" y="connsiteY238"/>
                            </a:cxn>
                            <a:cxn ang="0">
                              <a:pos x="connsiteX239" y="connsiteY239"/>
                            </a:cxn>
                            <a:cxn ang="0">
                              <a:pos x="connsiteX240" y="connsiteY240"/>
                            </a:cxn>
                            <a:cxn ang="0">
                              <a:pos x="connsiteX241" y="connsiteY241"/>
                            </a:cxn>
                            <a:cxn ang="0">
                              <a:pos x="connsiteX242" y="connsiteY242"/>
                            </a:cxn>
                            <a:cxn ang="0">
                              <a:pos x="connsiteX243" y="connsiteY243"/>
                            </a:cxn>
                            <a:cxn ang="0">
                              <a:pos x="connsiteX244" y="connsiteY244"/>
                            </a:cxn>
                            <a:cxn ang="0">
                              <a:pos x="connsiteX245" y="connsiteY245"/>
                            </a:cxn>
                            <a:cxn ang="0">
                              <a:pos x="connsiteX246" y="connsiteY246"/>
                            </a:cxn>
                            <a:cxn ang="0">
                              <a:pos x="connsiteX247" y="connsiteY247"/>
                            </a:cxn>
                            <a:cxn ang="0">
                              <a:pos x="connsiteX248" y="connsiteY248"/>
                            </a:cxn>
                            <a:cxn ang="0">
                              <a:pos x="connsiteX249" y="connsiteY249"/>
                            </a:cxn>
                            <a:cxn ang="0">
                              <a:pos x="connsiteX250" y="connsiteY250"/>
                            </a:cxn>
                            <a:cxn ang="0">
                              <a:pos x="connsiteX251" y="connsiteY251"/>
                            </a:cxn>
                            <a:cxn ang="0">
                              <a:pos x="connsiteX252" y="connsiteY252"/>
                            </a:cxn>
                            <a:cxn ang="0">
                              <a:pos x="connsiteX253" y="connsiteY253"/>
                            </a:cxn>
                            <a:cxn ang="0">
                              <a:pos x="connsiteX254" y="connsiteY254"/>
                            </a:cxn>
                            <a:cxn ang="0">
                              <a:pos x="connsiteX255" y="connsiteY255"/>
                            </a:cxn>
                            <a:cxn ang="0">
                              <a:pos x="connsiteX256" y="connsiteY256"/>
                            </a:cxn>
                            <a:cxn ang="0">
                              <a:pos x="connsiteX257" y="connsiteY257"/>
                            </a:cxn>
                            <a:cxn ang="0">
                              <a:pos x="connsiteX258" y="connsiteY258"/>
                            </a:cxn>
                            <a:cxn ang="0">
                              <a:pos x="connsiteX259" y="connsiteY259"/>
                            </a:cxn>
                            <a:cxn ang="0">
                              <a:pos x="connsiteX260" y="connsiteY260"/>
                            </a:cxn>
                            <a:cxn ang="0">
                              <a:pos x="connsiteX261" y="connsiteY261"/>
                            </a:cxn>
                            <a:cxn ang="0">
                              <a:pos x="connsiteX262" y="connsiteY262"/>
                            </a:cxn>
                            <a:cxn ang="0">
                              <a:pos x="connsiteX263" y="connsiteY263"/>
                            </a:cxn>
                            <a:cxn ang="0">
                              <a:pos x="connsiteX264" y="connsiteY264"/>
                            </a:cxn>
                            <a:cxn ang="0">
                              <a:pos x="connsiteX265" y="connsiteY265"/>
                            </a:cxn>
                            <a:cxn ang="0">
                              <a:pos x="connsiteX266" y="connsiteY266"/>
                            </a:cxn>
                            <a:cxn ang="0">
                              <a:pos x="connsiteX267" y="connsiteY267"/>
                            </a:cxn>
                            <a:cxn ang="0">
                              <a:pos x="connsiteX268" y="connsiteY268"/>
                            </a:cxn>
                            <a:cxn ang="0">
                              <a:pos x="connsiteX269" y="connsiteY269"/>
                            </a:cxn>
                            <a:cxn ang="0">
                              <a:pos x="connsiteX270" y="connsiteY270"/>
                            </a:cxn>
                            <a:cxn ang="0">
                              <a:pos x="connsiteX271" y="connsiteY271"/>
                            </a:cxn>
                            <a:cxn ang="0">
                              <a:pos x="connsiteX272" y="connsiteY272"/>
                            </a:cxn>
                            <a:cxn ang="0">
                              <a:pos x="connsiteX273" y="connsiteY273"/>
                            </a:cxn>
                            <a:cxn ang="0">
                              <a:pos x="connsiteX274" y="connsiteY274"/>
                            </a:cxn>
                            <a:cxn ang="0">
                              <a:pos x="connsiteX275" y="connsiteY275"/>
                            </a:cxn>
                            <a:cxn ang="0">
                              <a:pos x="connsiteX276" y="connsiteY276"/>
                            </a:cxn>
                            <a:cxn ang="0">
                              <a:pos x="connsiteX277" y="connsiteY277"/>
                            </a:cxn>
                            <a:cxn ang="0">
                              <a:pos x="connsiteX278" y="connsiteY278"/>
                            </a:cxn>
                            <a:cxn ang="0">
                              <a:pos x="connsiteX279" y="connsiteY279"/>
                            </a:cxn>
                            <a:cxn ang="0">
                              <a:pos x="connsiteX280" y="connsiteY280"/>
                            </a:cxn>
                            <a:cxn ang="0">
                              <a:pos x="connsiteX281" y="connsiteY281"/>
                            </a:cxn>
                            <a:cxn ang="0">
                              <a:pos x="connsiteX282" y="connsiteY282"/>
                            </a:cxn>
                            <a:cxn ang="0">
                              <a:pos x="connsiteX283" y="connsiteY283"/>
                            </a:cxn>
                            <a:cxn ang="0">
                              <a:pos x="connsiteX284" y="connsiteY284"/>
                            </a:cxn>
                            <a:cxn ang="0">
                              <a:pos x="connsiteX285" y="connsiteY285"/>
                            </a:cxn>
                            <a:cxn ang="0">
                              <a:pos x="connsiteX286" y="connsiteY286"/>
                            </a:cxn>
                            <a:cxn ang="0">
                              <a:pos x="connsiteX287" y="connsiteY287"/>
                            </a:cxn>
                            <a:cxn ang="0">
                              <a:pos x="connsiteX288" y="connsiteY288"/>
                            </a:cxn>
                            <a:cxn ang="0">
                              <a:pos x="connsiteX289" y="connsiteY289"/>
                            </a:cxn>
                            <a:cxn ang="0">
                              <a:pos x="connsiteX290" y="connsiteY290"/>
                            </a:cxn>
                            <a:cxn ang="0">
                              <a:pos x="connsiteX291" y="connsiteY291"/>
                            </a:cxn>
                            <a:cxn ang="0">
                              <a:pos x="connsiteX292" y="connsiteY292"/>
                            </a:cxn>
                            <a:cxn ang="0">
                              <a:pos x="connsiteX293" y="connsiteY293"/>
                            </a:cxn>
                            <a:cxn ang="0">
                              <a:pos x="connsiteX294" y="connsiteY294"/>
                            </a:cxn>
                            <a:cxn ang="0">
                              <a:pos x="connsiteX295" y="connsiteY295"/>
                            </a:cxn>
                            <a:cxn ang="0">
                              <a:pos x="connsiteX296" y="connsiteY296"/>
                            </a:cxn>
                            <a:cxn ang="0">
                              <a:pos x="connsiteX297" y="connsiteY297"/>
                            </a:cxn>
                            <a:cxn ang="0">
                              <a:pos x="connsiteX298" y="connsiteY298"/>
                            </a:cxn>
                            <a:cxn ang="0">
                              <a:pos x="connsiteX299" y="connsiteY299"/>
                            </a:cxn>
                            <a:cxn ang="0">
                              <a:pos x="connsiteX300" y="connsiteY300"/>
                            </a:cxn>
                            <a:cxn ang="0">
                              <a:pos x="connsiteX301" y="connsiteY301"/>
                            </a:cxn>
                            <a:cxn ang="0">
                              <a:pos x="connsiteX302" y="connsiteY302"/>
                            </a:cxn>
                            <a:cxn ang="0">
                              <a:pos x="connsiteX303" y="connsiteY303"/>
                            </a:cxn>
                            <a:cxn ang="0">
                              <a:pos x="connsiteX304" y="connsiteY304"/>
                            </a:cxn>
                            <a:cxn ang="0">
                              <a:pos x="connsiteX305" y="connsiteY305"/>
                            </a:cxn>
                            <a:cxn ang="0">
                              <a:pos x="connsiteX306" y="connsiteY306"/>
                            </a:cxn>
                            <a:cxn ang="0">
                              <a:pos x="connsiteX307" y="connsiteY307"/>
                            </a:cxn>
                            <a:cxn ang="0">
                              <a:pos x="connsiteX308" y="connsiteY308"/>
                            </a:cxn>
                            <a:cxn ang="0">
                              <a:pos x="connsiteX309" y="connsiteY309"/>
                            </a:cxn>
                            <a:cxn ang="0">
                              <a:pos x="connsiteX310" y="connsiteY310"/>
                            </a:cxn>
                            <a:cxn ang="0">
                              <a:pos x="connsiteX311" y="connsiteY311"/>
                            </a:cxn>
                            <a:cxn ang="0">
                              <a:pos x="connsiteX312" y="connsiteY312"/>
                            </a:cxn>
                            <a:cxn ang="0">
                              <a:pos x="connsiteX313" y="connsiteY313"/>
                            </a:cxn>
                            <a:cxn ang="0">
                              <a:pos x="connsiteX314" y="connsiteY314"/>
                            </a:cxn>
                            <a:cxn ang="0">
                              <a:pos x="connsiteX315" y="connsiteY315"/>
                            </a:cxn>
                            <a:cxn ang="0">
                              <a:pos x="connsiteX316" y="connsiteY316"/>
                            </a:cxn>
                            <a:cxn ang="0">
                              <a:pos x="connsiteX317" y="connsiteY317"/>
                            </a:cxn>
                            <a:cxn ang="0">
                              <a:pos x="connsiteX318" y="connsiteY318"/>
                            </a:cxn>
                            <a:cxn ang="0">
                              <a:pos x="connsiteX319" y="connsiteY319"/>
                            </a:cxn>
                            <a:cxn ang="0">
                              <a:pos x="connsiteX320" y="connsiteY320"/>
                            </a:cxn>
                            <a:cxn ang="0">
                              <a:pos x="connsiteX321" y="connsiteY321"/>
                            </a:cxn>
                            <a:cxn ang="0">
                              <a:pos x="connsiteX322" y="connsiteY322"/>
                            </a:cxn>
                            <a:cxn ang="0">
                              <a:pos x="connsiteX323" y="connsiteY323"/>
                            </a:cxn>
                            <a:cxn ang="0">
                              <a:pos x="connsiteX324" y="connsiteY324"/>
                            </a:cxn>
                            <a:cxn ang="0">
                              <a:pos x="connsiteX325" y="connsiteY325"/>
                            </a:cxn>
                            <a:cxn ang="0">
                              <a:pos x="connsiteX326" y="connsiteY326"/>
                            </a:cxn>
                            <a:cxn ang="0">
                              <a:pos x="connsiteX327" y="connsiteY327"/>
                            </a:cxn>
                            <a:cxn ang="0">
                              <a:pos x="connsiteX328" y="connsiteY328"/>
                            </a:cxn>
                            <a:cxn ang="0">
                              <a:pos x="connsiteX329" y="connsiteY329"/>
                            </a:cxn>
                            <a:cxn ang="0">
                              <a:pos x="connsiteX330" y="connsiteY330"/>
                            </a:cxn>
                            <a:cxn ang="0">
                              <a:pos x="connsiteX331" y="connsiteY331"/>
                            </a:cxn>
                            <a:cxn ang="0">
                              <a:pos x="connsiteX332" y="connsiteY332"/>
                            </a:cxn>
                            <a:cxn ang="0">
                              <a:pos x="connsiteX333" y="connsiteY333"/>
                            </a:cxn>
                            <a:cxn ang="0">
                              <a:pos x="connsiteX334" y="connsiteY334"/>
                            </a:cxn>
                            <a:cxn ang="0">
                              <a:pos x="connsiteX335" y="connsiteY335"/>
                            </a:cxn>
                            <a:cxn ang="0">
                              <a:pos x="connsiteX336" y="connsiteY336"/>
                            </a:cxn>
                            <a:cxn ang="0">
                              <a:pos x="connsiteX337" y="connsiteY337"/>
                            </a:cxn>
                            <a:cxn ang="0">
                              <a:pos x="connsiteX338" y="connsiteY338"/>
                            </a:cxn>
                            <a:cxn ang="0">
                              <a:pos x="connsiteX339" y="connsiteY339"/>
                            </a:cxn>
                            <a:cxn ang="0">
                              <a:pos x="connsiteX340" y="connsiteY340"/>
                            </a:cxn>
                            <a:cxn ang="0">
                              <a:pos x="connsiteX341" y="connsiteY341"/>
                            </a:cxn>
                            <a:cxn ang="0">
                              <a:pos x="connsiteX342" y="connsiteY342"/>
                            </a:cxn>
                            <a:cxn ang="0">
                              <a:pos x="connsiteX343" y="connsiteY343"/>
                            </a:cxn>
                            <a:cxn ang="0">
                              <a:pos x="connsiteX344" y="connsiteY344"/>
                            </a:cxn>
                            <a:cxn ang="0">
                              <a:pos x="connsiteX345" y="connsiteY345"/>
                            </a:cxn>
                            <a:cxn ang="0">
                              <a:pos x="connsiteX346" y="connsiteY346"/>
                            </a:cxn>
                            <a:cxn ang="0">
                              <a:pos x="connsiteX347" y="connsiteY347"/>
                            </a:cxn>
                            <a:cxn ang="0">
                              <a:pos x="connsiteX348" y="connsiteY348"/>
                            </a:cxn>
                            <a:cxn ang="0">
                              <a:pos x="connsiteX349" y="connsiteY349"/>
                            </a:cxn>
                            <a:cxn ang="0">
                              <a:pos x="connsiteX350" y="connsiteY350"/>
                            </a:cxn>
                            <a:cxn ang="0">
                              <a:pos x="connsiteX351" y="connsiteY351"/>
                            </a:cxn>
                            <a:cxn ang="0">
                              <a:pos x="connsiteX352" y="connsiteY352"/>
                            </a:cxn>
                            <a:cxn ang="0">
                              <a:pos x="connsiteX353" y="connsiteY353"/>
                            </a:cxn>
                            <a:cxn ang="0">
                              <a:pos x="connsiteX354" y="connsiteY354"/>
                            </a:cxn>
                            <a:cxn ang="0">
                              <a:pos x="connsiteX355" y="connsiteY355"/>
                            </a:cxn>
                            <a:cxn ang="0">
                              <a:pos x="connsiteX356" y="connsiteY356"/>
                            </a:cxn>
                            <a:cxn ang="0">
                              <a:pos x="connsiteX357" y="connsiteY357"/>
                            </a:cxn>
                            <a:cxn ang="0">
                              <a:pos x="connsiteX358" y="connsiteY358"/>
                            </a:cxn>
                            <a:cxn ang="0">
                              <a:pos x="connsiteX359" y="connsiteY359"/>
                            </a:cxn>
                            <a:cxn ang="0">
                              <a:pos x="connsiteX360" y="connsiteY360"/>
                            </a:cxn>
                            <a:cxn ang="0">
                              <a:pos x="connsiteX361" y="connsiteY361"/>
                            </a:cxn>
                            <a:cxn ang="0">
                              <a:pos x="connsiteX362" y="connsiteY362"/>
                            </a:cxn>
                            <a:cxn ang="0">
                              <a:pos x="connsiteX363" y="connsiteY363"/>
                            </a:cxn>
                            <a:cxn ang="0">
                              <a:pos x="connsiteX364" y="connsiteY364"/>
                            </a:cxn>
                            <a:cxn ang="0">
                              <a:pos x="connsiteX365" y="connsiteY365"/>
                            </a:cxn>
                            <a:cxn ang="0">
                              <a:pos x="connsiteX366" y="connsiteY366"/>
                            </a:cxn>
                            <a:cxn ang="0">
                              <a:pos x="connsiteX367" y="connsiteY367"/>
                            </a:cxn>
                            <a:cxn ang="0">
                              <a:pos x="connsiteX368" y="connsiteY368"/>
                            </a:cxn>
                            <a:cxn ang="0">
                              <a:pos x="connsiteX369" y="connsiteY369"/>
                            </a:cxn>
                            <a:cxn ang="0">
                              <a:pos x="connsiteX370" y="connsiteY370"/>
                            </a:cxn>
                            <a:cxn ang="0">
                              <a:pos x="connsiteX371" y="connsiteY371"/>
                            </a:cxn>
                            <a:cxn ang="0">
                              <a:pos x="connsiteX372" y="connsiteY372"/>
                            </a:cxn>
                            <a:cxn ang="0">
                              <a:pos x="connsiteX373" y="connsiteY373"/>
                            </a:cxn>
                            <a:cxn ang="0">
                              <a:pos x="connsiteX374" y="connsiteY374"/>
                            </a:cxn>
                            <a:cxn ang="0">
                              <a:pos x="connsiteX375" y="connsiteY375"/>
                            </a:cxn>
                            <a:cxn ang="0">
                              <a:pos x="connsiteX376" y="connsiteY376"/>
                            </a:cxn>
                            <a:cxn ang="0">
                              <a:pos x="connsiteX377" y="connsiteY377"/>
                            </a:cxn>
                            <a:cxn ang="0">
                              <a:pos x="connsiteX378" y="connsiteY378"/>
                            </a:cxn>
                            <a:cxn ang="0">
                              <a:pos x="connsiteX379" y="connsiteY379"/>
                            </a:cxn>
                            <a:cxn ang="0">
                              <a:pos x="connsiteX380" y="connsiteY380"/>
                            </a:cxn>
                            <a:cxn ang="0">
                              <a:pos x="connsiteX381" y="connsiteY381"/>
                            </a:cxn>
                            <a:cxn ang="0">
                              <a:pos x="connsiteX382" y="connsiteY382"/>
                            </a:cxn>
                            <a:cxn ang="0">
                              <a:pos x="connsiteX383" y="connsiteY383"/>
                            </a:cxn>
                            <a:cxn ang="0">
                              <a:pos x="connsiteX384" y="connsiteY384"/>
                            </a:cxn>
                            <a:cxn ang="0">
                              <a:pos x="connsiteX385" y="connsiteY385"/>
                            </a:cxn>
                            <a:cxn ang="0">
                              <a:pos x="connsiteX386" y="connsiteY386"/>
                            </a:cxn>
                            <a:cxn ang="0">
                              <a:pos x="connsiteX387" y="connsiteY387"/>
                            </a:cxn>
                            <a:cxn ang="0">
                              <a:pos x="connsiteX388" y="connsiteY388"/>
                            </a:cxn>
                            <a:cxn ang="0">
                              <a:pos x="connsiteX389" y="connsiteY389"/>
                            </a:cxn>
                            <a:cxn ang="0">
                              <a:pos x="connsiteX390" y="connsiteY390"/>
                            </a:cxn>
                          </a:cxnLst>
                          <a:rect l="l" t="t" r="r" b="b"/>
                          <a:pathLst>
                            <a:path w="4061058" h="2236560">
                              <a:moveTo>
                                <a:pt x="496462" y="2128580"/>
                              </a:moveTo>
                              <a:cubicBezTo>
                                <a:pt x="496462" y="2128580"/>
                                <a:pt x="496462" y="2123616"/>
                                <a:pt x="496462" y="2123616"/>
                              </a:cubicBezTo>
                              <a:cubicBezTo>
                                <a:pt x="496462" y="2123616"/>
                                <a:pt x="496462" y="2118651"/>
                                <a:pt x="496462" y="2118651"/>
                              </a:cubicBezTo>
                              <a:cubicBezTo>
                                <a:pt x="496462" y="2118651"/>
                                <a:pt x="496462" y="2113686"/>
                                <a:pt x="496462" y="2113686"/>
                              </a:cubicBezTo>
                              <a:cubicBezTo>
                                <a:pt x="496462" y="2113686"/>
                                <a:pt x="496462" y="2108722"/>
                                <a:pt x="496462" y="2108722"/>
                              </a:cubicBezTo>
                              <a:cubicBezTo>
                                <a:pt x="496462" y="2108722"/>
                                <a:pt x="496462" y="2103757"/>
                                <a:pt x="496462" y="2103757"/>
                              </a:cubicBezTo>
                              <a:cubicBezTo>
                                <a:pt x="496462" y="2103757"/>
                                <a:pt x="496462" y="2098793"/>
                                <a:pt x="496462" y="2098793"/>
                              </a:cubicBezTo>
                              <a:cubicBezTo>
                                <a:pt x="496462" y="2098793"/>
                                <a:pt x="496462" y="2093828"/>
                                <a:pt x="496462" y="2093828"/>
                              </a:cubicBezTo>
                              <a:cubicBezTo>
                                <a:pt x="496462" y="2093828"/>
                                <a:pt x="496462" y="2088863"/>
                                <a:pt x="496462" y="2088863"/>
                              </a:cubicBezTo>
                              <a:cubicBezTo>
                                <a:pt x="496462" y="2088863"/>
                                <a:pt x="496462" y="2083899"/>
                                <a:pt x="496462" y="2083899"/>
                              </a:cubicBezTo>
                              <a:cubicBezTo>
                                <a:pt x="496462" y="2083899"/>
                                <a:pt x="496462" y="2078934"/>
                                <a:pt x="496462" y="2078934"/>
                              </a:cubicBezTo>
                              <a:cubicBezTo>
                                <a:pt x="496462" y="2073970"/>
                                <a:pt x="496462" y="2073970"/>
                                <a:pt x="496462" y="2069005"/>
                              </a:cubicBezTo>
                              <a:lnTo>
                                <a:pt x="546108" y="2098793"/>
                              </a:lnTo>
                              <a:cubicBezTo>
                                <a:pt x="556037" y="2103757"/>
                                <a:pt x="570931" y="2103757"/>
                                <a:pt x="575896" y="2098793"/>
                              </a:cubicBezTo>
                              <a:lnTo>
                                <a:pt x="759586" y="1994536"/>
                              </a:lnTo>
                              <a:cubicBezTo>
                                <a:pt x="764551" y="1989571"/>
                                <a:pt x="764551" y="1989571"/>
                                <a:pt x="764551" y="1984607"/>
                              </a:cubicBezTo>
                              <a:cubicBezTo>
                                <a:pt x="764551" y="1984607"/>
                                <a:pt x="764551" y="1979642"/>
                                <a:pt x="764551" y="1979642"/>
                              </a:cubicBezTo>
                              <a:cubicBezTo>
                                <a:pt x="764551" y="1979642"/>
                                <a:pt x="764551" y="1974677"/>
                                <a:pt x="764551" y="1974677"/>
                              </a:cubicBezTo>
                              <a:cubicBezTo>
                                <a:pt x="764551" y="1974677"/>
                                <a:pt x="764551" y="1969713"/>
                                <a:pt x="764551" y="1969713"/>
                              </a:cubicBezTo>
                              <a:cubicBezTo>
                                <a:pt x="764551" y="1969713"/>
                                <a:pt x="764551" y="1964748"/>
                                <a:pt x="764551" y="1964748"/>
                              </a:cubicBezTo>
                              <a:cubicBezTo>
                                <a:pt x="764551" y="1964748"/>
                                <a:pt x="764551" y="1959783"/>
                                <a:pt x="764551" y="1959783"/>
                              </a:cubicBezTo>
                              <a:cubicBezTo>
                                <a:pt x="764551" y="1959783"/>
                                <a:pt x="764551" y="1954819"/>
                                <a:pt x="764551" y="1954819"/>
                              </a:cubicBezTo>
                              <a:cubicBezTo>
                                <a:pt x="764551" y="1954819"/>
                                <a:pt x="764551" y="1949854"/>
                                <a:pt x="764551" y="1949854"/>
                              </a:cubicBezTo>
                              <a:cubicBezTo>
                                <a:pt x="764551" y="1949854"/>
                                <a:pt x="764551" y="1944889"/>
                                <a:pt x="764551" y="1944889"/>
                              </a:cubicBezTo>
                              <a:cubicBezTo>
                                <a:pt x="764551" y="1944889"/>
                                <a:pt x="764551" y="1939925"/>
                                <a:pt x="764551" y="1939925"/>
                              </a:cubicBezTo>
                              <a:cubicBezTo>
                                <a:pt x="764551" y="1939925"/>
                                <a:pt x="764551" y="1934960"/>
                                <a:pt x="764551" y="1934960"/>
                              </a:cubicBezTo>
                              <a:cubicBezTo>
                                <a:pt x="764551" y="1929995"/>
                                <a:pt x="764551" y="1929995"/>
                                <a:pt x="764551" y="1925031"/>
                              </a:cubicBezTo>
                              <a:lnTo>
                                <a:pt x="814198" y="1954819"/>
                              </a:lnTo>
                              <a:cubicBezTo>
                                <a:pt x="824127" y="1959783"/>
                                <a:pt x="834056" y="1959783"/>
                                <a:pt x="843985" y="1954819"/>
                              </a:cubicBezTo>
                              <a:lnTo>
                                <a:pt x="1027676" y="1850562"/>
                              </a:lnTo>
                              <a:cubicBezTo>
                                <a:pt x="1032641" y="1845597"/>
                                <a:pt x="1032641" y="1845597"/>
                                <a:pt x="1032641" y="1840632"/>
                              </a:cubicBezTo>
                              <a:cubicBezTo>
                                <a:pt x="1032641" y="1840632"/>
                                <a:pt x="1032641" y="1835668"/>
                                <a:pt x="1032641" y="1835668"/>
                              </a:cubicBezTo>
                              <a:cubicBezTo>
                                <a:pt x="1032641" y="1835668"/>
                                <a:pt x="1032641" y="1830703"/>
                                <a:pt x="1032641" y="1830703"/>
                              </a:cubicBezTo>
                              <a:cubicBezTo>
                                <a:pt x="1032641" y="1830703"/>
                                <a:pt x="1032641" y="1825739"/>
                                <a:pt x="1032641" y="1825739"/>
                              </a:cubicBezTo>
                              <a:cubicBezTo>
                                <a:pt x="1032641" y="1825739"/>
                                <a:pt x="1032641" y="1820774"/>
                                <a:pt x="1032641" y="1820774"/>
                              </a:cubicBezTo>
                              <a:cubicBezTo>
                                <a:pt x="1032641" y="1820774"/>
                                <a:pt x="1032641" y="1815809"/>
                                <a:pt x="1032641" y="1815809"/>
                              </a:cubicBezTo>
                              <a:cubicBezTo>
                                <a:pt x="1032641" y="1815809"/>
                                <a:pt x="1032641" y="1810845"/>
                                <a:pt x="1032641" y="1810845"/>
                              </a:cubicBezTo>
                              <a:cubicBezTo>
                                <a:pt x="1032641" y="1810845"/>
                                <a:pt x="1032641" y="1805880"/>
                                <a:pt x="1032641" y="1805880"/>
                              </a:cubicBezTo>
                              <a:cubicBezTo>
                                <a:pt x="1032641" y="1805880"/>
                                <a:pt x="1032641" y="1800916"/>
                                <a:pt x="1032641" y="1800916"/>
                              </a:cubicBezTo>
                              <a:cubicBezTo>
                                <a:pt x="1032641" y="1800916"/>
                                <a:pt x="1032641" y="1795951"/>
                                <a:pt x="1032641" y="1795951"/>
                              </a:cubicBezTo>
                              <a:cubicBezTo>
                                <a:pt x="1032641" y="1795951"/>
                                <a:pt x="1032641" y="1790986"/>
                                <a:pt x="1032641" y="1790986"/>
                              </a:cubicBezTo>
                              <a:cubicBezTo>
                                <a:pt x="1032641" y="1786022"/>
                                <a:pt x="1032641" y="1786022"/>
                                <a:pt x="1032641" y="1781057"/>
                              </a:cubicBezTo>
                              <a:lnTo>
                                <a:pt x="1082287" y="1810845"/>
                              </a:lnTo>
                              <a:cubicBezTo>
                                <a:pt x="1092216" y="1815809"/>
                                <a:pt x="1107110" y="1815809"/>
                                <a:pt x="1112075" y="1810845"/>
                              </a:cubicBezTo>
                              <a:lnTo>
                                <a:pt x="1295766" y="1706588"/>
                              </a:lnTo>
                              <a:cubicBezTo>
                                <a:pt x="1300730" y="1701623"/>
                                <a:pt x="1300730" y="1701623"/>
                                <a:pt x="1300730" y="1696659"/>
                              </a:cubicBezTo>
                              <a:cubicBezTo>
                                <a:pt x="1300730" y="1696659"/>
                                <a:pt x="1300730" y="1691694"/>
                                <a:pt x="1300730" y="1691694"/>
                              </a:cubicBezTo>
                              <a:cubicBezTo>
                                <a:pt x="1300730" y="1691694"/>
                                <a:pt x="1300730" y="1686729"/>
                                <a:pt x="1300730" y="1686729"/>
                              </a:cubicBezTo>
                              <a:cubicBezTo>
                                <a:pt x="1300730" y="1686729"/>
                                <a:pt x="1300730" y="1681765"/>
                                <a:pt x="1300730" y="1681765"/>
                              </a:cubicBezTo>
                              <a:cubicBezTo>
                                <a:pt x="1300730" y="1681765"/>
                                <a:pt x="1300730" y="1676800"/>
                                <a:pt x="1300730" y="1676800"/>
                              </a:cubicBezTo>
                              <a:cubicBezTo>
                                <a:pt x="1300730" y="1676800"/>
                                <a:pt x="1300730" y="1671835"/>
                                <a:pt x="1300730" y="1671835"/>
                              </a:cubicBezTo>
                              <a:cubicBezTo>
                                <a:pt x="1300730" y="1671835"/>
                                <a:pt x="1300730" y="1666870"/>
                                <a:pt x="1300730" y="1666870"/>
                              </a:cubicBezTo>
                              <a:cubicBezTo>
                                <a:pt x="1300730" y="1666870"/>
                                <a:pt x="1300730" y="1661906"/>
                                <a:pt x="1300730" y="1661906"/>
                              </a:cubicBezTo>
                              <a:cubicBezTo>
                                <a:pt x="1300730" y="1661906"/>
                                <a:pt x="1300730" y="1656941"/>
                                <a:pt x="1300730" y="1656941"/>
                              </a:cubicBezTo>
                              <a:cubicBezTo>
                                <a:pt x="1300730" y="1656941"/>
                                <a:pt x="1300730" y="1651977"/>
                                <a:pt x="1300730" y="1651977"/>
                              </a:cubicBezTo>
                              <a:cubicBezTo>
                                <a:pt x="1300730" y="1651977"/>
                                <a:pt x="1300730" y="1647012"/>
                                <a:pt x="1300730" y="1647012"/>
                              </a:cubicBezTo>
                              <a:cubicBezTo>
                                <a:pt x="1300730" y="1642047"/>
                                <a:pt x="1300730" y="1642047"/>
                                <a:pt x="1300730" y="1637083"/>
                              </a:cubicBezTo>
                              <a:lnTo>
                                <a:pt x="1350376" y="1666870"/>
                              </a:lnTo>
                              <a:cubicBezTo>
                                <a:pt x="1360306" y="1671835"/>
                                <a:pt x="1375199" y="1671835"/>
                                <a:pt x="1380164" y="1666870"/>
                              </a:cubicBezTo>
                              <a:lnTo>
                                <a:pt x="1563855" y="1562614"/>
                              </a:lnTo>
                              <a:cubicBezTo>
                                <a:pt x="1568820" y="1557649"/>
                                <a:pt x="1568820" y="1557649"/>
                                <a:pt x="1568820" y="1552685"/>
                              </a:cubicBezTo>
                              <a:cubicBezTo>
                                <a:pt x="1568820" y="1552685"/>
                                <a:pt x="1568820" y="1547720"/>
                                <a:pt x="1568820" y="1547720"/>
                              </a:cubicBezTo>
                              <a:cubicBezTo>
                                <a:pt x="1568820" y="1547720"/>
                                <a:pt x="1568820" y="1542755"/>
                                <a:pt x="1568820" y="1542755"/>
                              </a:cubicBezTo>
                              <a:cubicBezTo>
                                <a:pt x="1568820" y="1542755"/>
                                <a:pt x="1568820" y="1537791"/>
                                <a:pt x="1568820" y="1537791"/>
                              </a:cubicBezTo>
                              <a:cubicBezTo>
                                <a:pt x="1568820" y="1537791"/>
                                <a:pt x="1568820" y="1532826"/>
                                <a:pt x="1568820" y="1532826"/>
                              </a:cubicBezTo>
                              <a:cubicBezTo>
                                <a:pt x="1568820" y="1532826"/>
                                <a:pt x="1568820" y="1527862"/>
                                <a:pt x="1568820" y="1527862"/>
                              </a:cubicBezTo>
                              <a:cubicBezTo>
                                <a:pt x="1568820" y="1527862"/>
                                <a:pt x="1568820" y="1522897"/>
                                <a:pt x="1568820" y="1522897"/>
                              </a:cubicBezTo>
                              <a:cubicBezTo>
                                <a:pt x="1568820" y="1522897"/>
                                <a:pt x="1568820" y="1517932"/>
                                <a:pt x="1568820" y="1517932"/>
                              </a:cubicBezTo>
                              <a:cubicBezTo>
                                <a:pt x="1568820" y="1517932"/>
                                <a:pt x="1568820" y="1512968"/>
                                <a:pt x="1568820" y="1512968"/>
                              </a:cubicBezTo>
                              <a:cubicBezTo>
                                <a:pt x="1568820" y="1512968"/>
                                <a:pt x="1568820" y="1508003"/>
                                <a:pt x="1568820" y="1508003"/>
                              </a:cubicBezTo>
                              <a:cubicBezTo>
                                <a:pt x="1568820" y="1508003"/>
                                <a:pt x="1568820" y="1503039"/>
                                <a:pt x="1568820" y="1503039"/>
                              </a:cubicBezTo>
                              <a:cubicBezTo>
                                <a:pt x="1568820" y="1498074"/>
                                <a:pt x="1568820" y="1498074"/>
                                <a:pt x="1568820" y="1493109"/>
                              </a:cubicBezTo>
                              <a:lnTo>
                                <a:pt x="1618466" y="1522897"/>
                              </a:lnTo>
                              <a:cubicBezTo>
                                <a:pt x="1628395" y="1527862"/>
                                <a:pt x="1643289" y="1527862"/>
                                <a:pt x="1648253" y="1522897"/>
                              </a:cubicBezTo>
                              <a:lnTo>
                                <a:pt x="1831945" y="1418640"/>
                              </a:lnTo>
                              <a:cubicBezTo>
                                <a:pt x="1836909" y="1413675"/>
                                <a:pt x="1836909" y="1413675"/>
                                <a:pt x="1836909" y="1408710"/>
                              </a:cubicBezTo>
                              <a:cubicBezTo>
                                <a:pt x="1836909" y="1408710"/>
                                <a:pt x="1836909" y="1403746"/>
                                <a:pt x="1836909" y="1403746"/>
                              </a:cubicBezTo>
                              <a:cubicBezTo>
                                <a:pt x="1836909" y="1403746"/>
                                <a:pt x="1836909" y="1398781"/>
                                <a:pt x="1836909" y="1398781"/>
                              </a:cubicBezTo>
                              <a:cubicBezTo>
                                <a:pt x="1836909" y="1398781"/>
                                <a:pt x="1836909" y="1393816"/>
                                <a:pt x="1836909" y="1393816"/>
                              </a:cubicBezTo>
                              <a:cubicBezTo>
                                <a:pt x="1836909" y="1393816"/>
                                <a:pt x="1836909" y="1388852"/>
                                <a:pt x="1836909" y="1388852"/>
                              </a:cubicBezTo>
                              <a:cubicBezTo>
                                <a:pt x="1836909" y="1388852"/>
                                <a:pt x="1836909" y="1383887"/>
                                <a:pt x="1836909" y="1383887"/>
                              </a:cubicBezTo>
                              <a:cubicBezTo>
                                <a:pt x="1836909" y="1383887"/>
                                <a:pt x="1836909" y="1378923"/>
                                <a:pt x="1836909" y="1378923"/>
                              </a:cubicBezTo>
                              <a:cubicBezTo>
                                <a:pt x="1836909" y="1378923"/>
                                <a:pt x="1836909" y="1373958"/>
                                <a:pt x="1836909" y="1373958"/>
                              </a:cubicBezTo>
                              <a:cubicBezTo>
                                <a:pt x="1836909" y="1373958"/>
                                <a:pt x="1836909" y="1368993"/>
                                <a:pt x="1836909" y="1368993"/>
                              </a:cubicBezTo>
                              <a:cubicBezTo>
                                <a:pt x="1836909" y="1368993"/>
                                <a:pt x="1836909" y="1364029"/>
                                <a:pt x="1836909" y="1364029"/>
                              </a:cubicBezTo>
                              <a:cubicBezTo>
                                <a:pt x="1836909" y="1364029"/>
                                <a:pt x="1836909" y="1359064"/>
                                <a:pt x="1836909" y="1359064"/>
                              </a:cubicBezTo>
                              <a:cubicBezTo>
                                <a:pt x="1836909" y="1354100"/>
                                <a:pt x="1836909" y="1354100"/>
                                <a:pt x="1836909" y="1349135"/>
                              </a:cubicBezTo>
                              <a:lnTo>
                                <a:pt x="1886555" y="1378923"/>
                              </a:lnTo>
                              <a:cubicBezTo>
                                <a:pt x="1896484" y="1383887"/>
                                <a:pt x="1911378" y="1383887"/>
                                <a:pt x="1916343" y="1378923"/>
                              </a:cubicBezTo>
                              <a:lnTo>
                                <a:pt x="2100034" y="1274666"/>
                              </a:lnTo>
                              <a:cubicBezTo>
                                <a:pt x="2104999" y="1269701"/>
                                <a:pt x="2104999" y="1269701"/>
                                <a:pt x="2104999" y="1264737"/>
                              </a:cubicBezTo>
                              <a:cubicBezTo>
                                <a:pt x="2104999" y="1264737"/>
                                <a:pt x="2104999" y="1259772"/>
                                <a:pt x="2104999" y="1259772"/>
                              </a:cubicBezTo>
                              <a:cubicBezTo>
                                <a:pt x="2104999" y="1259772"/>
                                <a:pt x="2104999" y="1254808"/>
                                <a:pt x="2104999" y="1254808"/>
                              </a:cubicBezTo>
                              <a:cubicBezTo>
                                <a:pt x="2104999" y="1254808"/>
                                <a:pt x="2104999" y="1249843"/>
                                <a:pt x="2104999" y="1249843"/>
                              </a:cubicBezTo>
                              <a:cubicBezTo>
                                <a:pt x="2104999" y="1249843"/>
                                <a:pt x="2104999" y="1244878"/>
                                <a:pt x="2104999" y="1244878"/>
                              </a:cubicBezTo>
                              <a:cubicBezTo>
                                <a:pt x="2104999" y="1244878"/>
                                <a:pt x="2104999" y="1239914"/>
                                <a:pt x="2104999" y="1239914"/>
                              </a:cubicBezTo>
                              <a:cubicBezTo>
                                <a:pt x="2104999" y="1239914"/>
                                <a:pt x="2104999" y="1234949"/>
                                <a:pt x="2104999" y="1234949"/>
                              </a:cubicBezTo>
                              <a:cubicBezTo>
                                <a:pt x="2104999" y="1234949"/>
                                <a:pt x="2104999" y="1229985"/>
                                <a:pt x="2104999" y="1229985"/>
                              </a:cubicBezTo>
                              <a:cubicBezTo>
                                <a:pt x="2104999" y="1229985"/>
                                <a:pt x="2104999" y="1225020"/>
                                <a:pt x="2104999" y="1225020"/>
                              </a:cubicBezTo>
                              <a:cubicBezTo>
                                <a:pt x="2104999" y="1225020"/>
                                <a:pt x="2104999" y="1220055"/>
                                <a:pt x="2104999" y="1220055"/>
                              </a:cubicBezTo>
                              <a:cubicBezTo>
                                <a:pt x="2104999" y="1220055"/>
                                <a:pt x="2104999" y="1215091"/>
                                <a:pt x="2104999" y="1215091"/>
                              </a:cubicBezTo>
                              <a:cubicBezTo>
                                <a:pt x="2104999" y="1210126"/>
                                <a:pt x="2104999" y="1210126"/>
                                <a:pt x="2104999" y="1205162"/>
                              </a:cubicBezTo>
                              <a:lnTo>
                                <a:pt x="2154645" y="1234949"/>
                              </a:lnTo>
                              <a:cubicBezTo>
                                <a:pt x="2164574" y="1239914"/>
                                <a:pt x="2179468" y="1239914"/>
                                <a:pt x="2184432" y="1234949"/>
                              </a:cubicBezTo>
                              <a:lnTo>
                                <a:pt x="2368123" y="1130692"/>
                              </a:lnTo>
                              <a:cubicBezTo>
                                <a:pt x="2373088" y="1125727"/>
                                <a:pt x="2373088" y="1125727"/>
                                <a:pt x="2373088" y="1120762"/>
                              </a:cubicBezTo>
                              <a:cubicBezTo>
                                <a:pt x="2373088" y="1120762"/>
                                <a:pt x="2373088" y="1115798"/>
                                <a:pt x="2373088" y="1115798"/>
                              </a:cubicBezTo>
                              <a:cubicBezTo>
                                <a:pt x="2373088" y="1115798"/>
                                <a:pt x="2373088" y="1110833"/>
                                <a:pt x="2373088" y="1110833"/>
                              </a:cubicBezTo>
                              <a:cubicBezTo>
                                <a:pt x="2373088" y="1110833"/>
                                <a:pt x="2373088" y="1105869"/>
                                <a:pt x="2373088" y="1105869"/>
                              </a:cubicBezTo>
                              <a:cubicBezTo>
                                <a:pt x="2373088" y="1105869"/>
                                <a:pt x="2373088" y="1100904"/>
                                <a:pt x="2373088" y="1100904"/>
                              </a:cubicBezTo>
                              <a:cubicBezTo>
                                <a:pt x="2373088" y="1100904"/>
                                <a:pt x="2373088" y="1095939"/>
                                <a:pt x="2373088" y="1095939"/>
                              </a:cubicBezTo>
                              <a:cubicBezTo>
                                <a:pt x="2373088" y="1095939"/>
                                <a:pt x="2373088" y="1090975"/>
                                <a:pt x="2373088" y="1090975"/>
                              </a:cubicBezTo>
                              <a:cubicBezTo>
                                <a:pt x="2373088" y="1090975"/>
                                <a:pt x="2373088" y="1086010"/>
                                <a:pt x="2373088" y="1086010"/>
                              </a:cubicBezTo>
                              <a:cubicBezTo>
                                <a:pt x="2373088" y="1086010"/>
                                <a:pt x="2373088" y="1081046"/>
                                <a:pt x="2373088" y="1081046"/>
                              </a:cubicBezTo>
                              <a:cubicBezTo>
                                <a:pt x="2373088" y="1081046"/>
                                <a:pt x="2373088" y="1076081"/>
                                <a:pt x="2373088" y="1076081"/>
                              </a:cubicBezTo>
                              <a:cubicBezTo>
                                <a:pt x="2373088" y="1076081"/>
                                <a:pt x="2373088" y="1071116"/>
                                <a:pt x="2373088" y="1071116"/>
                              </a:cubicBezTo>
                              <a:cubicBezTo>
                                <a:pt x="2373088" y="1066152"/>
                                <a:pt x="2373088" y="1066152"/>
                                <a:pt x="2373088" y="1061187"/>
                              </a:cubicBezTo>
                              <a:lnTo>
                                <a:pt x="2422734" y="1090975"/>
                              </a:lnTo>
                              <a:cubicBezTo>
                                <a:pt x="2432663" y="1095939"/>
                                <a:pt x="2447557" y="1095939"/>
                                <a:pt x="2452522" y="1090975"/>
                              </a:cubicBezTo>
                              <a:lnTo>
                                <a:pt x="2636213" y="986718"/>
                              </a:lnTo>
                              <a:cubicBezTo>
                                <a:pt x="2641177" y="981754"/>
                                <a:pt x="2641177" y="981754"/>
                                <a:pt x="2641177" y="976789"/>
                              </a:cubicBezTo>
                              <a:cubicBezTo>
                                <a:pt x="2641177" y="976789"/>
                                <a:pt x="2641177" y="971824"/>
                                <a:pt x="2641177" y="971824"/>
                              </a:cubicBezTo>
                              <a:cubicBezTo>
                                <a:pt x="2641177" y="971824"/>
                                <a:pt x="2641177" y="966860"/>
                                <a:pt x="2641177" y="966860"/>
                              </a:cubicBezTo>
                              <a:cubicBezTo>
                                <a:pt x="2641177" y="966860"/>
                                <a:pt x="2641177" y="961895"/>
                                <a:pt x="2641177" y="961895"/>
                              </a:cubicBezTo>
                              <a:cubicBezTo>
                                <a:pt x="2641177" y="961895"/>
                                <a:pt x="2641177" y="956931"/>
                                <a:pt x="2641177" y="956931"/>
                              </a:cubicBezTo>
                              <a:cubicBezTo>
                                <a:pt x="2641177" y="956931"/>
                                <a:pt x="2641177" y="951966"/>
                                <a:pt x="2641177" y="951966"/>
                              </a:cubicBezTo>
                              <a:cubicBezTo>
                                <a:pt x="2641177" y="951966"/>
                                <a:pt x="2641177" y="947001"/>
                                <a:pt x="2641177" y="947001"/>
                              </a:cubicBezTo>
                              <a:cubicBezTo>
                                <a:pt x="2641177" y="947001"/>
                                <a:pt x="2641177" y="942037"/>
                                <a:pt x="2641177" y="942037"/>
                              </a:cubicBezTo>
                              <a:cubicBezTo>
                                <a:pt x="2641177" y="942037"/>
                                <a:pt x="2641177" y="937072"/>
                                <a:pt x="2641177" y="937072"/>
                              </a:cubicBezTo>
                              <a:cubicBezTo>
                                <a:pt x="2641177" y="937072"/>
                                <a:pt x="2641177" y="932107"/>
                                <a:pt x="2641177" y="932107"/>
                              </a:cubicBezTo>
                              <a:cubicBezTo>
                                <a:pt x="2641177" y="932107"/>
                                <a:pt x="2641177" y="927143"/>
                                <a:pt x="2641177" y="927143"/>
                              </a:cubicBezTo>
                              <a:cubicBezTo>
                                <a:pt x="2641177" y="922178"/>
                                <a:pt x="2641177" y="922178"/>
                                <a:pt x="2641177" y="917213"/>
                              </a:cubicBezTo>
                              <a:lnTo>
                                <a:pt x="2690823" y="947001"/>
                              </a:lnTo>
                              <a:cubicBezTo>
                                <a:pt x="2700753" y="951966"/>
                                <a:pt x="2715647" y="951966"/>
                                <a:pt x="2720611" y="947001"/>
                              </a:cubicBezTo>
                              <a:lnTo>
                                <a:pt x="2904302" y="842744"/>
                              </a:lnTo>
                              <a:cubicBezTo>
                                <a:pt x="2909267" y="837779"/>
                                <a:pt x="2909267" y="837779"/>
                                <a:pt x="2909267" y="832815"/>
                              </a:cubicBezTo>
                              <a:cubicBezTo>
                                <a:pt x="2909267" y="832815"/>
                                <a:pt x="2909267" y="827850"/>
                                <a:pt x="2909267" y="827850"/>
                              </a:cubicBezTo>
                              <a:cubicBezTo>
                                <a:pt x="2909267" y="827850"/>
                                <a:pt x="2909267" y="822885"/>
                                <a:pt x="2909267" y="822885"/>
                              </a:cubicBezTo>
                              <a:cubicBezTo>
                                <a:pt x="2909267" y="822885"/>
                                <a:pt x="2909267" y="817921"/>
                                <a:pt x="2909267" y="817921"/>
                              </a:cubicBezTo>
                              <a:cubicBezTo>
                                <a:pt x="2909267" y="817921"/>
                                <a:pt x="2909267" y="812956"/>
                                <a:pt x="2909267" y="812956"/>
                              </a:cubicBezTo>
                              <a:cubicBezTo>
                                <a:pt x="2909267" y="812956"/>
                                <a:pt x="2909267" y="807992"/>
                                <a:pt x="2909267" y="807992"/>
                              </a:cubicBezTo>
                              <a:cubicBezTo>
                                <a:pt x="2909267" y="807992"/>
                                <a:pt x="2909267" y="803027"/>
                                <a:pt x="2909267" y="803027"/>
                              </a:cubicBezTo>
                              <a:cubicBezTo>
                                <a:pt x="2909267" y="803027"/>
                                <a:pt x="2909267" y="798062"/>
                                <a:pt x="2909267" y="798062"/>
                              </a:cubicBezTo>
                              <a:cubicBezTo>
                                <a:pt x="2909267" y="798062"/>
                                <a:pt x="2909267" y="793098"/>
                                <a:pt x="2909267" y="793098"/>
                              </a:cubicBezTo>
                              <a:cubicBezTo>
                                <a:pt x="2909267" y="793098"/>
                                <a:pt x="2909267" y="788133"/>
                                <a:pt x="2909267" y="788133"/>
                              </a:cubicBezTo>
                              <a:cubicBezTo>
                                <a:pt x="2909267" y="788133"/>
                                <a:pt x="2909267" y="783169"/>
                                <a:pt x="2909267" y="783169"/>
                              </a:cubicBezTo>
                              <a:cubicBezTo>
                                <a:pt x="2909267" y="778204"/>
                                <a:pt x="2909267" y="778204"/>
                                <a:pt x="2909267" y="773239"/>
                              </a:cubicBezTo>
                              <a:lnTo>
                                <a:pt x="2958913" y="803027"/>
                              </a:lnTo>
                              <a:cubicBezTo>
                                <a:pt x="2968842" y="807992"/>
                                <a:pt x="2983736" y="807992"/>
                                <a:pt x="2988701" y="803027"/>
                              </a:cubicBezTo>
                              <a:lnTo>
                                <a:pt x="3172392" y="698770"/>
                              </a:lnTo>
                              <a:cubicBezTo>
                                <a:pt x="3177356" y="693806"/>
                                <a:pt x="3177356" y="693806"/>
                                <a:pt x="3177356" y="688841"/>
                              </a:cubicBezTo>
                              <a:cubicBezTo>
                                <a:pt x="3177356" y="688841"/>
                                <a:pt x="3177356" y="683877"/>
                                <a:pt x="3177356" y="683877"/>
                              </a:cubicBezTo>
                              <a:cubicBezTo>
                                <a:pt x="3177356" y="683877"/>
                                <a:pt x="3177356" y="678912"/>
                                <a:pt x="3177356" y="678912"/>
                              </a:cubicBezTo>
                              <a:cubicBezTo>
                                <a:pt x="3177356" y="678912"/>
                                <a:pt x="3177356" y="673947"/>
                                <a:pt x="3177356" y="673947"/>
                              </a:cubicBezTo>
                              <a:cubicBezTo>
                                <a:pt x="3177356" y="673947"/>
                                <a:pt x="3177356" y="668983"/>
                                <a:pt x="3177356" y="668983"/>
                              </a:cubicBezTo>
                              <a:cubicBezTo>
                                <a:pt x="3177356" y="668983"/>
                                <a:pt x="3177356" y="664018"/>
                                <a:pt x="3177356" y="664018"/>
                              </a:cubicBezTo>
                              <a:cubicBezTo>
                                <a:pt x="3177356" y="664018"/>
                                <a:pt x="3177356" y="659053"/>
                                <a:pt x="3177356" y="659053"/>
                              </a:cubicBezTo>
                              <a:cubicBezTo>
                                <a:pt x="3177356" y="659053"/>
                                <a:pt x="3177356" y="654089"/>
                                <a:pt x="3177356" y="654089"/>
                              </a:cubicBezTo>
                              <a:cubicBezTo>
                                <a:pt x="3177356" y="654089"/>
                                <a:pt x="3177356" y="649124"/>
                                <a:pt x="3177356" y="649124"/>
                              </a:cubicBezTo>
                              <a:cubicBezTo>
                                <a:pt x="3177356" y="649124"/>
                                <a:pt x="3177356" y="644159"/>
                                <a:pt x="3177356" y="644159"/>
                              </a:cubicBezTo>
                              <a:cubicBezTo>
                                <a:pt x="3177356" y="644159"/>
                                <a:pt x="3177356" y="639195"/>
                                <a:pt x="3177356" y="639195"/>
                              </a:cubicBezTo>
                              <a:cubicBezTo>
                                <a:pt x="3177356" y="634230"/>
                                <a:pt x="3177356" y="634230"/>
                                <a:pt x="3177356" y="629265"/>
                              </a:cubicBezTo>
                              <a:lnTo>
                                <a:pt x="3227002" y="659053"/>
                              </a:lnTo>
                              <a:cubicBezTo>
                                <a:pt x="3236932" y="664018"/>
                                <a:pt x="3251826" y="664018"/>
                                <a:pt x="3256790" y="659053"/>
                              </a:cubicBezTo>
                              <a:lnTo>
                                <a:pt x="3440481" y="554796"/>
                              </a:lnTo>
                              <a:cubicBezTo>
                                <a:pt x="3445446" y="549831"/>
                                <a:pt x="3445446" y="549831"/>
                                <a:pt x="3445446" y="544867"/>
                              </a:cubicBezTo>
                              <a:cubicBezTo>
                                <a:pt x="3445446" y="544867"/>
                                <a:pt x="3445446" y="539902"/>
                                <a:pt x="3445446" y="539902"/>
                              </a:cubicBezTo>
                              <a:cubicBezTo>
                                <a:pt x="3445446" y="539902"/>
                                <a:pt x="3445446" y="534938"/>
                                <a:pt x="3445446" y="534938"/>
                              </a:cubicBezTo>
                              <a:cubicBezTo>
                                <a:pt x="3445446" y="534938"/>
                                <a:pt x="3445446" y="529973"/>
                                <a:pt x="3445446" y="529973"/>
                              </a:cubicBezTo>
                              <a:cubicBezTo>
                                <a:pt x="3445446" y="529973"/>
                                <a:pt x="3445446" y="525008"/>
                                <a:pt x="3445446" y="525008"/>
                              </a:cubicBezTo>
                              <a:cubicBezTo>
                                <a:pt x="3445446" y="525008"/>
                                <a:pt x="3445446" y="520044"/>
                                <a:pt x="3445446" y="520044"/>
                              </a:cubicBezTo>
                              <a:cubicBezTo>
                                <a:pt x="3445446" y="520044"/>
                                <a:pt x="3445446" y="515079"/>
                                <a:pt x="3445446" y="515079"/>
                              </a:cubicBezTo>
                              <a:cubicBezTo>
                                <a:pt x="3445446" y="515079"/>
                                <a:pt x="3445446" y="510115"/>
                                <a:pt x="3445446" y="510115"/>
                              </a:cubicBezTo>
                              <a:cubicBezTo>
                                <a:pt x="3445446" y="510115"/>
                                <a:pt x="3445446" y="505150"/>
                                <a:pt x="3445446" y="505150"/>
                              </a:cubicBezTo>
                              <a:cubicBezTo>
                                <a:pt x="3445446" y="505150"/>
                                <a:pt x="3445446" y="500185"/>
                                <a:pt x="3445446" y="500185"/>
                              </a:cubicBezTo>
                              <a:cubicBezTo>
                                <a:pt x="3445446" y="500185"/>
                                <a:pt x="3445446" y="495221"/>
                                <a:pt x="3445446" y="495221"/>
                              </a:cubicBezTo>
                              <a:cubicBezTo>
                                <a:pt x="3445446" y="490256"/>
                                <a:pt x="3445446" y="490256"/>
                                <a:pt x="3445446" y="485292"/>
                              </a:cubicBezTo>
                              <a:lnTo>
                                <a:pt x="3495092" y="515079"/>
                              </a:lnTo>
                              <a:cubicBezTo>
                                <a:pt x="3505021" y="520044"/>
                                <a:pt x="3514950" y="520044"/>
                                <a:pt x="3524879" y="515079"/>
                              </a:cubicBezTo>
                              <a:lnTo>
                                <a:pt x="4056094" y="207273"/>
                              </a:lnTo>
                              <a:cubicBezTo>
                                <a:pt x="4061058" y="202308"/>
                                <a:pt x="4061058" y="202308"/>
                                <a:pt x="4061058" y="197344"/>
                              </a:cubicBezTo>
                              <a:cubicBezTo>
                                <a:pt x="4061058" y="197344"/>
                                <a:pt x="4061058" y="192379"/>
                                <a:pt x="4061058" y="192379"/>
                              </a:cubicBezTo>
                              <a:cubicBezTo>
                                <a:pt x="4061058" y="192379"/>
                                <a:pt x="4061058" y="187415"/>
                                <a:pt x="4061058" y="187415"/>
                              </a:cubicBezTo>
                              <a:cubicBezTo>
                                <a:pt x="4061058" y="187415"/>
                                <a:pt x="4061058" y="182450"/>
                                <a:pt x="4061058" y="182450"/>
                              </a:cubicBezTo>
                              <a:cubicBezTo>
                                <a:pt x="4061058" y="182450"/>
                                <a:pt x="4061058" y="177485"/>
                                <a:pt x="4061058" y="177485"/>
                              </a:cubicBezTo>
                              <a:cubicBezTo>
                                <a:pt x="4061058" y="177485"/>
                                <a:pt x="4061058" y="172521"/>
                                <a:pt x="4061058" y="172521"/>
                              </a:cubicBezTo>
                              <a:cubicBezTo>
                                <a:pt x="4061058" y="172521"/>
                                <a:pt x="4061058" y="167556"/>
                                <a:pt x="4061058" y="167556"/>
                              </a:cubicBezTo>
                              <a:cubicBezTo>
                                <a:pt x="4061058" y="167556"/>
                                <a:pt x="4061058" y="162592"/>
                                <a:pt x="4061058" y="162592"/>
                              </a:cubicBezTo>
                              <a:cubicBezTo>
                                <a:pt x="4061058" y="162592"/>
                                <a:pt x="4061058" y="157627"/>
                                <a:pt x="4061058" y="157627"/>
                              </a:cubicBezTo>
                              <a:cubicBezTo>
                                <a:pt x="4061058" y="157627"/>
                                <a:pt x="4061058" y="152662"/>
                                <a:pt x="4061058" y="152662"/>
                              </a:cubicBezTo>
                              <a:cubicBezTo>
                                <a:pt x="4061058" y="152662"/>
                                <a:pt x="4061058" y="147698"/>
                                <a:pt x="4061058" y="147698"/>
                              </a:cubicBezTo>
                              <a:cubicBezTo>
                                <a:pt x="4061058" y="142733"/>
                                <a:pt x="4061058" y="137768"/>
                                <a:pt x="4056094" y="132804"/>
                              </a:cubicBezTo>
                              <a:lnTo>
                                <a:pt x="3832686" y="3723"/>
                              </a:lnTo>
                              <a:cubicBezTo>
                                <a:pt x="3822756" y="-1241"/>
                                <a:pt x="3807863" y="-1241"/>
                                <a:pt x="3802898" y="3723"/>
                              </a:cubicBezTo>
                              <a:lnTo>
                                <a:pt x="3271684" y="311530"/>
                              </a:lnTo>
                              <a:cubicBezTo>
                                <a:pt x="3266719" y="316494"/>
                                <a:pt x="3266719" y="316494"/>
                                <a:pt x="3266719" y="321459"/>
                              </a:cubicBezTo>
                              <a:cubicBezTo>
                                <a:pt x="3266719" y="321459"/>
                                <a:pt x="3266719" y="326423"/>
                                <a:pt x="3266719" y="326423"/>
                              </a:cubicBezTo>
                              <a:cubicBezTo>
                                <a:pt x="3266719" y="326423"/>
                                <a:pt x="3266719" y="331388"/>
                                <a:pt x="3266719" y="331388"/>
                              </a:cubicBezTo>
                              <a:cubicBezTo>
                                <a:pt x="3266719" y="331388"/>
                                <a:pt x="3266719" y="336353"/>
                                <a:pt x="3266719" y="336353"/>
                              </a:cubicBezTo>
                              <a:cubicBezTo>
                                <a:pt x="3266719" y="336353"/>
                                <a:pt x="3266719" y="341317"/>
                                <a:pt x="3266719" y="341317"/>
                              </a:cubicBezTo>
                              <a:cubicBezTo>
                                <a:pt x="3266719" y="341317"/>
                                <a:pt x="3266719" y="346282"/>
                                <a:pt x="3266719" y="346282"/>
                              </a:cubicBezTo>
                              <a:cubicBezTo>
                                <a:pt x="3266719" y="346282"/>
                                <a:pt x="3266719" y="351246"/>
                                <a:pt x="3266719" y="351246"/>
                              </a:cubicBezTo>
                              <a:cubicBezTo>
                                <a:pt x="3266719" y="351246"/>
                                <a:pt x="3266719" y="356211"/>
                                <a:pt x="3266719" y="356211"/>
                              </a:cubicBezTo>
                              <a:cubicBezTo>
                                <a:pt x="3266719" y="356211"/>
                                <a:pt x="3266719" y="361176"/>
                                <a:pt x="3266719" y="361176"/>
                              </a:cubicBezTo>
                              <a:cubicBezTo>
                                <a:pt x="3266719" y="361176"/>
                                <a:pt x="3266719" y="366140"/>
                                <a:pt x="3266719" y="366140"/>
                              </a:cubicBezTo>
                              <a:cubicBezTo>
                                <a:pt x="3266719" y="366140"/>
                                <a:pt x="3266719" y="371105"/>
                                <a:pt x="3266719" y="371105"/>
                              </a:cubicBezTo>
                              <a:cubicBezTo>
                                <a:pt x="3266719" y="376070"/>
                                <a:pt x="3266719" y="376070"/>
                                <a:pt x="3266719" y="381034"/>
                              </a:cubicBezTo>
                              <a:lnTo>
                                <a:pt x="3217073" y="351246"/>
                              </a:lnTo>
                              <a:cubicBezTo>
                                <a:pt x="3207144" y="346282"/>
                                <a:pt x="3192250" y="346282"/>
                                <a:pt x="3187285" y="351246"/>
                              </a:cubicBezTo>
                              <a:lnTo>
                                <a:pt x="3003595" y="455504"/>
                              </a:lnTo>
                              <a:cubicBezTo>
                                <a:pt x="2998630" y="460469"/>
                                <a:pt x="2998630" y="460469"/>
                                <a:pt x="2998630" y="465433"/>
                              </a:cubicBezTo>
                              <a:cubicBezTo>
                                <a:pt x="2998630" y="465433"/>
                                <a:pt x="2998630" y="470398"/>
                                <a:pt x="2998630" y="470398"/>
                              </a:cubicBezTo>
                              <a:cubicBezTo>
                                <a:pt x="2998630" y="470398"/>
                                <a:pt x="2998630" y="475362"/>
                                <a:pt x="2998630" y="475362"/>
                              </a:cubicBezTo>
                              <a:cubicBezTo>
                                <a:pt x="2998630" y="475362"/>
                                <a:pt x="2998630" y="480327"/>
                                <a:pt x="2998630" y="480327"/>
                              </a:cubicBezTo>
                              <a:cubicBezTo>
                                <a:pt x="2998630" y="480327"/>
                                <a:pt x="2998630" y="485292"/>
                                <a:pt x="2998630" y="485292"/>
                              </a:cubicBezTo>
                              <a:cubicBezTo>
                                <a:pt x="2998630" y="485292"/>
                                <a:pt x="2998630" y="490256"/>
                                <a:pt x="2998630" y="490256"/>
                              </a:cubicBezTo>
                              <a:cubicBezTo>
                                <a:pt x="2998630" y="490256"/>
                                <a:pt x="2998630" y="495221"/>
                                <a:pt x="2998630" y="495221"/>
                              </a:cubicBezTo>
                              <a:cubicBezTo>
                                <a:pt x="2998630" y="495221"/>
                                <a:pt x="2998630" y="500185"/>
                                <a:pt x="2998630" y="500185"/>
                              </a:cubicBezTo>
                              <a:cubicBezTo>
                                <a:pt x="2998630" y="500185"/>
                                <a:pt x="2998630" y="505150"/>
                                <a:pt x="2998630" y="505150"/>
                              </a:cubicBezTo>
                              <a:cubicBezTo>
                                <a:pt x="2998630" y="505150"/>
                                <a:pt x="2998630" y="510115"/>
                                <a:pt x="2998630" y="510115"/>
                              </a:cubicBezTo>
                              <a:cubicBezTo>
                                <a:pt x="2998630" y="510115"/>
                                <a:pt x="2998630" y="515079"/>
                                <a:pt x="2998630" y="515079"/>
                              </a:cubicBezTo>
                              <a:cubicBezTo>
                                <a:pt x="2998630" y="520044"/>
                                <a:pt x="2998630" y="520044"/>
                                <a:pt x="2998630" y="525008"/>
                              </a:cubicBezTo>
                              <a:lnTo>
                                <a:pt x="2948984" y="495221"/>
                              </a:lnTo>
                              <a:cubicBezTo>
                                <a:pt x="2939054" y="490256"/>
                                <a:pt x="2924161" y="490256"/>
                                <a:pt x="2919196" y="495221"/>
                              </a:cubicBezTo>
                              <a:lnTo>
                                <a:pt x="2735505" y="599477"/>
                              </a:lnTo>
                              <a:cubicBezTo>
                                <a:pt x="2730541" y="604442"/>
                                <a:pt x="2730541" y="604442"/>
                                <a:pt x="2730541" y="609407"/>
                              </a:cubicBezTo>
                              <a:cubicBezTo>
                                <a:pt x="2730541" y="609407"/>
                                <a:pt x="2730541" y="614371"/>
                                <a:pt x="2730541" y="614371"/>
                              </a:cubicBezTo>
                              <a:cubicBezTo>
                                <a:pt x="2730541" y="614371"/>
                                <a:pt x="2730541" y="619336"/>
                                <a:pt x="2730541" y="619336"/>
                              </a:cubicBezTo>
                              <a:cubicBezTo>
                                <a:pt x="2730541" y="619336"/>
                                <a:pt x="2730541" y="624301"/>
                                <a:pt x="2730541" y="624301"/>
                              </a:cubicBezTo>
                              <a:cubicBezTo>
                                <a:pt x="2730541" y="624301"/>
                                <a:pt x="2730541" y="629265"/>
                                <a:pt x="2730541" y="629265"/>
                              </a:cubicBezTo>
                              <a:cubicBezTo>
                                <a:pt x="2730541" y="629265"/>
                                <a:pt x="2730541" y="634230"/>
                                <a:pt x="2730541" y="634230"/>
                              </a:cubicBezTo>
                              <a:cubicBezTo>
                                <a:pt x="2730541" y="634230"/>
                                <a:pt x="2730541" y="639195"/>
                                <a:pt x="2730541" y="639195"/>
                              </a:cubicBezTo>
                              <a:cubicBezTo>
                                <a:pt x="2730541" y="639195"/>
                                <a:pt x="2730541" y="644159"/>
                                <a:pt x="2730541" y="644159"/>
                              </a:cubicBezTo>
                              <a:cubicBezTo>
                                <a:pt x="2730541" y="644159"/>
                                <a:pt x="2730541" y="649124"/>
                                <a:pt x="2730541" y="649124"/>
                              </a:cubicBezTo>
                              <a:cubicBezTo>
                                <a:pt x="2730541" y="649124"/>
                                <a:pt x="2730541" y="654089"/>
                                <a:pt x="2730541" y="654089"/>
                              </a:cubicBezTo>
                              <a:cubicBezTo>
                                <a:pt x="2730541" y="654089"/>
                                <a:pt x="2730541" y="659053"/>
                                <a:pt x="2730541" y="659053"/>
                              </a:cubicBezTo>
                              <a:cubicBezTo>
                                <a:pt x="2730541" y="664018"/>
                                <a:pt x="2730541" y="664018"/>
                                <a:pt x="2730541" y="668983"/>
                              </a:cubicBezTo>
                              <a:lnTo>
                                <a:pt x="2680894" y="639195"/>
                              </a:lnTo>
                              <a:cubicBezTo>
                                <a:pt x="2670965" y="634230"/>
                                <a:pt x="2661036" y="634230"/>
                                <a:pt x="2651107" y="639195"/>
                              </a:cubicBezTo>
                              <a:lnTo>
                                <a:pt x="2467416" y="743452"/>
                              </a:lnTo>
                              <a:cubicBezTo>
                                <a:pt x="2462451" y="748416"/>
                                <a:pt x="2462451" y="748416"/>
                                <a:pt x="2462451" y="753381"/>
                              </a:cubicBezTo>
                              <a:cubicBezTo>
                                <a:pt x="2462451" y="753381"/>
                                <a:pt x="2462451" y="758346"/>
                                <a:pt x="2462451" y="758346"/>
                              </a:cubicBezTo>
                              <a:cubicBezTo>
                                <a:pt x="2462451" y="758346"/>
                                <a:pt x="2462451" y="763310"/>
                                <a:pt x="2462451" y="763310"/>
                              </a:cubicBezTo>
                              <a:cubicBezTo>
                                <a:pt x="2462451" y="763310"/>
                                <a:pt x="2462451" y="768275"/>
                                <a:pt x="2462451" y="768275"/>
                              </a:cubicBezTo>
                              <a:cubicBezTo>
                                <a:pt x="2462451" y="768275"/>
                                <a:pt x="2462451" y="773239"/>
                                <a:pt x="2462451" y="773239"/>
                              </a:cubicBezTo>
                              <a:cubicBezTo>
                                <a:pt x="2462451" y="773239"/>
                                <a:pt x="2462451" y="778204"/>
                                <a:pt x="2462451" y="778204"/>
                              </a:cubicBezTo>
                              <a:cubicBezTo>
                                <a:pt x="2462451" y="778204"/>
                                <a:pt x="2462451" y="783169"/>
                                <a:pt x="2462451" y="783169"/>
                              </a:cubicBezTo>
                              <a:cubicBezTo>
                                <a:pt x="2462451" y="783169"/>
                                <a:pt x="2462451" y="788133"/>
                                <a:pt x="2462451" y="788133"/>
                              </a:cubicBezTo>
                              <a:cubicBezTo>
                                <a:pt x="2462451" y="788133"/>
                                <a:pt x="2462451" y="793098"/>
                                <a:pt x="2462451" y="793098"/>
                              </a:cubicBezTo>
                              <a:cubicBezTo>
                                <a:pt x="2462451" y="793098"/>
                                <a:pt x="2462451" y="798062"/>
                                <a:pt x="2462451" y="798062"/>
                              </a:cubicBezTo>
                              <a:cubicBezTo>
                                <a:pt x="2462451" y="798062"/>
                                <a:pt x="2462451" y="803027"/>
                                <a:pt x="2462451" y="803027"/>
                              </a:cubicBezTo>
                              <a:cubicBezTo>
                                <a:pt x="2462451" y="807992"/>
                                <a:pt x="2462451" y="807992"/>
                                <a:pt x="2462451" y="812956"/>
                              </a:cubicBezTo>
                              <a:lnTo>
                                <a:pt x="2412805" y="783169"/>
                              </a:lnTo>
                              <a:cubicBezTo>
                                <a:pt x="2402876" y="778204"/>
                                <a:pt x="2387982" y="778204"/>
                                <a:pt x="2383017" y="783169"/>
                              </a:cubicBezTo>
                              <a:lnTo>
                                <a:pt x="2199326" y="887425"/>
                              </a:lnTo>
                              <a:cubicBezTo>
                                <a:pt x="2194362" y="892390"/>
                                <a:pt x="2194362" y="892390"/>
                                <a:pt x="2194362" y="897355"/>
                              </a:cubicBezTo>
                              <a:cubicBezTo>
                                <a:pt x="2194362" y="897355"/>
                                <a:pt x="2194362" y="902319"/>
                                <a:pt x="2194362" y="902319"/>
                              </a:cubicBezTo>
                              <a:cubicBezTo>
                                <a:pt x="2194362" y="902319"/>
                                <a:pt x="2194362" y="907284"/>
                                <a:pt x="2194362" y="907284"/>
                              </a:cubicBezTo>
                              <a:cubicBezTo>
                                <a:pt x="2194362" y="907284"/>
                                <a:pt x="2194362" y="912249"/>
                                <a:pt x="2194362" y="912249"/>
                              </a:cubicBezTo>
                              <a:cubicBezTo>
                                <a:pt x="2194362" y="912249"/>
                                <a:pt x="2194362" y="917213"/>
                                <a:pt x="2194362" y="917213"/>
                              </a:cubicBezTo>
                              <a:cubicBezTo>
                                <a:pt x="2194362" y="917213"/>
                                <a:pt x="2194362" y="922178"/>
                                <a:pt x="2194362" y="922178"/>
                              </a:cubicBezTo>
                              <a:cubicBezTo>
                                <a:pt x="2194362" y="922178"/>
                                <a:pt x="2194362" y="927143"/>
                                <a:pt x="2194362" y="927143"/>
                              </a:cubicBezTo>
                              <a:cubicBezTo>
                                <a:pt x="2194362" y="927143"/>
                                <a:pt x="2194362" y="932107"/>
                                <a:pt x="2194362" y="932107"/>
                              </a:cubicBezTo>
                              <a:cubicBezTo>
                                <a:pt x="2194362" y="932107"/>
                                <a:pt x="2194362" y="937072"/>
                                <a:pt x="2194362" y="937072"/>
                              </a:cubicBezTo>
                              <a:cubicBezTo>
                                <a:pt x="2194362" y="937072"/>
                                <a:pt x="2194362" y="942037"/>
                                <a:pt x="2194362" y="942037"/>
                              </a:cubicBezTo>
                              <a:cubicBezTo>
                                <a:pt x="2194362" y="942037"/>
                                <a:pt x="2194362" y="947001"/>
                                <a:pt x="2194362" y="947001"/>
                              </a:cubicBezTo>
                              <a:cubicBezTo>
                                <a:pt x="2194362" y="951966"/>
                                <a:pt x="2194362" y="951966"/>
                                <a:pt x="2194362" y="956931"/>
                              </a:cubicBezTo>
                              <a:lnTo>
                                <a:pt x="2144715" y="927143"/>
                              </a:lnTo>
                              <a:cubicBezTo>
                                <a:pt x="2134786" y="922178"/>
                                <a:pt x="2119892" y="922178"/>
                                <a:pt x="2114928" y="927143"/>
                              </a:cubicBezTo>
                              <a:lnTo>
                                <a:pt x="1931237" y="1031400"/>
                              </a:lnTo>
                              <a:cubicBezTo>
                                <a:pt x="1926272" y="1036364"/>
                                <a:pt x="1926272" y="1036364"/>
                                <a:pt x="1926272" y="1041329"/>
                              </a:cubicBezTo>
                              <a:cubicBezTo>
                                <a:pt x="1926272" y="1041329"/>
                                <a:pt x="1926272" y="1046293"/>
                                <a:pt x="1926272" y="1046293"/>
                              </a:cubicBezTo>
                              <a:cubicBezTo>
                                <a:pt x="1926272" y="1046293"/>
                                <a:pt x="1926272" y="1051258"/>
                                <a:pt x="1926272" y="1051258"/>
                              </a:cubicBezTo>
                              <a:cubicBezTo>
                                <a:pt x="1926272" y="1051258"/>
                                <a:pt x="1926272" y="1056223"/>
                                <a:pt x="1926272" y="1056223"/>
                              </a:cubicBezTo>
                              <a:cubicBezTo>
                                <a:pt x="1926272" y="1056223"/>
                                <a:pt x="1926272" y="1061187"/>
                                <a:pt x="1926272" y="1061187"/>
                              </a:cubicBezTo>
                              <a:cubicBezTo>
                                <a:pt x="1926272" y="1061187"/>
                                <a:pt x="1926272" y="1066152"/>
                                <a:pt x="1926272" y="1066152"/>
                              </a:cubicBezTo>
                              <a:cubicBezTo>
                                <a:pt x="1926272" y="1066152"/>
                                <a:pt x="1926272" y="1071116"/>
                                <a:pt x="1926272" y="1071116"/>
                              </a:cubicBezTo>
                              <a:cubicBezTo>
                                <a:pt x="1926272" y="1071116"/>
                                <a:pt x="1926272" y="1076081"/>
                                <a:pt x="1926272" y="1076081"/>
                              </a:cubicBezTo>
                              <a:cubicBezTo>
                                <a:pt x="1926272" y="1076081"/>
                                <a:pt x="1926272" y="1081046"/>
                                <a:pt x="1926272" y="1081046"/>
                              </a:cubicBezTo>
                              <a:cubicBezTo>
                                <a:pt x="1926272" y="1081046"/>
                                <a:pt x="1926272" y="1086010"/>
                                <a:pt x="1926272" y="1086010"/>
                              </a:cubicBezTo>
                              <a:cubicBezTo>
                                <a:pt x="1926272" y="1086010"/>
                                <a:pt x="1926272" y="1090975"/>
                                <a:pt x="1926272" y="1090975"/>
                              </a:cubicBezTo>
                              <a:cubicBezTo>
                                <a:pt x="1926272" y="1095939"/>
                                <a:pt x="1926272" y="1095939"/>
                                <a:pt x="1926272" y="1100904"/>
                              </a:cubicBezTo>
                              <a:lnTo>
                                <a:pt x="1876626" y="1071116"/>
                              </a:lnTo>
                              <a:cubicBezTo>
                                <a:pt x="1866697" y="1066152"/>
                                <a:pt x="1851803" y="1066152"/>
                                <a:pt x="1846838" y="1071116"/>
                              </a:cubicBezTo>
                              <a:lnTo>
                                <a:pt x="1663147" y="1175374"/>
                              </a:lnTo>
                              <a:cubicBezTo>
                                <a:pt x="1658183" y="1180338"/>
                                <a:pt x="1658183" y="1180338"/>
                                <a:pt x="1658183" y="1185303"/>
                              </a:cubicBezTo>
                              <a:cubicBezTo>
                                <a:pt x="1658183" y="1185303"/>
                                <a:pt x="1658183" y="1190268"/>
                                <a:pt x="1658183" y="1190268"/>
                              </a:cubicBezTo>
                              <a:cubicBezTo>
                                <a:pt x="1658183" y="1190268"/>
                                <a:pt x="1658183" y="1195232"/>
                                <a:pt x="1658183" y="1195232"/>
                              </a:cubicBezTo>
                              <a:cubicBezTo>
                                <a:pt x="1658183" y="1195232"/>
                                <a:pt x="1658183" y="1200197"/>
                                <a:pt x="1658183" y="1200197"/>
                              </a:cubicBezTo>
                              <a:cubicBezTo>
                                <a:pt x="1658183" y="1200197"/>
                                <a:pt x="1658183" y="1205162"/>
                                <a:pt x="1658183" y="1205162"/>
                              </a:cubicBezTo>
                              <a:cubicBezTo>
                                <a:pt x="1658183" y="1205162"/>
                                <a:pt x="1658183" y="1210126"/>
                                <a:pt x="1658183" y="1210126"/>
                              </a:cubicBezTo>
                              <a:cubicBezTo>
                                <a:pt x="1658183" y="1210126"/>
                                <a:pt x="1658183" y="1215091"/>
                                <a:pt x="1658183" y="1215091"/>
                              </a:cubicBezTo>
                              <a:cubicBezTo>
                                <a:pt x="1658183" y="1215091"/>
                                <a:pt x="1658183" y="1220055"/>
                                <a:pt x="1658183" y="1220055"/>
                              </a:cubicBezTo>
                              <a:cubicBezTo>
                                <a:pt x="1658183" y="1220055"/>
                                <a:pt x="1658183" y="1225020"/>
                                <a:pt x="1658183" y="1225020"/>
                              </a:cubicBezTo>
                              <a:cubicBezTo>
                                <a:pt x="1658183" y="1225020"/>
                                <a:pt x="1658183" y="1229985"/>
                                <a:pt x="1658183" y="1229985"/>
                              </a:cubicBezTo>
                              <a:cubicBezTo>
                                <a:pt x="1658183" y="1229985"/>
                                <a:pt x="1658183" y="1234949"/>
                                <a:pt x="1658183" y="1234949"/>
                              </a:cubicBezTo>
                              <a:cubicBezTo>
                                <a:pt x="1658183" y="1239914"/>
                                <a:pt x="1658183" y="1239914"/>
                                <a:pt x="1658183" y="1244878"/>
                              </a:cubicBezTo>
                              <a:lnTo>
                                <a:pt x="1608537" y="1215091"/>
                              </a:lnTo>
                              <a:cubicBezTo>
                                <a:pt x="1598607" y="1210126"/>
                                <a:pt x="1583714" y="1210126"/>
                                <a:pt x="1578749" y="1215091"/>
                              </a:cubicBezTo>
                              <a:lnTo>
                                <a:pt x="1395058" y="1319347"/>
                              </a:lnTo>
                              <a:cubicBezTo>
                                <a:pt x="1390093" y="1324312"/>
                                <a:pt x="1390093" y="1324312"/>
                                <a:pt x="1390093" y="1329277"/>
                              </a:cubicBezTo>
                              <a:cubicBezTo>
                                <a:pt x="1390093" y="1329277"/>
                                <a:pt x="1390093" y="1334241"/>
                                <a:pt x="1390093" y="1334241"/>
                              </a:cubicBezTo>
                              <a:cubicBezTo>
                                <a:pt x="1390093" y="1334241"/>
                                <a:pt x="1390093" y="1339206"/>
                                <a:pt x="1390093" y="1339206"/>
                              </a:cubicBezTo>
                              <a:cubicBezTo>
                                <a:pt x="1390093" y="1339206"/>
                                <a:pt x="1390093" y="1344170"/>
                                <a:pt x="1390093" y="1344170"/>
                              </a:cubicBezTo>
                              <a:cubicBezTo>
                                <a:pt x="1390093" y="1344170"/>
                                <a:pt x="1390093" y="1349135"/>
                                <a:pt x="1390093" y="1349135"/>
                              </a:cubicBezTo>
                              <a:cubicBezTo>
                                <a:pt x="1390093" y="1349135"/>
                                <a:pt x="1390093" y="1354100"/>
                                <a:pt x="1390093" y="1354100"/>
                              </a:cubicBezTo>
                              <a:cubicBezTo>
                                <a:pt x="1390093" y="1354100"/>
                                <a:pt x="1390093" y="1359064"/>
                                <a:pt x="1390093" y="1359064"/>
                              </a:cubicBezTo>
                              <a:cubicBezTo>
                                <a:pt x="1390093" y="1359064"/>
                                <a:pt x="1390093" y="1364029"/>
                                <a:pt x="1390093" y="1364029"/>
                              </a:cubicBezTo>
                              <a:cubicBezTo>
                                <a:pt x="1390093" y="1364029"/>
                                <a:pt x="1390093" y="1368993"/>
                                <a:pt x="1390093" y="1368993"/>
                              </a:cubicBezTo>
                              <a:cubicBezTo>
                                <a:pt x="1390093" y="1368993"/>
                                <a:pt x="1390093" y="1373958"/>
                                <a:pt x="1390093" y="1373958"/>
                              </a:cubicBezTo>
                              <a:cubicBezTo>
                                <a:pt x="1390093" y="1373958"/>
                                <a:pt x="1390093" y="1378923"/>
                                <a:pt x="1390093" y="1378923"/>
                              </a:cubicBezTo>
                              <a:cubicBezTo>
                                <a:pt x="1390093" y="1383887"/>
                                <a:pt x="1390093" y="1383887"/>
                                <a:pt x="1390093" y="1388852"/>
                              </a:cubicBezTo>
                              <a:lnTo>
                                <a:pt x="1340447" y="1359064"/>
                              </a:lnTo>
                              <a:cubicBezTo>
                                <a:pt x="1330518" y="1354100"/>
                                <a:pt x="1315624" y="1354100"/>
                                <a:pt x="1310660" y="1359064"/>
                              </a:cubicBezTo>
                              <a:lnTo>
                                <a:pt x="1126968" y="1463322"/>
                              </a:lnTo>
                              <a:cubicBezTo>
                                <a:pt x="1122004" y="1468286"/>
                                <a:pt x="1122004" y="1468286"/>
                                <a:pt x="1122004" y="1473251"/>
                              </a:cubicBezTo>
                              <a:cubicBezTo>
                                <a:pt x="1122004" y="1473251"/>
                                <a:pt x="1122004" y="1478216"/>
                                <a:pt x="1122004" y="1478216"/>
                              </a:cubicBezTo>
                              <a:cubicBezTo>
                                <a:pt x="1122004" y="1478216"/>
                                <a:pt x="1122004" y="1483180"/>
                                <a:pt x="1122004" y="1483180"/>
                              </a:cubicBezTo>
                              <a:cubicBezTo>
                                <a:pt x="1122004" y="1483180"/>
                                <a:pt x="1122004" y="1488145"/>
                                <a:pt x="1122004" y="1488145"/>
                              </a:cubicBezTo>
                              <a:cubicBezTo>
                                <a:pt x="1122004" y="1488145"/>
                                <a:pt x="1122004" y="1493109"/>
                                <a:pt x="1122004" y="1493109"/>
                              </a:cubicBezTo>
                              <a:cubicBezTo>
                                <a:pt x="1122004" y="1493109"/>
                                <a:pt x="1122004" y="1498074"/>
                                <a:pt x="1122004" y="1498074"/>
                              </a:cubicBezTo>
                              <a:cubicBezTo>
                                <a:pt x="1122004" y="1498074"/>
                                <a:pt x="1122004" y="1503039"/>
                                <a:pt x="1122004" y="1503039"/>
                              </a:cubicBezTo>
                              <a:cubicBezTo>
                                <a:pt x="1122004" y="1503039"/>
                                <a:pt x="1122004" y="1508003"/>
                                <a:pt x="1122004" y="1508003"/>
                              </a:cubicBezTo>
                              <a:cubicBezTo>
                                <a:pt x="1122004" y="1508003"/>
                                <a:pt x="1122004" y="1512968"/>
                                <a:pt x="1122004" y="1512968"/>
                              </a:cubicBezTo>
                              <a:cubicBezTo>
                                <a:pt x="1122004" y="1512968"/>
                                <a:pt x="1122004" y="1517932"/>
                                <a:pt x="1122004" y="1517932"/>
                              </a:cubicBezTo>
                              <a:cubicBezTo>
                                <a:pt x="1122004" y="1517932"/>
                                <a:pt x="1122004" y="1522897"/>
                                <a:pt x="1122004" y="1522897"/>
                              </a:cubicBezTo>
                              <a:cubicBezTo>
                                <a:pt x="1122004" y="1527862"/>
                                <a:pt x="1122004" y="1527862"/>
                                <a:pt x="1122004" y="1532826"/>
                              </a:cubicBezTo>
                              <a:lnTo>
                                <a:pt x="1072358" y="1503039"/>
                              </a:lnTo>
                              <a:cubicBezTo>
                                <a:pt x="1062429" y="1498074"/>
                                <a:pt x="1047535" y="1498074"/>
                                <a:pt x="1042570" y="1503039"/>
                              </a:cubicBezTo>
                              <a:lnTo>
                                <a:pt x="848950" y="1572543"/>
                              </a:lnTo>
                              <a:cubicBezTo>
                                <a:pt x="843985" y="1577508"/>
                                <a:pt x="843985" y="1577508"/>
                                <a:pt x="843985" y="1582472"/>
                              </a:cubicBezTo>
                              <a:cubicBezTo>
                                <a:pt x="843985" y="1582472"/>
                                <a:pt x="843985" y="1587437"/>
                                <a:pt x="843985" y="1587437"/>
                              </a:cubicBezTo>
                              <a:cubicBezTo>
                                <a:pt x="843985" y="1587437"/>
                                <a:pt x="843985" y="1592401"/>
                                <a:pt x="843985" y="1592401"/>
                              </a:cubicBezTo>
                              <a:cubicBezTo>
                                <a:pt x="843985" y="1592401"/>
                                <a:pt x="843985" y="1597366"/>
                                <a:pt x="843985" y="1597366"/>
                              </a:cubicBezTo>
                              <a:cubicBezTo>
                                <a:pt x="843985" y="1597366"/>
                                <a:pt x="843985" y="1602331"/>
                                <a:pt x="843985" y="1602331"/>
                              </a:cubicBezTo>
                              <a:cubicBezTo>
                                <a:pt x="843985" y="1602331"/>
                                <a:pt x="843985" y="1607295"/>
                                <a:pt x="843985" y="1607295"/>
                              </a:cubicBezTo>
                              <a:cubicBezTo>
                                <a:pt x="843985" y="1607295"/>
                                <a:pt x="843985" y="1612260"/>
                                <a:pt x="843985" y="1612260"/>
                              </a:cubicBezTo>
                              <a:cubicBezTo>
                                <a:pt x="843985" y="1612260"/>
                                <a:pt x="843985" y="1617224"/>
                                <a:pt x="843985" y="1617224"/>
                              </a:cubicBezTo>
                              <a:cubicBezTo>
                                <a:pt x="843985" y="1617224"/>
                                <a:pt x="843985" y="1622189"/>
                                <a:pt x="843985" y="1622189"/>
                              </a:cubicBezTo>
                              <a:cubicBezTo>
                                <a:pt x="843985" y="1622189"/>
                                <a:pt x="843985" y="1627154"/>
                                <a:pt x="843985" y="1627154"/>
                              </a:cubicBezTo>
                              <a:cubicBezTo>
                                <a:pt x="843985" y="1627154"/>
                                <a:pt x="843985" y="1632118"/>
                                <a:pt x="843985" y="1632118"/>
                              </a:cubicBezTo>
                              <a:cubicBezTo>
                                <a:pt x="843985" y="1637083"/>
                                <a:pt x="843985" y="1637083"/>
                                <a:pt x="843985" y="1642047"/>
                              </a:cubicBezTo>
                              <a:lnTo>
                                <a:pt x="794339" y="1612260"/>
                              </a:lnTo>
                              <a:cubicBezTo>
                                <a:pt x="784410" y="1607295"/>
                                <a:pt x="769516" y="1607295"/>
                                <a:pt x="764551" y="1612260"/>
                              </a:cubicBezTo>
                              <a:lnTo>
                                <a:pt x="580860" y="1716517"/>
                              </a:lnTo>
                              <a:cubicBezTo>
                                <a:pt x="575896" y="1721482"/>
                                <a:pt x="575896" y="1721482"/>
                                <a:pt x="575896" y="1726447"/>
                              </a:cubicBezTo>
                              <a:cubicBezTo>
                                <a:pt x="575896" y="1726447"/>
                                <a:pt x="575896" y="1731411"/>
                                <a:pt x="575896" y="1731411"/>
                              </a:cubicBezTo>
                              <a:cubicBezTo>
                                <a:pt x="575896" y="1731411"/>
                                <a:pt x="575896" y="1736376"/>
                                <a:pt x="575896" y="1736376"/>
                              </a:cubicBezTo>
                              <a:cubicBezTo>
                                <a:pt x="575896" y="1736376"/>
                                <a:pt x="575896" y="1741340"/>
                                <a:pt x="575896" y="1741340"/>
                              </a:cubicBezTo>
                              <a:cubicBezTo>
                                <a:pt x="575896" y="1741340"/>
                                <a:pt x="575896" y="1746305"/>
                                <a:pt x="575896" y="1746305"/>
                              </a:cubicBezTo>
                              <a:cubicBezTo>
                                <a:pt x="575896" y="1746305"/>
                                <a:pt x="575896" y="1751270"/>
                                <a:pt x="575896" y="1751270"/>
                              </a:cubicBezTo>
                              <a:cubicBezTo>
                                <a:pt x="575896" y="1751270"/>
                                <a:pt x="575896" y="1756234"/>
                                <a:pt x="575896" y="1756234"/>
                              </a:cubicBezTo>
                              <a:cubicBezTo>
                                <a:pt x="575896" y="1756234"/>
                                <a:pt x="575896" y="1761199"/>
                                <a:pt x="575896" y="1761199"/>
                              </a:cubicBezTo>
                              <a:cubicBezTo>
                                <a:pt x="575896" y="1761199"/>
                                <a:pt x="575896" y="1766163"/>
                                <a:pt x="575896" y="1766163"/>
                              </a:cubicBezTo>
                              <a:cubicBezTo>
                                <a:pt x="575896" y="1766163"/>
                                <a:pt x="575896" y="1771128"/>
                                <a:pt x="575896" y="1771128"/>
                              </a:cubicBezTo>
                              <a:cubicBezTo>
                                <a:pt x="575896" y="1771128"/>
                                <a:pt x="575896" y="1776093"/>
                                <a:pt x="575896" y="1776093"/>
                              </a:cubicBezTo>
                              <a:cubicBezTo>
                                <a:pt x="575896" y="1781057"/>
                                <a:pt x="575896" y="1781057"/>
                                <a:pt x="575896" y="1786022"/>
                              </a:cubicBezTo>
                              <a:lnTo>
                                <a:pt x="526250" y="1756234"/>
                              </a:lnTo>
                              <a:cubicBezTo>
                                <a:pt x="516320" y="1751270"/>
                                <a:pt x="501426" y="1751270"/>
                                <a:pt x="496462" y="1756234"/>
                              </a:cubicBezTo>
                              <a:lnTo>
                                <a:pt x="312771" y="1860491"/>
                              </a:lnTo>
                              <a:cubicBezTo>
                                <a:pt x="307806" y="1865455"/>
                                <a:pt x="307806" y="1865455"/>
                                <a:pt x="307806" y="1870420"/>
                              </a:cubicBezTo>
                              <a:cubicBezTo>
                                <a:pt x="307806" y="1870420"/>
                                <a:pt x="307806" y="1875385"/>
                                <a:pt x="307806" y="1875385"/>
                              </a:cubicBezTo>
                              <a:cubicBezTo>
                                <a:pt x="307806" y="1875385"/>
                                <a:pt x="307806" y="1880349"/>
                                <a:pt x="307806" y="1880349"/>
                              </a:cubicBezTo>
                              <a:cubicBezTo>
                                <a:pt x="307806" y="1880349"/>
                                <a:pt x="307806" y="1885314"/>
                                <a:pt x="307806" y="1885314"/>
                              </a:cubicBezTo>
                              <a:cubicBezTo>
                                <a:pt x="307806" y="1885314"/>
                                <a:pt x="307806" y="1890278"/>
                                <a:pt x="307806" y="1890278"/>
                              </a:cubicBezTo>
                              <a:cubicBezTo>
                                <a:pt x="307806" y="1890278"/>
                                <a:pt x="307806" y="1895243"/>
                                <a:pt x="307806" y="1895243"/>
                              </a:cubicBezTo>
                              <a:cubicBezTo>
                                <a:pt x="307806" y="1895243"/>
                                <a:pt x="307806" y="1900208"/>
                                <a:pt x="307806" y="1900208"/>
                              </a:cubicBezTo>
                              <a:cubicBezTo>
                                <a:pt x="307806" y="1900208"/>
                                <a:pt x="307806" y="1905172"/>
                                <a:pt x="307806" y="1905172"/>
                              </a:cubicBezTo>
                              <a:cubicBezTo>
                                <a:pt x="307806" y="1905172"/>
                                <a:pt x="307806" y="1910137"/>
                                <a:pt x="307806" y="1910137"/>
                              </a:cubicBezTo>
                              <a:cubicBezTo>
                                <a:pt x="307806" y="1910137"/>
                                <a:pt x="307806" y="1915101"/>
                                <a:pt x="307806" y="1915101"/>
                              </a:cubicBezTo>
                              <a:cubicBezTo>
                                <a:pt x="307806" y="1915101"/>
                                <a:pt x="307806" y="1920066"/>
                                <a:pt x="307806" y="1920066"/>
                              </a:cubicBezTo>
                              <a:cubicBezTo>
                                <a:pt x="307806" y="1925031"/>
                                <a:pt x="307806" y="1925031"/>
                                <a:pt x="307806" y="1929995"/>
                              </a:cubicBezTo>
                              <a:lnTo>
                                <a:pt x="258160" y="1900208"/>
                              </a:lnTo>
                              <a:cubicBezTo>
                                <a:pt x="248231" y="1895243"/>
                                <a:pt x="233337" y="1895243"/>
                                <a:pt x="228372" y="1900208"/>
                              </a:cubicBezTo>
                              <a:lnTo>
                                <a:pt x="4965" y="2029288"/>
                              </a:lnTo>
                              <a:cubicBezTo>
                                <a:pt x="0" y="2034253"/>
                                <a:pt x="0" y="2034253"/>
                                <a:pt x="0" y="2039217"/>
                              </a:cubicBezTo>
                              <a:cubicBezTo>
                                <a:pt x="0" y="2039217"/>
                                <a:pt x="0" y="2044182"/>
                                <a:pt x="0" y="2044182"/>
                              </a:cubicBezTo>
                              <a:cubicBezTo>
                                <a:pt x="0" y="2044182"/>
                                <a:pt x="0" y="2049147"/>
                                <a:pt x="0" y="2049147"/>
                              </a:cubicBezTo>
                              <a:cubicBezTo>
                                <a:pt x="0" y="2049147"/>
                                <a:pt x="0" y="2054111"/>
                                <a:pt x="0" y="2054111"/>
                              </a:cubicBezTo>
                              <a:cubicBezTo>
                                <a:pt x="0" y="2054111"/>
                                <a:pt x="0" y="2059076"/>
                                <a:pt x="0" y="2059076"/>
                              </a:cubicBezTo>
                              <a:cubicBezTo>
                                <a:pt x="0" y="2059076"/>
                                <a:pt x="0" y="2064040"/>
                                <a:pt x="0" y="2064040"/>
                              </a:cubicBezTo>
                              <a:cubicBezTo>
                                <a:pt x="0" y="2064040"/>
                                <a:pt x="0" y="2069005"/>
                                <a:pt x="0" y="2069005"/>
                              </a:cubicBezTo>
                              <a:cubicBezTo>
                                <a:pt x="0" y="2069005"/>
                                <a:pt x="0" y="2073970"/>
                                <a:pt x="0" y="2073970"/>
                              </a:cubicBezTo>
                              <a:cubicBezTo>
                                <a:pt x="0" y="2073970"/>
                                <a:pt x="0" y="2078934"/>
                                <a:pt x="0" y="2078934"/>
                              </a:cubicBezTo>
                              <a:cubicBezTo>
                                <a:pt x="0" y="2078934"/>
                                <a:pt x="0" y="2083899"/>
                                <a:pt x="0" y="2083899"/>
                              </a:cubicBezTo>
                              <a:cubicBezTo>
                                <a:pt x="0" y="2083899"/>
                                <a:pt x="0" y="2088863"/>
                                <a:pt x="0" y="2088863"/>
                              </a:cubicBezTo>
                              <a:cubicBezTo>
                                <a:pt x="0" y="2093828"/>
                                <a:pt x="0" y="2098793"/>
                                <a:pt x="4965" y="2103757"/>
                              </a:cubicBezTo>
                              <a:lnTo>
                                <a:pt x="228372" y="2232838"/>
                              </a:lnTo>
                              <a:cubicBezTo>
                                <a:pt x="238301" y="2237802"/>
                                <a:pt x="253195" y="2237802"/>
                                <a:pt x="258160" y="2232838"/>
                              </a:cubicBezTo>
                              <a:lnTo>
                                <a:pt x="481568" y="2103757"/>
                              </a:lnTo>
                              <a:cubicBezTo>
                                <a:pt x="496462" y="2138509"/>
                                <a:pt x="496462" y="2133545"/>
                                <a:pt x="496462" y="212858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7" name="Polyline: figure 56">
                          <a:extLst>
                            <a:ext uri="{FF2B5EF4-FFF2-40B4-BE49-F238E27FC236}">
                              <a16:creationId xmlns:a16="http://schemas.microsoft.com/office/drawing/2014/main" id="{7BF05498-700B-429C-846F-4C106EBD859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1927071" y="9971190"/>
                          <a:ext cx="486532" cy="340076"/>
                        </a:xfrm>
                        <a:custGeom>
                          <a:avLst/>
                          <a:gdLst>
                            <a:gd name="connsiteX0" fmla="*/ 486533 w 486532"/>
                            <a:gd name="connsiteY0" fmla="*/ 197344 h 340076"/>
                            <a:gd name="connsiteX1" fmla="*/ 486533 w 486532"/>
                            <a:gd name="connsiteY1" fmla="*/ 192379 h 340076"/>
                            <a:gd name="connsiteX2" fmla="*/ 486533 w 486532"/>
                            <a:gd name="connsiteY2" fmla="*/ 187414 h 340076"/>
                            <a:gd name="connsiteX3" fmla="*/ 486533 w 486532"/>
                            <a:gd name="connsiteY3" fmla="*/ 182450 h 340076"/>
                            <a:gd name="connsiteX4" fmla="*/ 486533 w 486532"/>
                            <a:gd name="connsiteY4" fmla="*/ 177485 h 340076"/>
                            <a:gd name="connsiteX5" fmla="*/ 486533 w 486532"/>
                            <a:gd name="connsiteY5" fmla="*/ 172520 h 340076"/>
                            <a:gd name="connsiteX6" fmla="*/ 486533 w 486532"/>
                            <a:gd name="connsiteY6" fmla="*/ 167556 h 340076"/>
                            <a:gd name="connsiteX7" fmla="*/ 486533 w 486532"/>
                            <a:gd name="connsiteY7" fmla="*/ 162591 h 340076"/>
                            <a:gd name="connsiteX8" fmla="*/ 486533 w 486532"/>
                            <a:gd name="connsiteY8" fmla="*/ 157627 h 340076"/>
                            <a:gd name="connsiteX9" fmla="*/ 486533 w 486532"/>
                            <a:gd name="connsiteY9" fmla="*/ 152662 h 340076"/>
                            <a:gd name="connsiteX10" fmla="*/ 486533 w 486532"/>
                            <a:gd name="connsiteY10" fmla="*/ 147697 h 340076"/>
                            <a:gd name="connsiteX11" fmla="*/ 481568 w 486532"/>
                            <a:gd name="connsiteY11" fmla="*/ 132804 h 340076"/>
                            <a:gd name="connsiteX12" fmla="*/ 258160 w 486532"/>
                            <a:gd name="connsiteY12" fmla="*/ 3724 h 340076"/>
                            <a:gd name="connsiteX13" fmla="*/ 228373 w 486532"/>
                            <a:gd name="connsiteY13" fmla="*/ 3724 h 340076"/>
                            <a:gd name="connsiteX14" fmla="*/ 4965 w 486532"/>
                            <a:gd name="connsiteY14" fmla="*/ 132804 h 340076"/>
                            <a:gd name="connsiteX15" fmla="*/ 0 w 486532"/>
                            <a:gd name="connsiteY15" fmla="*/ 142733 h 340076"/>
                            <a:gd name="connsiteX16" fmla="*/ 0 w 486532"/>
                            <a:gd name="connsiteY16" fmla="*/ 147697 h 340076"/>
                            <a:gd name="connsiteX17" fmla="*/ 0 w 486532"/>
                            <a:gd name="connsiteY17" fmla="*/ 152662 h 340076"/>
                            <a:gd name="connsiteX18" fmla="*/ 0 w 486532"/>
                            <a:gd name="connsiteY18" fmla="*/ 157627 h 340076"/>
                            <a:gd name="connsiteX19" fmla="*/ 0 w 486532"/>
                            <a:gd name="connsiteY19" fmla="*/ 162591 h 340076"/>
                            <a:gd name="connsiteX20" fmla="*/ 0 w 486532"/>
                            <a:gd name="connsiteY20" fmla="*/ 167556 h 340076"/>
                            <a:gd name="connsiteX21" fmla="*/ 0 w 486532"/>
                            <a:gd name="connsiteY21" fmla="*/ 172520 h 340076"/>
                            <a:gd name="connsiteX22" fmla="*/ 0 w 486532"/>
                            <a:gd name="connsiteY22" fmla="*/ 177485 h 340076"/>
                            <a:gd name="connsiteX23" fmla="*/ 0 w 486532"/>
                            <a:gd name="connsiteY23" fmla="*/ 182450 h 340076"/>
                            <a:gd name="connsiteX24" fmla="*/ 0 w 486532"/>
                            <a:gd name="connsiteY24" fmla="*/ 187414 h 340076"/>
                            <a:gd name="connsiteX25" fmla="*/ 0 w 486532"/>
                            <a:gd name="connsiteY25" fmla="*/ 192379 h 340076"/>
                            <a:gd name="connsiteX26" fmla="*/ 4965 w 486532"/>
                            <a:gd name="connsiteY26" fmla="*/ 207273 h 340076"/>
                            <a:gd name="connsiteX27" fmla="*/ 228373 w 486532"/>
                            <a:gd name="connsiteY27" fmla="*/ 336353 h 340076"/>
                            <a:gd name="connsiteX28" fmla="*/ 258160 w 486532"/>
                            <a:gd name="connsiteY28" fmla="*/ 336353 h 340076"/>
                            <a:gd name="connsiteX29" fmla="*/ 481568 w 486532"/>
                            <a:gd name="connsiteY29" fmla="*/ 207273 h 340076"/>
                            <a:gd name="connsiteX30" fmla="*/ 486533 w 486532"/>
                            <a:gd name="connsiteY30" fmla="*/ 197344 h 34007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</a:cxnLst>
                          <a:rect l="l" t="t" r="r" b="b"/>
                          <a:pathLst>
                            <a:path w="486532" h="340076">
                              <a:moveTo>
                                <a:pt x="486533" y="197344"/>
                              </a:moveTo>
                              <a:cubicBezTo>
                                <a:pt x="486533" y="197344"/>
                                <a:pt x="486533" y="192379"/>
                                <a:pt x="486533" y="192379"/>
                              </a:cubicBezTo>
                              <a:cubicBezTo>
                                <a:pt x="486533" y="192379"/>
                                <a:pt x="486533" y="187414"/>
                                <a:pt x="486533" y="187414"/>
                              </a:cubicBezTo>
                              <a:cubicBezTo>
                                <a:pt x="486533" y="187414"/>
                                <a:pt x="486533" y="182450"/>
                                <a:pt x="486533" y="182450"/>
                              </a:cubicBezTo>
                              <a:cubicBezTo>
                                <a:pt x="486533" y="182450"/>
                                <a:pt x="486533" y="177485"/>
                                <a:pt x="486533" y="177485"/>
                              </a:cubicBezTo>
                              <a:cubicBezTo>
                                <a:pt x="486533" y="177485"/>
                                <a:pt x="486533" y="172520"/>
                                <a:pt x="486533" y="172520"/>
                              </a:cubicBezTo>
                              <a:cubicBezTo>
                                <a:pt x="486533" y="172520"/>
                                <a:pt x="486533" y="167556"/>
                                <a:pt x="486533" y="167556"/>
                              </a:cubicBezTo>
                              <a:cubicBezTo>
                                <a:pt x="486533" y="167556"/>
                                <a:pt x="486533" y="162591"/>
                                <a:pt x="486533" y="162591"/>
                              </a:cubicBezTo>
                              <a:cubicBezTo>
                                <a:pt x="486533" y="162591"/>
                                <a:pt x="486533" y="157627"/>
                                <a:pt x="486533" y="157627"/>
                              </a:cubicBezTo>
                              <a:cubicBezTo>
                                <a:pt x="486533" y="157627"/>
                                <a:pt x="486533" y="152662"/>
                                <a:pt x="486533" y="152662"/>
                              </a:cubicBezTo>
                              <a:cubicBezTo>
                                <a:pt x="486533" y="152662"/>
                                <a:pt x="486533" y="147697"/>
                                <a:pt x="486533" y="147697"/>
                              </a:cubicBezTo>
                              <a:cubicBezTo>
                                <a:pt x="486533" y="142733"/>
                                <a:pt x="486533" y="137768"/>
                                <a:pt x="481568" y="132804"/>
                              </a:cubicBezTo>
                              <a:lnTo>
                                <a:pt x="258160" y="3724"/>
                              </a:lnTo>
                              <a:cubicBezTo>
                                <a:pt x="248231" y="-1241"/>
                                <a:pt x="233337" y="-1241"/>
                                <a:pt x="228373" y="3724"/>
                              </a:cubicBezTo>
                              <a:lnTo>
                                <a:pt x="4965" y="132804"/>
                              </a:lnTo>
                              <a:cubicBezTo>
                                <a:pt x="0" y="137768"/>
                                <a:pt x="0" y="137768"/>
                                <a:pt x="0" y="142733"/>
                              </a:cubicBezTo>
                              <a:cubicBezTo>
                                <a:pt x="0" y="142733"/>
                                <a:pt x="0" y="147697"/>
                                <a:pt x="0" y="147697"/>
                              </a:cubicBezTo>
                              <a:cubicBezTo>
                                <a:pt x="0" y="147697"/>
                                <a:pt x="0" y="152662"/>
                                <a:pt x="0" y="152662"/>
                              </a:cubicBezTo>
                              <a:cubicBezTo>
                                <a:pt x="0" y="152662"/>
                                <a:pt x="0" y="157627"/>
                                <a:pt x="0" y="157627"/>
                              </a:cubicBezTo>
                              <a:cubicBezTo>
                                <a:pt x="0" y="157627"/>
                                <a:pt x="0" y="162591"/>
                                <a:pt x="0" y="162591"/>
                              </a:cubicBezTo>
                              <a:cubicBezTo>
                                <a:pt x="0" y="162591"/>
                                <a:pt x="0" y="167556"/>
                                <a:pt x="0" y="167556"/>
                              </a:cubicBezTo>
                              <a:cubicBezTo>
                                <a:pt x="0" y="167556"/>
                                <a:pt x="0" y="172520"/>
                                <a:pt x="0" y="172520"/>
                              </a:cubicBezTo>
                              <a:cubicBezTo>
                                <a:pt x="0" y="172520"/>
                                <a:pt x="0" y="177485"/>
                                <a:pt x="0" y="177485"/>
                              </a:cubicBezTo>
                              <a:cubicBezTo>
                                <a:pt x="0" y="177485"/>
                                <a:pt x="0" y="182450"/>
                                <a:pt x="0" y="182450"/>
                              </a:cubicBezTo>
                              <a:cubicBezTo>
                                <a:pt x="0" y="182450"/>
                                <a:pt x="0" y="187414"/>
                                <a:pt x="0" y="187414"/>
                              </a:cubicBezTo>
                              <a:cubicBezTo>
                                <a:pt x="0" y="187414"/>
                                <a:pt x="0" y="192379"/>
                                <a:pt x="0" y="192379"/>
                              </a:cubicBezTo>
                              <a:cubicBezTo>
                                <a:pt x="0" y="197344"/>
                                <a:pt x="0" y="202308"/>
                                <a:pt x="4965" y="207273"/>
                              </a:cubicBezTo>
                              <a:lnTo>
                                <a:pt x="228373" y="336353"/>
                              </a:lnTo>
                              <a:cubicBezTo>
                                <a:pt x="238302" y="341318"/>
                                <a:pt x="253196" y="341318"/>
                                <a:pt x="258160" y="336353"/>
                              </a:cubicBezTo>
                              <a:lnTo>
                                <a:pt x="481568" y="207273"/>
                              </a:lnTo>
                              <a:cubicBezTo>
                                <a:pt x="486533" y="207273"/>
                                <a:pt x="486533" y="202308"/>
                                <a:pt x="486533" y="19734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8" name="Polyline: figure 57">
                          <a:extLst>
                            <a:ext uri="{FF2B5EF4-FFF2-40B4-BE49-F238E27FC236}">
                              <a16:creationId xmlns:a16="http://schemas.microsoft.com/office/drawing/2014/main" id="{3CBDD814-D3A4-46A3-A24F-A25C1049181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314312" y="8278256"/>
                          <a:ext cx="4056093" cy="2261383"/>
                        </a:xfrm>
                        <a:custGeom>
                          <a:avLst/>
                          <a:gdLst>
                            <a:gd name="connsiteX0" fmla="*/ 446816 w 4056093"/>
                            <a:gd name="connsiteY0" fmla="*/ 2143474 h 2261383"/>
                            <a:gd name="connsiteX1" fmla="*/ 446816 w 4056093"/>
                            <a:gd name="connsiteY1" fmla="*/ 2138509 h 2261383"/>
                            <a:gd name="connsiteX2" fmla="*/ 446816 w 4056093"/>
                            <a:gd name="connsiteY2" fmla="*/ 2133545 h 2261383"/>
                            <a:gd name="connsiteX3" fmla="*/ 446816 w 4056093"/>
                            <a:gd name="connsiteY3" fmla="*/ 2128580 h 2261383"/>
                            <a:gd name="connsiteX4" fmla="*/ 446816 w 4056093"/>
                            <a:gd name="connsiteY4" fmla="*/ 2123616 h 2261383"/>
                            <a:gd name="connsiteX5" fmla="*/ 446816 w 4056093"/>
                            <a:gd name="connsiteY5" fmla="*/ 2118651 h 2261383"/>
                            <a:gd name="connsiteX6" fmla="*/ 446816 w 4056093"/>
                            <a:gd name="connsiteY6" fmla="*/ 2113686 h 2261383"/>
                            <a:gd name="connsiteX7" fmla="*/ 446816 w 4056093"/>
                            <a:gd name="connsiteY7" fmla="*/ 2108722 h 2261383"/>
                            <a:gd name="connsiteX8" fmla="*/ 446816 w 4056093"/>
                            <a:gd name="connsiteY8" fmla="*/ 2103757 h 2261383"/>
                            <a:gd name="connsiteX9" fmla="*/ 446816 w 4056093"/>
                            <a:gd name="connsiteY9" fmla="*/ 2098793 h 2261383"/>
                            <a:gd name="connsiteX10" fmla="*/ 446816 w 4056093"/>
                            <a:gd name="connsiteY10" fmla="*/ 2093828 h 2261383"/>
                            <a:gd name="connsiteX11" fmla="*/ 446816 w 4056093"/>
                            <a:gd name="connsiteY11" fmla="*/ 2083899 h 2261383"/>
                            <a:gd name="connsiteX12" fmla="*/ 496462 w 4056093"/>
                            <a:gd name="connsiteY12" fmla="*/ 2113686 h 2261383"/>
                            <a:gd name="connsiteX13" fmla="*/ 526250 w 4056093"/>
                            <a:gd name="connsiteY13" fmla="*/ 2113686 h 2261383"/>
                            <a:gd name="connsiteX14" fmla="*/ 709941 w 4056093"/>
                            <a:gd name="connsiteY14" fmla="*/ 2009430 h 2261383"/>
                            <a:gd name="connsiteX15" fmla="*/ 714905 w 4056093"/>
                            <a:gd name="connsiteY15" fmla="*/ 1999501 h 2261383"/>
                            <a:gd name="connsiteX16" fmla="*/ 714905 w 4056093"/>
                            <a:gd name="connsiteY16" fmla="*/ 1994536 h 2261383"/>
                            <a:gd name="connsiteX17" fmla="*/ 714905 w 4056093"/>
                            <a:gd name="connsiteY17" fmla="*/ 1989571 h 2261383"/>
                            <a:gd name="connsiteX18" fmla="*/ 714905 w 4056093"/>
                            <a:gd name="connsiteY18" fmla="*/ 1984607 h 2261383"/>
                            <a:gd name="connsiteX19" fmla="*/ 714905 w 4056093"/>
                            <a:gd name="connsiteY19" fmla="*/ 1979642 h 2261383"/>
                            <a:gd name="connsiteX20" fmla="*/ 714905 w 4056093"/>
                            <a:gd name="connsiteY20" fmla="*/ 1974677 h 2261383"/>
                            <a:gd name="connsiteX21" fmla="*/ 714905 w 4056093"/>
                            <a:gd name="connsiteY21" fmla="*/ 1969713 h 2261383"/>
                            <a:gd name="connsiteX22" fmla="*/ 714905 w 4056093"/>
                            <a:gd name="connsiteY22" fmla="*/ 1964748 h 2261383"/>
                            <a:gd name="connsiteX23" fmla="*/ 714905 w 4056093"/>
                            <a:gd name="connsiteY23" fmla="*/ 1959783 h 2261383"/>
                            <a:gd name="connsiteX24" fmla="*/ 714905 w 4056093"/>
                            <a:gd name="connsiteY24" fmla="*/ 1954819 h 2261383"/>
                            <a:gd name="connsiteX25" fmla="*/ 714905 w 4056093"/>
                            <a:gd name="connsiteY25" fmla="*/ 1949854 h 2261383"/>
                            <a:gd name="connsiteX26" fmla="*/ 714905 w 4056093"/>
                            <a:gd name="connsiteY26" fmla="*/ 1939925 h 2261383"/>
                            <a:gd name="connsiteX27" fmla="*/ 764551 w 4056093"/>
                            <a:gd name="connsiteY27" fmla="*/ 1969713 h 2261383"/>
                            <a:gd name="connsiteX28" fmla="*/ 794339 w 4056093"/>
                            <a:gd name="connsiteY28" fmla="*/ 1969713 h 2261383"/>
                            <a:gd name="connsiteX29" fmla="*/ 978030 w 4056093"/>
                            <a:gd name="connsiteY29" fmla="*/ 1865455 h 2261383"/>
                            <a:gd name="connsiteX30" fmla="*/ 982995 w 4056093"/>
                            <a:gd name="connsiteY30" fmla="*/ 1855526 h 2261383"/>
                            <a:gd name="connsiteX31" fmla="*/ 982995 w 4056093"/>
                            <a:gd name="connsiteY31" fmla="*/ 1850562 h 2261383"/>
                            <a:gd name="connsiteX32" fmla="*/ 982995 w 4056093"/>
                            <a:gd name="connsiteY32" fmla="*/ 1845597 h 2261383"/>
                            <a:gd name="connsiteX33" fmla="*/ 982995 w 4056093"/>
                            <a:gd name="connsiteY33" fmla="*/ 1840632 h 2261383"/>
                            <a:gd name="connsiteX34" fmla="*/ 982995 w 4056093"/>
                            <a:gd name="connsiteY34" fmla="*/ 1835668 h 2261383"/>
                            <a:gd name="connsiteX35" fmla="*/ 982995 w 4056093"/>
                            <a:gd name="connsiteY35" fmla="*/ 1830703 h 2261383"/>
                            <a:gd name="connsiteX36" fmla="*/ 982995 w 4056093"/>
                            <a:gd name="connsiteY36" fmla="*/ 1825739 h 2261383"/>
                            <a:gd name="connsiteX37" fmla="*/ 982995 w 4056093"/>
                            <a:gd name="connsiteY37" fmla="*/ 1820774 h 2261383"/>
                            <a:gd name="connsiteX38" fmla="*/ 982995 w 4056093"/>
                            <a:gd name="connsiteY38" fmla="*/ 1815809 h 2261383"/>
                            <a:gd name="connsiteX39" fmla="*/ 982995 w 4056093"/>
                            <a:gd name="connsiteY39" fmla="*/ 1810845 h 2261383"/>
                            <a:gd name="connsiteX40" fmla="*/ 982995 w 4056093"/>
                            <a:gd name="connsiteY40" fmla="*/ 1805880 h 2261383"/>
                            <a:gd name="connsiteX41" fmla="*/ 982995 w 4056093"/>
                            <a:gd name="connsiteY41" fmla="*/ 1795951 h 2261383"/>
                            <a:gd name="connsiteX42" fmla="*/ 1032641 w 4056093"/>
                            <a:gd name="connsiteY42" fmla="*/ 1825739 h 2261383"/>
                            <a:gd name="connsiteX43" fmla="*/ 1062429 w 4056093"/>
                            <a:gd name="connsiteY43" fmla="*/ 1825739 h 2261383"/>
                            <a:gd name="connsiteX44" fmla="*/ 1246119 w 4056093"/>
                            <a:gd name="connsiteY44" fmla="*/ 1721482 h 2261383"/>
                            <a:gd name="connsiteX45" fmla="*/ 1251084 w 4056093"/>
                            <a:gd name="connsiteY45" fmla="*/ 1711553 h 2261383"/>
                            <a:gd name="connsiteX46" fmla="*/ 1251084 w 4056093"/>
                            <a:gd name="connsiteY46" fmla="*/ 1706588 h 2261383"/>
                            <a:gd name="connsiteX47" fmla="*/ 1251084 w 4056093"/>
                            <a:gd name="connsiteY47" fmla="*/ 1701623 h 2261383"/>
                            <a:gd name="connsiteX48" fmla="*/ 1251084 w 4056093"/>
                            <a:gd name="connsiteY48" fmla="*/ 1696659 h 2261383"/>
                            <a:gd name="connsiteX49" fmla="*/ 1251084 w 4056093"/>
                            <a:gd name="connsiteY49" fmla="*/ 1691694 h 2261383"/>
                            <a:gd name="connsiteX50" fmla="*/ 1251084 w 4056093"/>
                            <a:gd name="connsiteY50" fmla="*/ 1686729 h 2261383"/>
                            <a:gd name="connsiteX51" fmla="*/ 1251084 w 4056093"/>
                            <a:gd name="connsiteY51" fmla="*/ 1681765 h 2261383"/>
                            <a:gd name="connsiteX52" fmla="*/ 1251084 w 4056093"/>
                            <a:gd name="connsiteY52" fmla="*/ 1676800 h 2261383"/>
                            <a:gd name="connsiteX53" fmla="*/ 1251084 w 4056093"/>
                            <a:gd name="connsiteY53" fmla="*/ 1671835 h 2261383"/>
                            <a:gd name="connsiteX54" fmla="*/ 1251084 w 4056093"/>
                            <a:gd name="connsiteY54" fmla="*/ 1666870 h 2261383"/>
                            <a:gd name="connsiteX55" fmla="*/ 1251084 w 4056093"/>
                            <a:gd name="connsiteY55" fmla="*/ 1661906 h 2261383"/>
                            <a:gd name="connsiteX56" fmla="*/ 1251084 w 4056093"/>
                            <a:gd name="connsiteY56" fmla="*/ 1651977 h 2261383"/>
                            <a:gd name="connsiteX57" fmla="*/ 1300730 w 4056093"/>
                            <a:gd name="connsiteY57" fmla="*/ 1681765 h 2261383"/>
                            <a:gd name="connsiteX58" fmla="*/ 1330518 w 4056093"/>
                            <a:gd name="connsiteY58" fmla="*/ 1681765 h 2261383"/>
                            <a:gd name="connsiteX59" fmla="*/ 1514209 w 4056093"/>
                            <a:gd name="connsiteY59" fmla="*/ 1577508 h 2261383"/>
                            <a:gd name="connsiteX60" fmla="*/ 1519173 w 4056093"/>
                            <a:gd name="connsiteY60" fmla="*/ 1567578 h 2261383"/>
                            <a:gd name="connsiteX61" fmla="*/ 1519173 w 4056093"/>
                            <a:gd name="connsiteY61" fmla="*/ 1562614 h 2261383"/>
                            <a:gd name="connsiteX62" fmla="*/ 1519173 w 4056093"/>
                            <a:gd name="connsiteY62" fmla="*/ 1557649 h 2261383"/>
                            <a:gd name="connsiteX63" fmla="*/ 1519173 w 4056093"/>
                            <a:gd name="connsiteY63" fmla="*/ 1552685 h 2261383"/>
                            <a:gd name="connsiteX64" fmla="*/ 1519173 w 4056093"/>
                            <a:gd name="connsiteY64" fmla="*/ 1547720 h 2261383"/>
                            <a:gd name="connsiteX65" fmla="*/ 1519173 w 4056093"/>
                            <a:gd name="connsiteY65" fmla="*/ 1542755 h 2261383"/>
                            <a:gd name="connsiteX66" fmla="*/ 1519173 w 4056093"/>
                            <a:gd name="connsiteY66" fmla="*/ 1537791 h 2261383"/>
                            <a:gd name="connsiteX67" fmla="*/ 1519173 w 4056093"/>
                            <a:gd name="connsiteY67" fmla="*/ 1532826 h 2261383"/>
                            <a:gd name="connsiteX68" fmla="*/ 1519173 w 4056093"/>
                            <a:gd name="connsiteY68" fmla="*/ 1527862 h 2261383"/>
                            <a:gd name="connsiteX69" fmla="*/ 1519173 w 4056093"/>
                            <a:gd name="connsiteY69" fmla="*/ 1522897 h 2261383"/>
                            <a:gd name="connsiteX70" fmla="*/ 1519173 w 4056093"/>
                            <a:gd name="connsiteY70" fmla="*/ 1517932 h 2261383"/>
                            <a:gd name="connsiteX71" fmla="*/ 1519173 w 4056093"/>
                            <a:gd name="connsiteY71" fmla="*/ 1508003 h 2261383"/>
                            <a:gd name="connsiteX72" fmla="*/ 1568820 w 4056093"/>
                            <a:gd name="connsiteY72" fmla="*/ 1537791 h 2261383"/>
                            <a:gd name="connsiteX73" fmla="*/ 1598608 w 4056093"/>
                            <a:gd name="connsiteY73" fmla="*/ 1537791 h 2261383"/>
                            <a:gd name="connsiteX74" fmla="*/ 1782298 w 4056093"/>
                            <a:gd name="connsiteY74" fmla="*/ 1433534 h 2261383"/>
                            <a:gd name="connsiteX75" fmla="*/ 1787263 w 4056093"/>
                            <a:gd name="connsiteY75" fmla="*/ 1423604 h 2261383"/>
                            <a:gd name="connsiteX76" fmla="*/ 1787263 w 4056093"/>
                            <a:gd name="connsiteY76" fmla="*/ 1418640 h 2261383"/>
                            <a:gd name="connsiteX77" fmla="*/ 1787263 w 4056093"/>
                            <a:gd name="connsiteY77" fmla="*/ 1413675 h 2261383"/>
                            <a:gd name="connsiteX78" fmla="*/ 1787263 w 4056093"/>
                            <a:gd name="connsiteY78" fmla="*/ 1408710 h 2261383"/>
                            <a:gd name="connsiteX79" fmla="*/ 1787263 w 4056093"/>
                            <a:gd name="connsiteY79" fmla="*/ 1403746 h 2261383"/>
                            <a:gd name="connsiteX80" fmla="*/ 1787263 w 4056093"/>
                            <a:gd name="connsiteY80" fmla="*/ 1398781 h 2261383"/>
                            <a:gd name="connsiteX81" fmla="*/ 1787263 w 4056093"/>
                            <a:gd name="connsiteY81" fmla="*/ 1393816 h 2261383"/>
                            <a:gd name="connsiteX82" fmla="*/ 1787263 w 4056093"/>
                            <a:gd name="connsiteY82" fmla="*/ 1388852 h 2261383"/>
                            <a:gd name="connsiteX83" fmla="*/ 1787263 w 4056093"/>
                            <a:gd name="connsiteY83" fmla="*/ 1383887 h 2261383"/>
                            <a:gd name="connsiteX84" fmla="*/ 1787263 w 4056093"/>
                            <a:gd name="connsiteY84" fmla="*/ 1378923 h 2261383"/>
                            <a:gd name="connsiteX85" fmla="*/ 1787263 w 4056093"/>
                            <a:gd name="connsiteY85" fmla="*/ 1373958 h 2261383"/>
                            <a:gd name="connsiteX86" fmla="*/ 1787263 w 4056093"/>
                            <a:gd name="connsiteY86" fmla="*/ 1364029 h 2261383"/>
                            <a:gd name="connsiteX87" fmla="*/ 1836909 w 4056093"/>
                            <a:gd name="connsiteY87" fmla="*/ 1393816 h 2261383"/>
                            <a:gd name="connsiteX88" fmla="*/ 1866697 w 4056093"/>
                            <a:gd name="connsiteY88" fmla="*/ 1393816 h 2261383"/>
                            <a:gd name="connsiteX89" fmla="*/ 2050388 w 4056093"/>
                            <a:gd name="connsiteY89" fmla="*/ 1289560 h 2261383"/>
                            <a:gd name="connsiteX90" fmla="*/ 2055352 w 4056093"/>
                            <a:gd name="connsiteY90" fmla="*/ 1279631 h 2261383"/>
                            <a:gd name="connsiteX91" fmla="*/ 2055352 w 4056093"/>
                            <a:gd name="connsiteY91" fmla="*/ 1274666 h 2261383"/>
                            <a:gd name="connsiteX92" fmla="*/ 2055352 w 4056093"/>
                            <a:gd name="connsiteY92" fmla="*/ 1269701 h 2261383"/>
                            <a:gd name="connsiteX93" fmla="*/ 2055352 w 4056093"/>
                            <a:gd name="connsiteY93" fmla="*/ 1264737 h 2261383"/>
                            <a:gd name="connsiteX94" fmla="*/ 2055352 w 4056093"/>
                            <a:gd name="connsiteY94" fmla="*/ 1259772 h 2261383"/>
                            <a:gd name="connsiteX95" fmla="*/ 2055352 w 4056093"/>
                            <a:gd name="connsiteY95" fmla="*/ 1254808 h 2261383"/>
                            <a:gd name="connsiteX96" fmla="*/ 2055352 w 4056093"/>
                            <a:gd name="connsiteY96" fmla="*/ 1249843 h 2261383"/>
                            <a:gd name="connsiteX97" fmla="*/ 2055352 w 4056093"/>
                            <a:gd name="connsiteY97" fmla="*/ 1244878 h 2261383"/>
                            <a:gd name="connsiteX98" fmla="*/ 2055352 w 4056093"/>
                            <a:gd name="connsiteY98" fmla="*/ 1239914 h 2261383"/>
                            <a:gd name="connsiteX99" fmla="*/ 2055352 w 4056093"/>
                            <a:gd name="connsiteY99" fmla="*/ 1234949 h 2261383"/>
                            <a:gd name="connsiteX100" fmla="*/ 2055352 w 4056093"/>
                            <a:gd name="connsiteY100" fmla="*/ 1229985 h 2261383"/>
                            <a:gd name="connsiteX101" fmla="*/ 2055352 w 4056093"/>
                            <a:gd name="connsiteY101" fmla="*/ 1220055 h 2261383"/>
                            <a:gd name="connsiteX102" fmla="*/ 2104999 w 4056093"/>
                            <a:gd name="connsiteY102" fmla="*/ 1249843 h 2261383"/>
                            <a:gd name="connsiteX103" fmla="*/ 2134786 w 4056093"/>
                            <a:gd name="connsiteY103" fmla="*/ 1249843 h 2261383"/>
                            <a:gd name="connsiteX104" fmla="*/ 2318477 w 4056093"/>
                            <a:gd name="connsiteY104" fmla="*/ 1145586 h 2261383"/>
                            <a:gd name="connsiteX105" fmla="*/ 2323442 w 4056093"/>
                            <a:gd name="connsiteY105" fmla="*/ 1135656 h 2261383"/>
                            <a:gd name="connsiteX106" fmla="*/ 2323442 w 4056093"/>
                            <a:gd name="connsiteY106" fmla="*/ 1130692 h 2261383"/>
                            <a:gd name="connsiteX107" fmla="*/ 2323442 w 4056093"/>
                            <a:gd name="connsiteY107" fmla="*/ 1125727 h 2261383"/>
                            <a:gd name="connsiteX108" fmla="*/ 2323442 w 4056093"/>
                            <a:gd name="connsiteY108" fmla="*/ 1120762 h 2261383"/>
                            <a:gd name="connsiteX109" fmla="*/ 2323442 w 4056093"/>
                            <a:gd name="connsiteY109" fmla="*/ 1115798 h 2261383"/>
                            <a:gd name="connsiteX110" fmla="*/ 2323442 w 4056093"/>
                            <a:gd name="connsiteY110" fmla="*/ 1110833 h 2261383"/>
                            <a:gd name="connsiteX111" fmla="*/ 2323442 w 4056093"/>
                            <a:gd name="connsiteY111" fmla="*/ 1105869 h 2261383"/>
                            <a:gd name="connsiteX112" fmla="*/ 2323442 w 4056093"/>
                            <a:gd name="connsiteY112" fmla="*/ 1100904 h 2261383"/>
                            <a:gd name="connsiteX113" fmla="*/ 2323442 w 4056093"/>
                            <a:gd name="connsiteY113" fmla="*/ 1095939 h 2261383"/>
                            <a:gd name="connsiteX114" fmla="*/ 2323442 w 4056093"/>
                            <a:gd name="connsiteY114" fmla="*/ 1090975 h 2261383"/>
                            <a:gd name="connsiteX115" fmla="*/ 2323442 w 4056093"/>
                            <a:gd name="connsiteY115" fmla="*/ 1086010 h 2261383"/>
                            <a:gd name="connsiteX116" fmla="*/ 2323442 w 4056093"/>
                            <a:gd name="connsiteY116" fmla="*/ 1076081 h 2261383"/>
                            <a:gd name="connsiteX117" fmla="*/ 2373088 w 4056093"/>
                            <a:gd name="connsiteY117" fmla="*/ 1105869 h 2261383"/>
                            <a:gd name="connsiteX118" fmla="*/ 2402876 w 4056093"/>
                            <a:gd name="connsiteY118" fmla="*/ 1105869 h 2261383"/>
                            <a:gd name="connsiteX119" fmla="*/ 2586567 w 4056093"/>
                            <a:gd name="connsiteY119" fmla="*/ 1001612 h 2261383"/>
                            <a:gd name="connsiteX120" fmla="*/ 2591531 w 4056093"/>
                            <a:gd name="connsiteY120" fmla="*/ 991683 h 2261383"/>
                            <a:gd name="connsiteX121" fmla="*/ 2591531 w 4056093"/>
                            <a:gd name="connsiteY121" fmla="*/ 986718 h 2261383"/>
                            <a:gd name="connsiteX122" fmla="*/ 2591531 w 4056093"/>
                            <a:gd name="connsiteY122" fmla="*/ 981754 h 2261383"/>
                            <a:gd name="connsiteX123" fmla="*/ 2591531 w 4056093"/>
                            <a:gd name="connsiteY123" fmla="*/ 976789 h 2261383"/>
                            <a:gd name="connsiteX124" fmla="*/ 2591531 w 4056093"/>
                            <a:gd name="connsiteY124" fmla="*/ 971824 h 2261383"/>
                            <a:gd name="connsiteX125" fmla="*/ 2591531 w 4056093"/>
                            <a:gd name="connsiteY125" fmla="*/ 966860 h 2261383"/>
                            <a:gd name="connsiteX126" fmla="*/ 2591531 w 4056093"/>
                            <a:gd name="connsiteY126" fmla="*/ 961895 h 2261383"/>
                            <a:gd name="connsiteX127" fmla="*/ 2591531 w 4056093"/>
                            <a:gd name="connsiteY127" fmla="*/ 956931 h 2261383"/>
                            <a:gd name="connsiteX128" fmla="*/ 2591531 w 4056093"/>
                            <a:gd name="connsiteY128" fmla="*/ 951966 h 2261383"/>
                            <a:gd name="connsiteX129" fmla="*/ 2591531 w 4056093"/>
                            <a:gd name="connsiteY129" fmla="*/ 947001 h 2261383"/>
                            <a:gd name="connsiteX130" fmla="*/ 2591531 w 4056093"/>
                            <a:gd name="connsiteY130" fmla="*/ 942037 h 2261383"/>
                            <a:gd name="connsiteX131" fmla="*/ 2591531 w 4056093"/>
                            <a:gd name="connsiteY131" fmla="*/ 932107 h 2261383"/>
                            <a:gd name="connsiteX132" fmla="*/ 2641178 w 4056093"/>
                            <a:gd name="connsiteY132" fmla="*/ 961895 h 2261383"/>
                            <a:gd name="connsiteX133" fmla="*/ 2670965 w 4056093"/>
                            <a:gd name="connsiteY133" fmla="*/ 961895 h 2261383"/>
                            <a:gd name="connsiteX134" fmla="*/ 2854656 w 4056093"/>
                            <a:gd name="connsiteY134" fmla="*/ 857638 h 2261383"/>
                            <a:gd name="connsiteX135" fmla="*/ 2859621 w 4056093"/>
                            <a:gd name="connsiteY135" fmla="*/ 847708 h 2261383"/>
                            <a:gd name="connsiteX136" fmla="*/ 2859621 w 4056093"/>
                            <a:gd name="connsiteY136" fmla="*/ 842744 h 2261383"/>
                            <a:gd name="connsiteX137" fmla="*/ 2859621 w 4056093"/>
                            <a:gd name="connsiteY137" fmla="*/ 837779 h 2261383"/>
                            <a:gd name="connsiteX138" fmla="*/ 2859621 w 4056093"/>
                            <a:gd name="connsiteY138" fmla="*/ 832815 h 2261383"/>
                            <a:gd name="connsiteX139" fmla="*/ 2859621 w 4056093"/>
                            <a:gd name="connsiteY139" fmla="*/ 827850 h 2261383"/>
                            <a:gd name="connsiteX140" fmla="*/ 2859621 w 4056093"/>
                            <a:gd name="connsiteY140" fmla="*/ 822885 h 2261383"/>
                            <a:gd name="connsiteX141" fmla="*/ 2859621 w 4056093"/>
                            <a:gd name="connsiteY141" fmla="*/ 817921 h 2261383"/>
                            <a:gd name="connsiteX142" fmla="*/ 2859621 w 4056093"/>
                            <a:gd name="connsiteY142" fmla="*/ 812956 h 2261383"/>
                            <a:gd name="connsiteX143" fmla="*/ 2859621 w 4056093"/>
                            <a:gd name="connsiteY143" fmla="*/ 807992 h 2261383"/>
                            <a:gd name="connsiteX144" fmla="*/ 2859621 w 4056093"/>
                            <a:gd name="connsiteY144" fmla="*/ 803027 h 2261383"/>
                            <a:gd name="connsiteX145" fmla="*/ 2859621 w 4056093"/>
                            <a:gd name="connsiteY145" fmla="*/ 798062 h 2261383"/>
                            <a:gd name="connsiteX146" fmla="*/ 2859621 w 4056093"/>
                            <a:gd name="connsiteY146" fmla="*/ 788133 h 2261383"/>
                            <a:gd name="connsiteX147" fmla="*/ 2909267 w 4056093"/>
                            <a:gd name="connsiteY147" fmla="*/ 817921 h 2261383"/>
                            <a:gd name="connsiteX148" fmla="*/ 2939055 w 4056093"/>
                            <a:gd name="connsiteY148" fmla="*/ 817921 h 2261383"/>
                            <a:gd name="connsiteX149" fmla="*/ 3122745 w 4056093"/>
                            <a:gd name="connsiteY149" fmla="*/ 713664 h 2261383"/>
                            <a:gd name="connsiteX150" fmla="*/ 3127710 w 4056093"/>
                            <a:gd name="connsiteY150" fmla="*/ 703735 h 2261383"/>
                            <a:gd name="connsiteX151" fmla="*/ 3127710 w 4056093"/>
                            <a:gd name="connsiteY151" fmla="*/ 698770 h 2261383"/>
                            <a:gd name="connsiteX152" fmla="*/ 3127710 w 4056093"/>
                            <a:gd name="connsiteY152" fmla="*/ 693806 h 2261383"/>
                            <a:gd name="connsiteX153" fmla="*/ 3127710 w 4056093"/>
                            <a:gd name="connsiteY153" fmla="*/ 688841 h 2261383"/>
                            <a:gd name="connsiteX154" fmla="*/ 3127710 w 4056093"/>
                            <a:gd name="connsiteY154" fmla="*/ 683877 h 2261383"/>
                            <a:gd name="connsiteX155" fmla="*/ 3127710 w 4056093"/>
                            <a:gd name="connsiteY155" fmla="*/ 678912 h 2261383"/>
                            <a:gd name="connsiteX156" fmla="*/ 3127710 w 4056093"/>
                            <a:gd name="connsiteY156" fmla="*/ 673947 h 2261383"/>
                            <a:gd name="connsiteX157" fmla="*/ 3127710 w 4056093"/>
                            <a:gd name="connsiteY157" fmla="*/ 668983 h 2261383"/>
                            <a:gd name="connsiteX158" fmla="*/ 3127710 w 4056093"/>
                            <a:gd name="connsiteY158" fmla="*/ 664018 h 2261383"/>
                            <a:gd name="connsiteX159" fmla="*/ 3127710 w 4056093"/>
                            <a:gd name="connsiteY159" fmla="*/ 659053 h 2261383"/>
                            <a:gd name="connsiteX160" fmla="*/ 3127710 w 4056093"/>
                            <a:gd name="connsiteY160" fmla="*/ 654089 h 2261383"/>
                            <a:gd name="connsiteX161" fmla="*/ 3127710 w 4056093"/>
                            <a:gd name="connsiteY161" fmla="*/ 644159 h 2261383"/>
                            <a:gd name="connsiteX162" fmla="*/ 3177356 w 4056093"/>
                            <a:gd name="connsiteY162" fmla="*/ 673947 h 2261383"/>
                            <a:gd name="connsiteX163" fmla="*/ 3207144 w 4056093"/>
                            <a:gd name="connsiteY163" fmla="*/ 673947 h 2261383"/>
                            <a:gd name="connsiteX164" fmla="*/ 3390835 w 4056093"/>
                            <a:gd name="connsiteY164" fmla="*/ 569690 h 2261383"/>
                            <a:gd name="connsiteX165" fmla="*/ 3395800 w 4056093"/>
                            <a:gd name="connsiteY165" fmla="*/ 559761 h 2261383"/>
                            <a:gd name="connsiteX166" fmla="*/ 3395800 w 4056093"/>
                            <a:gd name="connsiteY166" fmla="*/ 554796 h 2261383"/>
                            <a:gd name="connsiteX167" fmla="*/ 3395800 w 4056093"/>
                            <a:gd name="connsiteY167" fmla="*/ 549831 h 2261383"/>
                            <a:gd name="connsiteX168" fmla="*/ 3395800 w 4056093"/>
                            <a:gd name="connsiteY168" fmla="*/ 544867 h 2261383"/>
                            <a:gd name="connsiteX169" fmla="*/ 3395800 w 4056093"/>
                            <a:gd name="connsiteY169" fmla="*/ 539902 h 2261383"/>
                            <a:gd name="connsiteX170" fmla="*/ 3395800 w 4056093"/>
                            <a:gd name="connsiteY170" fmla="*/ 534938 h 2261383"/>
                            <a:gd name="connsiteX171" fmla="*/ 3395800 w 4056093"/>
                            <a:gd name="connsiteY171" fmla="*/ 529973 h 2261383"/>
                            <a:gd name="connsiteX172" fmla="*/ 3395800 w 4056093"/>
                            <a:gd name="connsiteY172" fmla="*/ 525008 h 2261383"/>
                            <a:gd name="connsiteX173" fmla="*/ 3395800 w 4056093"/>
                            <a:gd name="connsiteY173" fmla="*/ 520044 h 2261383"/>
                            <a:gd name="connsiteX174" fmla="*/ 3395800 w 4056093"/>
                            <a:gd name="connsiteY174" fmla="*/ 515079 h 2261383"/>
                            <a:gd name="connsiteX175" fmla="*/ 3395800 w 4056093"/>
                            <a:gd name="connsiteY175" fmla="*/ 510115 h 2261383"/>
                            <a:gd name="connsiteX176" fmla="*/ 3395800 w 4056093"/>
                            <a:gd name="connsiteY176" fmla="*/ 500185 h 2261383"/>
                            <a:gd name="connsiteX177" fmla="*/ 3445446 w 4056093"/>
                            <a:gd name="connsiteY177" fmla="*/ 529973 h 2261383"/>
                            <a:gd name="connsiteX178" fmla="*/ 3475233 w 4056093"/>
                            <a:gd name="connsiteY178" fmla="*/ 529973 h 2261383"/>
                            <a:gd name="connsiteX179" fmla="*/ 3658924 w 4056093"/>
                            <a:gd name="connsiteY179" fmla="*/ 425716 h 2261383"/>
                            <a:gd name="connsiteX180" fmla="*/ 3663889 w 4056093"/>
                            <a:gd name="connsiteY180" fmla="*/ 415787 h 2261383"/>
                            <a:gd name="connsiteX181" fmla="*/ 3663889 w 4056093"/>
                            <a:gd name="connsiteY181" fmla="*/ 410822 h 2261383"/>
                            <a:gd name="connsiteX182" fmla="*/ 3663889 w 4056093"/>
                            <a:gd name="connsiteY182" fmla="*/ 405858 h 2261383"/>
                            <a:gd name="connsiteX183" fmla="*/ 3663889 w 4056093"/>
                            <a:gd name="connsiteY183" fmla="*/ 400893 h 2261383"/>
                            <a:gd name="connsiteX184" fmla="*/ 3663889 w 4056093"/>
                            <a:gd name="connsiteY184" fmla="*/ 395928 h 2261383"/>
                            <a:gd name="connsiteX185" fmla="*/ 3663889 w 4056093"/>
                            <a:gd name="connsiteY185" fmla="*/ 390964 h 2261383"/>
                            <a:gd name="connsiteX186" fmla="*/ 3663889 w 4056093"/>
                            <a:gd name="connsiteY186" fmla="*/ 385999 h 2261383"/>
                            <a:gd name="connsiteX187" fmla="*/ 3663889 w 4056093"/>
                            <a:gd name="connsiteY187" fmla="*/ 381034 h 2261383"/>
                            <a:gd name="connsiteX188" fmla="*/ 3663889 w 4056093"/>
                            <a:gd name="connsiteY188" fmla="*/ 376070 h 2261383"/>
                            <a:gd name="connsiteX189" fmla="*/ 3663889 w 4056093"/>
                            <a:gd name="connsiteY189" fmla="*/ 371105 h 2261383"/>
                            <a:gd name="connsiteX190" fmla="*/ 3663889 w 4056093"/>
                            <a:gd name="connsiteY190" fmla="*/ 366140 h 2261383"/>
                            <a:gd name="connsiteX191" fmla="*/ 3663889 w 4056093"/>
                            <a:gd name="connsiteY191" fmla="*/ 356211 h 2261383"/>
                            <a:gd name="connsiteX192" fmla="*/ 3713535 w 4056093"/>
                            <a:gd name="connsiteY192" fmla="*/ 385999 h 2261383"/>
                            <a:gd name="connsiteX193" fmla="*/ 3743323 w 4056093"/>
                            <a:gd name="connsiteY193" fmla="*/ 385999 h 2261383"/>
                            <a:gd name="connsiteX194" fmla="*/ 4051129 w 4056093"/>
                            <a:gd name="connsiteY194" fmla="*/ 207273 h 2261383"/>
                            <a:gd name="connsiteX195" fmla="*/ 4056094 w 4056093"/>
                            <a:gd name="connsiteY195" fmla="*/ 197344 h 2261383"/>
                            <a:gd name="connsiteX196" fmla="*/ 4056094 w 4056093"/>
                            <a:gd name="connsiteY196" fmla="*/ 192379 h 2261383"/>
                            <a:gd name="connsiteX197" fmla="*/ 4056094 w 4056093"/>
                            <a:gd name="connsiteY197" fmla="*/ 187415 h 2261383"/>
                            <a:gd name="connsiteX198" fmla="*/ 4056094 w 4056093"/>
                            <a:gd name="connsiteY198" fmla="*/ 182450 h 2261383"/>
                            <a:gd name="connsiteX199" fmla="*/ 4056094 w 4056093"/>
                            <a:gd name="connsiteY199" fmla="*/ 177485 h 2261383"/>
                            <a:gd name="connsiteX200" fmla="*/ 4056094 w 4056093"/>
                            <a:gd name="connsiteY200" fmla="*/ 172521 h 2261383"/>
                            <a:gd name="connsiteX201" fmla="*/ 4056094 w 4056093"/>
                            <a:gd name="connsiteY201" fmla="*/ 167556 h 2261383"/>
                            <a:gd name="connsiteX202" fmla="*/ 4056094 w 4056093"/>
                            <a:gd name="connsiteY202" fmla="*/ 162592 h 2261383"/>
                            <a:gd name="connsiteX203" fmla="*/ 4056094 w 4056093"/>
                            <a:gd name="connsiteY203" fmla="*/ 157627 h 2261383"/>
                            <a:gd name="connsiteX204" fmla="*/ 4056094 w 4056093"/>
                            <a:gd name="connsiteY204" fmla="*/ 152662 h 2261383"/>
                            <a:gd name="connsiteX205" fmla="*/ 4056094 w 4056093"/>
                            <a:gd name="connsiteY205" fmla="*/ 147698 h 2261383"/>
                            <a:gd name="connsiteX206" fmla="*/ 4051129 w 4056093"/>
                            <a:gd name="connsiteY206" fmla="*/ 132804 h 2261383"/>
                            <a:gd name="connsiteX207" fmla="*/ 3827721 w 4056093"/>
                            <a:gd name="connsiteY207" fmla="*/ 3723 h 2261383"/>
                            <a:gd name="connsiteX208" fmla="*/ 3797934 w 4056093"/>
                            <a:gd name="connsiteY208" fmla="*/ 3723 h 2261383"/>
                            <a:gd name="connsiteX209" fmla="*/ 3490127 w 4056093"/>
                            <a:gd name="connsiteY209" fmla="*/ 182450 h 2261383"/>
                            <a:gd name="connsiteX210" fmla="*/ 3485163 w 4056093"/>
                            <a:gd name="connsiteY210" fmla="*/ 192379 h 2261383"/>
                            <a:gd name="connsiteX211" fmla="*/ 3485163 w 4056093"/>
                            <a:gd name="connsiteY211" fmla="*/ 197344 h 2261383"/>
                            <a:gd name="connsiteX212" fmla="*/ 3485163 w 4056093"/>
                            <a:gd name="connsiteY212" fmla="*/ 202308 h 2261383"/>
                            <a:gd name="connsiteX213" fmla="*/ 3485163 w 4056093"/>
                            <a:gd name="connsiteY213" fmla="*/ 207273 h 2261383"/>
                            <a:gd name="connsiteX214" fmla="*/ 3485163 w 4056093"/>
                            <a:gd name="connsiteY214" fmla="*/ 212238 h 2261383"/>
                            <a:gd name="connsiteX215" fmla="*/ 3485163 w 4056093"/>
                            <a:gd name="connsiteY215" fmla="*/ 217202 h 2261383"/>
                            <a:gd name="connsiteX216" fmla="*/ 3485163 w 4056093"/>
                            <a:gd name="connsiteY216" fmla="*/ 222167 h 2261383"/>
                            <a:gd name="connsiteX217" fmla="*/ 3485163 w 4056093"/>
                            <a:gd name="connsiteY217" fmla="*/ 227131 h 2261383"/>
                            <a:gd name="connsiteX218" fmla="*/ 3485163 w 4056093"/>
                            <a:gd name="connsiteY218" fmla="*/ 232096 h 2261383"/>
                            <a:gd name="connsiteX219" fmla="*/ 3485163 w 4056093"/>
                            <a:gd name="connsiteY219" fmla="*/ 237061 h 2261383"/>
                            <a:gd name="connsiteX220" fmla="*/ 3485163 w 4056093"/>
                            <a:gd name="connsiteY220" fmla="*/ 242025 h 2261383"/>
                            <a:gd name="connsiteX221" fmla="*/ 3485163 w 4056093"/>
                            <a:gd name="connsiteY221" fmla="*/ 251954 h 2261383"/>
                            <a:gd name="connsiteX222" fmla="*/ 3435517 w 4056093"/>
                            <a:gd name="connsiteY222" fmla="*/ 222167 h 2261383"/>
                            <a:gd name="connsiteX223" fmla="*/ 3405729 w 4056093"/>
                            <a:gd name="connsiteY223" fmla="*/ 222167 h 2261383"/>
                            <a:gd name="connsiteX224" fmla="*/ 3222038 w 4056093"/>
                            <a:gd name="connsiteY224" fmla="*/ 326423 h 2261383"/>
                            <a:gd name="connsiteX225" fmla="*/ 3217073 w 4056093"/>
                            <a:gd name="connsiteY225" fmla="*/ 336353 h 2261383"/>
                            <a:gd name="connsiteX226" fmla="*/ 3217073 w 4056093"/>
                            <a:gd name="connsiteY226" fmla="*/ 341317 h 2261383"/>
                            <a:gd name="connsiteX227" fmla="*/ 3217073 w 4056093"/>
                            <a:gd name="connsiteY227" fmla="*/ 346282 h 2261383"/>
                            <a:gd name="connsiteX228" fmla="*/ 3217073 w 4056093"/>
                            <a:gd name="connsiteY228" fmla="*/ 351246 h 2261383"/>
                            <a:gd name="connsiteX229" fmla="*/ 3217073 w 4056093"/>
                            <a:gd name="connsiteY229" fmla="*/ 356211 h 2261383"/>
                            <a:gd name="connsiteX230" fmla="*/ 3217073 w 4056093"/>
                            <a:gd name="connsiteY230" fmla="*/ 361176 h 2261383"/>
                            <a:gd name="connsiteX231" fmla="*/ 3217073 w 4056093"/>
                            <a:gd name="connsiteY231" fmla="*/ 366140 h 2261383"/>
                            <a:gd name="connsiteX232" fmla="*/ 3217073 w 4056093"/>
                            <a:gd name="connsiteY232" fmla="*/ 371105 h 2261383"/>
                            <a:gd name="connsiteX233" fmla="*/ 3217073 w 4056093"/>
                            <a:gd name="connsiteY233" fmla="*/ 376070 h 2261383"/>
                            <a:gd name="connsiteX234" fmla="*/ 3217073 w 4056093"/>
                            <a:gd name="connsiteY234" fmla="*/ 381034 h 2261383"/>
                            <a:gd name="connsiteX235" fmla="*/ 3217073 w 4056093"/>
                            <a:gd name="connsiteY235" fmla="*/ 385999 h 2261383"/>
                            <a:gd name="connsiteX236" fmla="*/ 3217073 w 4056093"/>
                            <a:gd name="connsiteY236" fmla="*/ 395928 h 2261383"/>
                            <a:gd name="connsiteX237" fmla="*/ 3167427 w 4056093"/>
                            <a:gd name="connsiteY237" fmla="*/ 366140 h 2261383"/>
                            <a:gd name="connsiteX238" fmla="*/ 3137640 w 4056093"/>
                            <a:gd name="connsiteY238" fmla="*/ 366140 h 2261383"/>
                            <a:gd name="connsiteX239" fmla="*/ 2953948 w 4056093"/>
                            <a:gd name="connsiteY239" fmla="*/ 470398 h 2261383"/>
                            <a:gd name="connsiteX240" fmla="*/ 2948984 w 4056093"/>
                            <a:gd name="connsiteY240" fmla="*/ 480327 h 2261383"/>
                            <a:gd name="connsiteX241" fmla="*/ 2948984 w 4056093"/>
                            <a:gd name="connsiteY241" fmla="*/ 485292 h 2261383"/>
                            <a:gd name="connsiteX242" fmla="*/ 2948984 w 4056093"/>
                            <a:gd name="connsiteY242" fmla="*/ 490256 h 2261383"/>
                            <a:gd name="connsiteX243" fmla="*/ 2948984 w 4056093"/>
                            <a:gd name="connsiteY243" fmla="*/ 495221 h 2261383"/>
                            <a:gd name="connsiteX244" fmla="*/ 2948984 w 4056093"/>
                            <a:gd name="connsiteY244" fmla="*/ 500185 h 2261383"/>
                            <a:gd name="connsiteX245" fmla="*/ 2948984 w 4056093"/>
                            <a:gd name="connsiteY245" fmla="*/ 505150 h 2261383"/>
                            <a:gd name="connsiteX246" fmla="*/ 2948984 w 4056093"/>
                            <a:gd name="connsiteY246" fmla="*/ 510115 h 2261383"/>
                            <a:gd name="connsiteX247" fmla="*/ 2948984 w 4056093"/>
                            <a:gd name="connsiteY247" fmla="*/ 515079 h 2261383"/>
                            <a:gd name="connsiteX248" fmla="*/ 2948984 w 4056093"/>
                            <a:gd name="connsiteY248" fmla="*/ 520044 h 2261383"/>
                            <a:gd name="connsiteX249" fmla="*/ 2948984 w 4056093"/>
                            <a:gd name="connsiteY249" fmla="*/ 525008 h 2261383"/>
                            <a:gd name="connsiteX250" fmla="*/ 2948984 w 4056093"/>
                            <a:gd name="connsiteY250" fmla="*/ 529973 h 2261383"/>
                            <a:gd name="connsiteX251" fmla="*/ 2948984 w 4056093"/>
                            <a:gd name="connsiteY251" fmla="*/ 539902 h 2261383"/>
                            <a:gd name="connsiteX252" fmla="*/ 2899338 w 4056093"/>
                            <a:gd name="connsiteY252" fmla="*/ 510115 h 2261383"/>
                            <a:gd name="connsiteX253" fmla="*/ 2869550 w 4056093"/>
                            <a:gd name="connsiteY253" fmla="*/ 510115 h 2261383"/>
                            <a:gd name="connsiteX254" fmla="*/ 2685859 w 4056093"/>
                            <a:gd name="connsiteY254" fmla="*/ 614371 h 2261383"/>
                            <a:gd name="connsiteX255" fmla="*/ 2680894 w 4056093"/>
                            <a:gd name="connsiteY255" fmla="*/ 624301 h 2261383"/>
                            <a:gd name="connsiteX256" fmla="*/ 2680894 w 4056093"/>
                            <a:gd name="connsiteY256" fmla="*/ 629265 h 2261383"/>
                            <a:gd name="connsiteX257" fmla="*/ 2680894 w 4056093"/>
                            <a:gd name="connsiteY257" fmla="*/ 634230 h 2261383"/>
                            <a:gd name="connsiteX258" fmla="*/ 2680894 w 4056093"/>
                            <a:gd name="connsiteY258" fmla="*/ 639195 h 2261383"/>
                            <a:gd name="connsiteX259" fmla="*/ 2680894 w 4056093"/>
                            <a:gd name="connsiteY259" fmla="*/ 644159 h 2261383"/>
                            <a:gd name="connsiteX260" fmla="*/ 2680894 w 4056093"/>
                            <a:gd name="connsiteY260" fmla="*/ 649124 h 2261383"/>
                            <a:gd name="connsiteX261" fmla="*/ 2680894 w 4056093"/>
                            <a:gd name="connsiteY261" fmla="*/ 654089 h 2261383"/>
                            <a:gd name="connsiteX262" fmla="*/ 2680894 w 4056093"/>
                            <a:gd name="connsiteY262" fmla="*/ 659053 h 2261383"/>
                            <a:gd name="connsiteX263" fmla="*/ 2680894 w 4056093"/>
                            <a:gd name="connsiteY263" fmla="*/ 664018 h 2261383"/>
                            <a:gd name="connsiteX264" fmla="*/ 2680894 w 4056093"/>
                            <a:gd name="connsiteY264" fmla="*/ 668983 h 2261383"/>
                            <a:gd name="connsiteX265" fmla="*/ 2680894 w 4056093"/>
                            <a:gd name="connsiteY265" fmla="*/ 673947 h 2261383"/>
                            <a:gd name="connsiteX266" fmla="*/ 2680894 w 4056093"/>
                            <a:gd name="connsiteY266" fmla="*/ 683877 h 2261383"/>
                            <a:gd name="connsiteX267" fmla="*/ 2631248 w 4056093"/>
                            <a:gd name="connsiteY267" fmla="*/ 654089 h 2261383"/>
                            <a:gd name="connsiteX268" fmla="*/ 2601461 w 4056093"/>
                            <a:gd name="connsiteY268" fmla="*/ 654089 h 2261383"/>
                            <a:gd name="connsiteX269" fmla="*/ 2417770 w 4056093"/>
                            <a:gd name="connsiteY269" fmla="*/ 758346 h 2261383"/>
                            <a:gd name="connsiteX270" fmla="*/ 2412805 w 4056093"/>
                            <a:gd name="connsiteY270" fmla="*/ 768275 h 2261383"/>
                            <a:gd name="connsiteX271" fmla="*/ 2412805 w 4056093"/>
                            <a:gd name="connsiteY271" fmla="*/ 773239 h 2261383"/>
                            <a:gd name="connsiteX272" fmla="*/ 2412805 w 4056093"/>
                            <a:gd name="connsiteY272" fmla="*/ 778204 h 2261383"/>
                            <a:gd name="connsiteX273" fmla="*/ 2412805 w 4056093"/>
                            <a:gd name="connsiteY273" fmla="*/ 783169 h 2261383"/>
                            <a:gd name="connsiteX274" fmla="*/ 2412805 w 4056093"/>
                            <a:gd name="connsiteY274" fmla="*/ 788133 h 2261383"/>
                            <a:gd name="connsiteX275" fmla="*/ 2412805 w 4056093"/>
                            <a:gd name="connsiteY275" fmla="*/ 793098 h 2261383"/>
                            <a:gd name="connsiteX276" fmla="*/ 2412805 w 4056093"/>
                            <a:gd name="connsiteY276" fmla="*/ 798062 h 2261383"/>
                            <a:gd name="connsiteX277" fmla="*/ 2412805 w 4056093"/>
                            <a:gd name="connsiteY277" fmla="*/ 803027 h 2261383"/>
                            <a:gd name="connsiteX278" fmla="*/ 2412805 w 4056093"/>
                            <a:gd name="connsiteY278" fmla="*/ 807992 h 2261383"/>
                            <a:gd name="connsiteX279" fmla="*/ 2412805 w 4056093"/>
                            <a:gd name="connsiteY279" fmla="*/ 812956 h 2261383"/>
                            <a:gd name="connsiteX280" fmla="*/ 2412805 w 4056093"/>
                            <a:gd name="connsiteY280" fmla="*/ 817921 h 2261383"/>
                            <a:gd name="connsiteX281" fmla="*/ 2412805 w 4056093"/>
                            <a:gd name="connsiteY281" fmla="*/ 827850 h 2261383"/>
                            <a:gd name="connsiteX282" fmla="*/ 2363159 w 4056093"/>
                            <a:gd name="connsiteY282" fmla="*/ 798062 h 2261383"/>
                            <a:gd name="connsiteX283" fmla="*/ 2333371 w 4056093"/>
                            <a:gd name="connsiteY283" fmla="*/ 798062 h 2261383"/>
                            <a:gd name="connsiteX284" fmla="*/ 2149680 w 4056093"/>
                            <a:gd name="connsiteY284" fmla="*/ 902319 h 2261383"/>
                            <a:gd name="connsiteX285" fmla="*/ 2144716 w 4056093"/>
                            <a:gd name="connsiteY285" fmla="*/ 912249 h 2261383"/>
                            <a:gd name="connsiteX286" fmla="*/ 2144716 w 4056093"/>
                            <a:gd name="connsiteY286" fmla="*/ 917213 h 2261383"/>
                            <a:gd name="connsiteX287" fmla="*/ 2144716 w 4056093"/>
                            <a:gd name="connsiteY287" fmla="*/ 922178 h 2261383"/>
                            <a:gd name="connsiteX288" fmla="*/ 2144716 w 4056093"/>
                            <a:gd name="connsiteY288" fmla="*/ 927143 h 2261383"/>
                            <a:gd name="connsiteX289" fmla="*/ 2144716 w 4056093"/>
                            <a:gd name="connsiteY289" fmla="*/ 932107 h 2261383"/>
                            <a:gd name="connsiteX290" fmla="*/ 2144716 w 4056093"/>
                            <a:gd name="connsiteY290" fmla="*/ 937072 h 2261383"/>
                            <a:gd name="connsiteX291" fmla="*/ 2144716 w 4056093"/>
                            <a:gd name="connsiteY291" fmla="*/ 942037 h 2261383"/>
                            <a:gd name="connsiteX292" fmla="*/ 2144716 w 4056093"/>
                            <a:gd name="connsiteY292" fmla="*/ 947001 h 2261383"/>
                            <a:gd name="connsiteX293" fmla="*/ 2144716 w 4056093"/>
                            <a:gd name="connsiteY293" fmla="*/ 951966 h 2261383"/>
                            <a:gd name="connsiteX294" fmla="*/ 2144716 w 4056093"/>
                            <a:gd name="connsiteY294" fmla="*/ 956931 h 2261383"/>
                            <a:gd name="connsiteX295" fmla="*/ 2144716 w 4056093"/>
                            <a:gd name="connsiteY295" fmla="*/ 961895 h 2261383"/>
                            <a:gd name="connsiteX296" fmla="*/ 2144716 w 4056093"/>
                            <a:gd name="connsiteY296" fmla="*/ 971824 h 2261383"/>
                            <a:gd name="connsiteX297" fmla="*/ 2095069 w 4056093"/>
                            <a:gd name="connsiteY297" fmla="*/ 942037 h 2261383"/>
                            <a:gd name="connsiteX298" fmla="*/ 2065281 w 4056093"/>
                            <a:gd name="connsiteY298" fmla="*/ 942037 h 2261383"/>
                            <a:gd name="connsiteX299" fmla="*/ 1881591 w 4056093"/>
                            <a:gd name="connsiteY299" fmla="*/ 1046293 h 2261383"/>
                            <a:gd name="connsiteX300" fmla="*/ 1876626 w 4056093"/>
                            <a:gd name="connsiteY300" fmla="*/ 1056223 h 2261383"/>
                            <a:gd name="connsiteX301" fmla="*/ 1876626 w 4056093"/>
                            <a:gd name="connsiteY301" fmla="*/ 1061187 h 2261383"/>
                            <a:gd name="connsiteX302" fmla="*/ 1876626 w 4056093"/>
                            <a:gd name="connsiteY302" fmla="*/ 1066152 h 2261383"/>
                            <a:gd name="connsiteX303" fmla="*/ 1876626 w 4056093"/>
                            <a:gd name="connsiteY303" fmla="*/ 1071116 h 2261383"/>
                            <a:gd name="connsiteX304" fmla="*/ 1876626 w 4056093"/>
                            <a:gd name="connsiteY304" fmla="*/ 1076081 h 2261383"/>
                            <a:gd name="connsiteX305" fmla="*/ 1876626 w 4056093"/>
                            <a:gd name="connsiteY305" fmla="*/ 1081046 h 2261383"/>
                            <a:gd name="connsiteX306" fmla="*/ 1876626 w 4056093"/>
                            <a:gd name="connsiteY306" fmla="*/ 1086010 h 2261383"/>
                            <a:gd name="connsiteX307" fmla="*/ 1876626 w 4056093"/>
                            <a:gd name="connsiteY307" fmla="*/ 1090975 h 2261383"/>
                            <a:gd name="connsiteX308" fmla="*/ 1876626 w 4056093"/>
                            <a:gd name="connsiteY308" fmla="*/ 1095939 h 2261383"/>
                            <a:gd name="connsiteX309" fmla="*/ 1876626 w 4056093"/>
                            <a:gd name="connsiteY309" fmla="*/ 1100904 h 2261383"/>
                            <a:gd name="connsiteX310" fmla="*/ 1876626 w 4056093"/>
                            <a:gd name="connsiteY310" fmla="*/ 1105869 h 2261383"/>
                            <a:gd name="connsiteX311" fmla="*/ 1876626 w 4056093"/>
                            <a:gd name="connsiteY311" fmla="*/ 1115798 h 2261383"/>
                            <a:gd name="connsiteX312" fmla="*/ 1826980 w 4056093"/>
                            <a:gd name="connsiteY312" fmla="*/ 1086010 h 2261383"/>
                            <a:gd name="connsiteX313" fmla="*/ 1797192 w 4056093"/>
                            <a:gd name="connsiteY313" fmla="*/ 1086010 h 2261383"/>
                            <a:gd name="connsiteX314" fmla="*/ 1613501 w 4056093"/>
                            <a:gd name="connsiteY314" fmla="*/ 1190268 h 2261383"/>
                            <a:gd name="connsiteX315" fmla="*/ 1608537 w 4056093"/>
                            <a:gd name="connsiteY315" fmla="*/ 1200197 h 2261383"/>
                            <a:gd name="connsiteX316" fmla="*/ 1608537 w 4056093"/>
                            <a:gd name="connsiteY316" fmla="*/ 1205162 h 2261383"/>
                            <a:gd name="connsiteX317" fmla="*/ 1608537 w 4056093"/>
                            <a:gd name="connsiteY317" fmla="*/ 1210126 h 2261383"/>
                            <a:gd name="connsiteX318" fmla="*/ 1608537 w 4056093"/>
                            <a:gd name="connsiteY318" fmla="*/ 1215091 h 2261383"/>
                            <a:gd name="connsiteX319" fmla="*/ 1608537 w 4056093"/>
                            <a:gd name="connsiteY319" fmla="*/ 1220055 h 2261383"/>
                            <a:gd name="connsiteX320" fmla="*/ 1608537 w 4056093"/>
                            <a:gd name="connsiteY320" fmla="*/ 1225020 h 2261383"/>
                            <a:gd name="connsiteX321" fmla="*/ 1608537 w 4056093"/>
                            <a:gd name="connsiteY321" fmla="*/ 1229985 h 2261383"/>
                            <a:gd name="connsiteX322" fmla="*/ 1608537 w 4056093"/>
                            <a:gd name="connsiteY322" fmla="*/ 1234949 h 2261383"/>
                            <a:gd name="connsiteX323" fmla="*/ 1608537 w 4056093"/>
                            <a:gd name="connsiteY323" fmla="*/ 1239914 h 2261383"/>
                            <a:gd name="connsiteX324" fmla="*/ 1608537 w 4056093"/>
                            <a:gd name="connsiteY324" fmla="*/ 1244878 h 2261383"/>
                            <a:gd name="connsiteX325" fmla="*/ 1608537 w 4056093"/>
                            <a:gd name="connsiteY325" fmla="*/ 1249843 h 2261383"/>
                            <a:gd name="connsiteX326" fmla="*/ 1608537 w 4056093"/>
                            <a:gd name="connsiteY326" fmla="*/ 1259772 h 2261383"/>
                            <a:gd name="connsiteX327" fmla="*/ 1558890 w 4056093"/>
                            <a:gd name="connsiteY327" fmla="*/ 1229985 h 2261383"/>
                            <a:gd name="connsiteX328" fmla="*/ 1529103 w 4056093"/>
                            <a:gd name="connsiteY328" fmla="*/ 1229985 h 2261383"/>
                            <a:gd name="connsiteX329" fmla="*/ 1345412 w 4056093"/>
                            <a:gd name="connsiteY329" fmla="*/ 1334241 h 2261383"/>
                            <a:gd name="connsiteX330" fmla="*/ 1340447 w 4056093"/>
                            <a:gd name="connsiteY330" fmla="*/ 1344170 h 2261383"/>
                            <a:gd name="connsiteX331" fmla="*/ 1340447 w 4056093"/>
                            <a:gd name="connsiteY331" fmla="*/ 1349135 h 2261383"/>
                            <a:gd name="connsiteX332" fmla="*/ 1340447 w 4056093"/>
                            <a:gd name="connsiteY332" fmla="*/ 1354100 h 2261383"/>
                            <a:gd name="connsiteX333" fmla="*/ 1340447 w 4056093"/>
                            <a:gd name="connsiteY333" fmla="*/ 1359064 h 2261383"/>
                            <a:gd name="connsiteX334" fmla="*/ 1340447 w 4056093"/>
                            <a:gd name="connsiteY334" fmla="*/ 1364029 h 2261383"/>
                            <a:gd name="connsiteX335" fmla="*/ 1340447 w 4056093"/>
                            <a:gd name="connsiteY335" fmla="*/ 1368993 h 2261383"/>
                            <a:gd name="connsiteX336" fmla="*/ 1340447 w 4056093"/>
                            <a:gd name="connsiteY336" fmla="*/ 1373958 h 2261383"/>
                            <a:gd name="connsiteX337" fmla="*/ 1340447 w 4056093"/>
                            <a:gd name="connsiteY337" fmla="*/ 1378923 h 2261383"/>
                            <a:gd name="connsiteX338" fmla="*/ 1340447 w 4056093"/>
                            <a:gd name="connsiteY338" fmla="*/ 1383887 h 2261383"/>
                            <a:gd name="connsiteX339" fmla="*/ 1340447 w 4056093"/>
                            <a:gd name="connsiteY339" fmla="*/ 1388852 h 2261383"/>
                            <a:gd name="connsiteX340" fmla="*/ 1340447 w 4056093"/>
                            <a:gd name="connsiteY340" fmla="*/ 1393816 h 2261383"/>
                            <a:gd name="connsiteX341" fmla="*/ 1340447 w 4056093"/>
                            <a:gd name="connsiteY341" fmla="*/ 1403746 h 2261383"/>
                            <a:gd name="connsiteX342" fmla="*/ 1290801 w 4056093"/>
                            <a:gd name="connsiteY342" fmla="*/ 1373958 h 2261383"/>
                            <a:gd name="connsiteX343" fmla="*/ 1261013 w 4056093"/>
                            <a:gd name="connsiteY343" fmla="*/ 1373958 h 2261383"/>
                            <a:gd name="connsiteX344" fmla="*/ 1077322 w 4056093"/>
                            <a:gd name="connsiteY344" fmla="*/ 1478216 h 2261383"/>
                            <a:gd name="connsiteX345" fmla="*/ 1072358 w 4056093"/>
                            <a:gd name="connsiteY345" fmla="*/ 1488145 h 2261383"/>
                            <a:gd name="connsiteX346" fmla="*/ 1072358 w 4056093"/>
                            <a:gd name="connsiteY346" fmla="*/ 1493109 h 2261383"/>
                            <a:gd name="connsiteX347" fmla="*/ 1072358 w 4056093"/>
                            <a:gd name="connsiteY347" fmla="*/ 1498074 h 2261383"/>
                            <a:gd name="connsiteX348" fmla="*/ 1072358 w 4056093"/>
                            <a:gd name="connsiteY348" fmla="*/ 1503039 h 2261383"/>
                            <a:gd name="connsiteX349" fmla="*/ 1072358 w 4056093"/>
                            <a:gd name="connsiteY349" fmla="*/ 1508003 h 2261383"/>
                            <a:gd name="connsiteX350" fmla="*/ 1072358 w 4056093"/>
                            <a:gd name="connsiteY350" fmla="*/ 1512968 h 2261383"/>
                            <a:gd name="connsiteX351" fmla="*/ 1072358 w 4056093"/>
                            <a:gd name="connsiteY351" fmla="*/ 1517932 h 2261383"/>
                            <a:gd name="connsiteX352" fmla="*/ 1072358 w 4056093"/>
                            <a:gd name="connsiteY352" fmla="*/ 1522897 h 2261383"/>
                            <a:gd name="connsiteX353" fmla="*/ 1072358 w 4056093"/>
                            <a:gd name="connsiteY353" fmla="*/ 1527862 h 2261383"/>
                            <a:gd name="connsiteX354" fmla="*/ 1072358 w 4056093"/>
                            <a:gd name="connsiteY354" fmla="*/ 1532826 h 2261383"/>
                            <a:gd name="connsiteX355" fmla="*/ 1072358 w 4056093"/>
                            <a:gd name="connsiteY355" fmla="*/ 1537791 h 2261383"/>
                            <a:gd name="connsiteX356" fmla="*/ 1072358 w 4056093"/>
                            <a:gd name="connsiteY356" fmla="*/ 1547720 h 2261383"/>
                            <a:gd name="connsiteX357" fmla="*/ 1022712 w 4056093"/>
                            <a:gd name="connsiteY357" fmla="*/ 1517932 h 2261383"/>
                            <a:gd name="connsiteX358" fmla="*/ 992924 w 4056093"/>
                            <a:gd name="connsiteY358" fmla="*/ 1517932 h 2261383"/>
                            <a:gd name="connsiteX359" fmla="*/ 809233 w 4056093"/>
                            <a:gd name="connsiteY359" fmla="*/ 1622189 h 2261383"/>
                            <a:gd name="connsiteX360" fmla="*/ 804268 w 4056093"/>
                            <a:gd name="connsiteY360" fmla="*/ 1632118 h 2261383"/>
                            <a:gd name="connsiteX361" fmla="*/ 804268 w 4056093"/>
                            <a:gd name="connsiteY361" fmla="*/ 1637083 h 2261383"/>
                            <a:gd name="connsiteX362" fmla="*/ 804268 w 4056093"/>
                            <a:gd name="connsiteY362" fmla="*/ 1642047 h 2261383"/>
                            <a:gd name="connsiteX363" fmla="*/ 804268 w 4056093"/>
                            <a:gd name="connsiteY363" fmla="*/ 1647012 h 2261383"/>
                            <a:gd name="connsiteX364" fmla="*/ 804268 w 4056093"/>
                            <a:gd name="connsiteY364" fmla="*/ 1651977 h 2261383"/>
                            <a:gd name="connsiteX365" fmla="*/ 804268 w 4056093"/>
                            <a:gd name="connsiteY365" fmla="*/ 1656941 h 2261383"/>
                            <a:gd name="connsiteX366" fmla="*/ 804268 w 4056093"/>
                            <a:gd name="connsiteY366" fmla="*/ 1661906 h 2261383"/>
                            <a:gd name="connsiteX367" fmla="*/ 804268 w 4056093"/>
                            <a:gd name="connsiteY367" fmla="*/ 1666870 h 2261383"/>
                            <a:gd name="connsiteX368" fmla="*/ 804268 w 4056093"/>
                            <a:gd name="connsiteY368" fmla="*/ 1671835 h 2261383"/>
                            <a:gd name="connsiteX369" fmla="*/ 804268 w 4056093"/>
                            <a:gd name="connsiteY369" fmla="*/ 1676800 h 2261383"/>
                            <a:gd name="connsiteX370" fmla="*/ 804268 w 4056093"/>
                            <a:gd name="connsiteY370" fmla="*/ 1681765 h 2261383"/>
                            <a:gd name="connsiteX371" fmla="*/ 804268 w 4056093"/>
                            <a:gd name="connsiteY371" fmla="*/ 1691694 h 2261383"/>
                            <a:gd name="connsiteX372" fmla="*/ 754622 w 4056093"/>
                            <a:gd name="connsiteY372" fmla="*/ 1661906 h 2261383"/>
                            <a:gd name="connsiteX373" fmla="*/ 724835 w 4056093"/>
                            <a:gd name="connsiteY373" fmla="*/ 1661906 h 2261383"/>
                            <a:gd name="connsiteX374" fmla="*/ 541144 w 4056093"/>
                            <a:gd name="connsiteY374" fmla="*/ 1766163 h 2261383"/>
                            <a:gd name="connsiteX375" fmla="*/ 536179 w 4056093"/>
                            <a:gd name="connsiteY375" fmla="*/ 1776093 h 2261383"/>
                            <a:gd name="connsiteX376" fmla="*/ 536179 w 4056093"/>
                            <a:gd name="connsiteY376" fmla="*/ 1781057 h 2261383"/>
                            <a:gd name="connsiteX377" fmla="*/ 536179 w 4056093"/>
                            <a:gd name="connsiteY377" fmla="*/ 1786022 h 2261383"/>
                            <a:gd name="connsiteX378" fmla="*/ 536179 w 4056093"/>
                            <a:gd name="connsiteY378" fmla="*/ 1790986 h 2261383"/>
                            <a:gd name="connsiteX379" fmla="*/ 536179 w 4056093"/>
                            <a:gd name="connsiteY379" fmla="*/ 1795951 h 2261383"/>
                            <a:gd name="connsiteX380" fmla="*/ 536179 w 4056093"/>
                            <a:gd name="connsiteY380" fmla="*/ 1800916 h 2261383"/>
                            <a:gd name="connsiteX381" fmla="*/ 536179 w 4056093"/>
                            <a:gd name="connsiteY381" fmla="*/ 1805880 h 2261383"/>
                            <a:gd name="connsiteX382" fmla="*/ 536179 w 4056093"/>
                            <a:gd name="connsiteY382" fmla="*/ 1810845 h 2261383"/>
                            <a:gd name="connsiteX383" fmla="*/ 536179 w 4056093"/>
                            <a:gd name="connsiteY383" fmla="*/ 1815809 h 2261383"/>
                            <a:gd name="connsiteX384" fmla="*/ 536179 w 4056093"/>
                            <a:gd name="connsiteY384" fmla="*/ 1820774 h 2261383"/>
                            <a:gd name="connsiteX385" fmla="*/ 536179 w 4056093"/>
                            <a:gd name="connsiteY385" fmla="*/ 1825739 h 2261383"/>
                            <a:gd name="connsiteX386" fmla="*/ 536179 w 4056093"/>
                            <a:gd name="connsiteY386" fmla="*/ 1835668 h 2261383"/>
                            <a:gd name="connsiteX387" fmla="*/ 486533 w 4056093"/>
                            <a:gd name="connsiteY387" fmla="*/ 1805880 h 2261383"/>
                            <a:gd name="connsiteX388" fmla="*/ 456745 w 4056093"/>
                            <a:gd name="connsiteY388" fmla="*/ 1805880 h 2261383"/>
                            <a:gd name="connsiteX389" fmla="*/ 273054 w 4056093"/>
                            <a:gd name="connsiteY389" fmla="*/ 1910137 h 2261383"/>
                            <a:gd name="connsiteX390" fmla="*/ 268090 w 4056093"/>
                            <a:gd name="connsiteY390" fmla="*/ 1920066 h 2261383"/>
                            <a:gd name="connsiteX391" fmla="*/ 268090 w 4056093"/>
                            <a:gd name="connsiteY391" fmla="*/ 1925031 h 2261383"/>
                            <a:gd name="connsiteX392" fmla="*/ 268090 w 4056093"/>
                            <a:gd name="connsiteY392" fmla="*/ 1929995 h 2261383"/>
                            <a:gd name="connsiteX393" fmla="*/ 268090 w 4056093"/>
                            <a:gd name="connsiteY393" fmla="*/ 1934960 h 2261383"/>
                            <a:gd name="connsiteX394" fmla="*/ 268090 w 4056093"/>
                            <a:gd name="connsiteY394" fmla="*/ 1939925 h 2261383"/>
                            <a:gd name="connsiteX395" fmla="*/ 268090 w 4056093"/>
                            <a:gd name="connsiteY395" fmla="*/ 1944889 h 2261383"/>
                            <a:gd name="connsiteX396" fmla="*/ 268090 w 4056093"/>
                            <a:gd name="connsiteY396" fmla="*/ 1949854 h 2261383"/>
                            <a:gd name="connsiteX397" fmla="*/ 268090 w 4056093"/>
                            <a:gd name="connsiteY397" fmla="*/ 1954819 h 2261383"/>
                            <a:gd name="connsiteX398" fmla="*/ 268090 w 4056093"/>
                            <a:gd name="connsiteY398" fmla="*/ 1959783 h 2261383"/>
                            <a:gd name="connsiteX399" fmla="*/ 268090 w 4056093"/>
                            <a:gd name="connsiteY399" fmla="*/ 1964748 h 2261383"/>
                            <a:gd name="connsiteX400" fmla="*/ 268090 w 4056093"/>
                            <a:gd name="connsiteY400" fmla="*/ 1969713 h 2261383"/>
                            <a:gd name="connsiteX401" fmla="*/ 268090 w 4056093"/>
                            <a:gd name="connsiteY401" fmla="*/ 1979642 h 2261383"/>
                            <a:gd name="connsiteX402" fmla="*/ 218443 w 4056093"/>
                            <a:gd name="connsiteY402" fmla="*/ 1949854 h 2261383"/>
                            <a:gd name="connsiteX403" fmla="*/ 188656 w 4056093"/>
                            <a:gd name="connsiteY403" fmla="*/ 1949854 h 2261383"/>
                            <a:gd name="connsiteX404" fmla="*/ 4965 w 4056093"/>
                            <a:gd name="connsiteY404" fmla="*/ 2054111 h 2261383"/>
                            <a:gd name="connsiteX405" fmla="*/ 0 w 4056093"/>
                            <a:gd name="connsiteY405" fmla="*/ 2064040 h 2261383"/>
                            <a:gd name="connsiteX406" fmla="*/ 0 w 4056093"/>
                            <a:gd name="connsiteY406" fmla="*/ 2069005 h 2261383"/>
                            <a:gd name="connsiteX407" fmla="*/ 0 w 4056093"/>
                            <a:gd name="connsiteY407" fmla="*/ 2073970 h 2261383"/>
                            <a:gd name="connsiteX408" fmla="*/ 0 w 4056093"/>
                            <a:gd name="connsiteY408" fmla="*/ 2078934 h 2261383"/>
                            <a:gd name="connsiteX409" fmla="*/ 0 w 4056093"/>
                            <a:gd name="connsiteY409" fmla="*/ 2083899 h 2261383"/>
                            <a:gd name="connsiteX410" fmla="*/ 0 w 4056093"/>
                            <a:gd name="connsiteY410" fmla="*/ 2088863 h 2261383"/>
                            <a:gd name="connsiteX411" fmla="*/ 0 w 4056093"/>
                            <a:gd name="connsiteY411" fmla="*/ 2093828 h 2261383"/>
                            <a:gd name="connsiteX412" fmla="*/ 0 w 4056093"/>
                            <a:gd name="connsiteY412" fmla="*/ 2098793 h 2261383"/>
                            <a:gd name="connsiteX413" fmla="*/ 0 w 4056093"/>
                            <a:gd name="connsiteY413" fmla="*/ 2103757 h 2261383"/>
                            <a:gd name="connsiteX414" fmla="*/ 0 w 4056093"/>
                            <a:gd name="connsiteY414" fmla="*/ 2108722 h 2261383"/>
                            <a:gd name="connsiteX415" fmla="*/ 0 w 4056093"/>
                            <a:gd name="connsiteY415" fmla="*/ 2113686 h 2261383"/>
                            <a:gd name="connsiteX416" fmla="*/ 4965 w 4056093"/>
                            <a:gd name="connsiteY416" fmla="*/ 2128580 h 2261383"/>
                            <a:gd name="connsiteX417" fmla="*/ 228373 w 4056093"/>
                            <a:gd name="connsiteY417" fmla="*/ 2257661 h 2261383"/>
                            <a:gd name="connsiteX418" fmla="*/ 258160 w 4056093"/>
                            <a:gd name="connsiteY418" fmla="*/ 2257661 h 2261383"/>
                            <a:gd name="connsiteX419" fmla="*/ 441851 w 4056093"/>
                            <a:gd name="connsiteY419" fmla="*/ 2153403 h 2261383"/>
                            <a:gd name="connsiteX420" fmla="*/ 446816 w 4056093"/>
                            <a:gd name="connsiteY420" fmla="*/ 2143474 h 226138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  <a:cxn ang="0">
                              <a:pos x="connsiteX211" y="connsiteY211"/>
                            </a:cxn>
                            <a:cxn ang="0">
                              <a:pos x="connsiteX212" y="connsiteY212"/>
                            </a:cxn>
                            <a:cxn ang="0">
                              <a:pos x="connsiteX213" y="connsiteY213"/>
                            </a:cxn>
                            <a:cxn ang="0">
                              <a:pos x="connsiteX214" y="connsiteY214"/>
                            </a:cxn>
                            <a:cxn ang="0">
                              <a:pos x="connsiteX215" y="connsiteY215"/>
                            </a:cxn>
                            <a:cxn ang="0">
                              <a:pos x="connsiteX216" y="connsiteY216"/>
                            </a:cxn>
                            <a:cxn ang="0">
                              <a:pos x="connsiteX217" y="connsiteY217"/>
                            </a:cxn>
                            <a:cxn ang="0">
                              <a:pos x="connsiteX218" y="connsiteY218"/>
                            </a:cxn>
                            <a:cxn ang="0">
                              <a:pos x="connsiteX219" y="connsiteY219"/>
                            </a:cxn>
                            <a:cxn ang="0">
                              <a:pos x="connsiteX220" y="connsiteY220"/>
                            </a:cxn>
                            <a:cxn ang="0">
                              <a:pos x="connsiteX221" y="connsiteY221"/>
                            </a:cxn>
                            <a:cxn ang="0">
                              <a:pos x="connsiteX222" y="connsiteY222"/>
                            </a:cxn>
                            <a:cxn ang="0">
                              <a:pos x="connsiteX223" y="connsiteY223"/>
                            </a:cxn>
                            <a:cxn ang="0">
                              <a:pos x="connsiteX224" y="connsiteY224"/>
                            </a:cxn>
                            <a:cxn ang="0">
                              <a:pos x="connsiteX225" y="connsiteY225"/>
                            </a:cxn>
                            <a:cxn ang="0">
                              <a:pos x="connsiteX226" y="connsiteY226"/>
                            </a:cxn>
                            <a:cxn ang="0">
                              <a:pos x="connsiteX227" y="connsiteY227"/>
                            </a:cxn>
                            <a:cxn ang="0">
                              <a:pos x="connsiteX228" y="connsiteY228"/>
                            </a:cxn>
                            <a:cxn ang="0">
                              <a:pos x="connsiteX229" y="connsiteY229"/>
                            </a:cxn>
                            <a:cxn ang="0">
                              <a:pos x="connsiteX230" y="connsiteY230"/>
                            </a:cxn>
                            <a:cxn ang="0">
                              <a:pos x="connsiteX231" y="connsiteY231"/>
                            </a:cxn>
                            <a:cxn ang="0">
                              <a:pos x="connsiteX232" y="connsiteY232"/>
                            </a:cxn>
                            <a:cxn ang="0">
                              <a:pos x="connsiteX233" y="connsiteY233"/>
                            </a:cxn>
                            <a:cxn ang="0">
                              <a:pos x="connsiteX234" y="connsiteY234"/>
                            </a:cxn>
                            <a:cxn ang="0">
                              <a:pos x="connsiteX235" y="connsiteY235"/>
                            </a:cxn>
                            <a:cxn ang="0">
                              <a:pos x="connsiteX236" y="connsiteY236"/>
                            </a:cxn>
                            <a:cxn ang="0">
                              <a:pos x="connsiteX237" y="connsiteY237"/>
                            </a:cxn>
                            <a:cxn ang="0">
                              <a:pos x="connsiteX238" y="connsiteY238"/>
                            </a:cxn>
                            <a:cxn ang="0">
                              <a:pos x="connsiteX239" y="connsiteY239"/>
                            </a:cxn>
                            <a:cxn ang="0">
                              <a:pos x="connsiteX240" y="connsiteY240"/>
                            </a:cxn>
                            <a:cxn ang="0">
                              <a:pos x="connsiteX241" y="connsiteY241"/>
                            </a:cxn>
                            <a:cxn ang="0">
                              <a:pos x="connsiteX242" y="connsiteY242"/>
                            </a:cxn>
                            <a:cxn ang="0">
                              <a:pos x="connsiteX243" y="connsiteY243"/>
                            </a:cxn>
                            <a:cxn ang="0">
                              <a:pos x="connsiteX244" y="connsiteY244"/>
                            </a:cxn>
                            <a:cxn ang="0">
                              <a:pos x="connsiteX245" y="connsiteY245"/>
                            </a:cxn>
                            <a:cxn ang="0">
                              <a:pos x="connsiteX246" y="connsiteY246"/>
                            </a:cxn>
                            <a:cxn ang="0">
                              <a:pos x="connsiteX247" y="connsiteY247"/>
                            </a:cxn>
                            <a:cxn ang="0">
                              <a:pos x="connsiteX248" y="connsiteY248"/>
                            </a:cxn>
                            <a:cxn ang="0">
                              <a:pos x="connsiteX249" y="connsiteY249"/>
                            </a:cxn>
                            <a:cxn ang="0">
                              <a:pos x="connsiteX250" y="connsiteY250"/>
                            </a:cxn>
                            <a:cxn ang="0">
                              <a:pos x="connsiteX251" y="connsiteY251"/>
                            </a:cxn>
                            <a:cxn ang="0">
                              <a:pos x="connsiteX252" y="connsiteY252"/>
                            </a:cxn>
                            <a:cxn ang="0">
                              <a:pos x="connsiteX253" y="connsiteY253"/>
                            </a:cxn>
                            <a:cxn ang="0">
                              <a:pos x="connsiteX254" y="connsiteY254"/>
                            </a:cxn>
                            <a:cxn ang="0">
                              <a:pos x="connsiteX255" y="connsiteY255"/>
                            </a:cxn>
                            <a:cxn ang="0">
                              <a:pos x="connsiteX256" y="connsiteY256"/>
                            </a:cxn>
                            <a:cxn ang="0">
                              <a:pos x="connsiteX257" y="connsiteY257"/>
                            </a:cxn>
                            <a:cxn ang="0">
                              <a:pos x="connsiteX258" y="connsiteY258"/>
                            </a:cxn>
                            <a:cxn ang="0">
                              <a:pos x="connsiteX259" y="connsiteY259"/>
                            </a:cxn>
                            <a:cxn ang="0">
                              <a:pos x="connsiteX260" y="connsiteY260"/>
                            </a:cxn>
                            <a:cxn ang="0">
                              <a:pos x="connsiteX261" y="connsiteY261"/>
                            </a:cxn>
                            <a:cxn ang="0">
                              <a:pos x="connsiteX262" y="connsiteY262"/>
                            </a:cxn>
                            <a:cxn ang="0">
                              <a:pos x="connsiteX263" y="connsiteY263"/>
                            </a:cxn>
                            <a:cxn ang="0">
                              <a:pos x="connsiteX264" y="connsiteY264"/>
                            </a:cxn>
                            <a:cxn ang="0">
                              <a:pos x="connsiteX265" y="connsiteY265"/>
                            </a:cxn>
                            <a:cxn ang="0">
                              <a:pos x="connsiteX266" y="connsiteY266"/>
                            </a:cxn>
                            <a:cxn ang="0">
                              <a:pos x="connsiteX267" y="connsiteY267"/>
                            </a:cxn>
                            <a:cxn ang="0">
                              <a:pos x="connsiteX268" y="connsiteY268"/>
                            </a:cxn>
                            <a:cxn ang="0">
                              <a:pos x="connsiteX269" y="connsiteY269"/>
                            </a:cxn>
                            <a:cxn ang="0">
                              <a:pos x="connsiteX270" y="connsiteY270"/>
                            </a:cxn>
                            <a:cxn ang="0">
                              <a:pos x="connsiteX271" y="connsiteY271"/>
                            </a:cxn>
                            <a:cxn ang="0">
                              <a:pos x="connsiteX272" y="connsiteY272"/>
                            </a:cxn>
                            <a:cxn ang="0">
                              <a:pos x="connsiteX273" y="connsiteY273"/>
                            </a:cxn>
                            <a:cxn ang="0">
                              <a:pos x="connsiteX274" y="connsiteY274"/>
                            </a:cxn>
                            <a:cxn ang="0">
                              <a:pos x="connsiteX275" y="connsiteY275"/>
                            </a:cxn>
                            <a:cxn ang="0">
                              <a:pos x="connsiteX276" y="connsiteY276"/>
                            </a:cxn>
                            <a:cxn ang="0">
                              <a:pos x="connsiteX277" y="connsiteY277"/>
                            </a:cxn>
                            <a:cxn ang="0">
                              <a:pos x="connsiteX278" y="connsiteY278"/>
                            </a:cxn>
                            <a:cxn ang="0">
                              <a:pos x="connsiteX279" y="connsiteY279"/>
                            </a:cxn>
                            <a:cxn ang="0">
                              <a:pos x="connsiteX280" y="connsiteY280"/>
                            </a:cxn>
                            <a:cxn ang="0">
                              <a:pos x="connsiteX281" y="connsiteY281"/>
                            </a:cxn>
                            <a:cxn ang="0">
                              <a:pos x="connsiteX282" y="connsiteY282"/>
                            </a:cxn>
                            <a:cxn ang="0">
                              <a:pos x="connsiteX283" y="connsiteY283"/>
                            </a:cxn>
                            <a:cxn ang="0">
                              <a:pos x="connsiteX284" y="connsiteY284"/>
                            </a:cxn>
                            <a:cxn ang="0">
                              <a:pos x="connsiteX285" y="connsiteY285"/>
                            </a:cxn>
                            <a:cxn ang="0">
                              <a:pos x="connsiteX286" y="connsiteY286"/>
                            </a:cxn>
                            <a:cxn ang="0">
                              <a:pos x="connsiteX287" y="connsiteY287"/>
                            </a:cxn>
                            <a:cxn ang="0">
                              <a:pos x="connsiteX288" y="connsiteY288"/>
                            </a:cxn>
                            <a:cxn ang="0">
                              <a:pos x="connsiteX289" y="connsiteY289"/>
                            </a:cxn>
                            <a:cxn ang="0">
                              <a:pos x="connsiteX290" y="connsiteY290"/>
                            </a:cxn>
                            <a:cxn ang="0">
                              <a:pos x="connsiteX291" y="connsiteY291"/>
                            </a:cxn>
                            <a:cxn ang="0">
                              <a:pos x="connsiteX292" y="connsiteY292"/>
                            </a:cxn>
                            <a:cxn ang="0">
                              <a:pos x="connsiteX293" y="connsiteY293"/>
                            </a:cxn>
                            <a:cxn ang="0">
                              <a:pos x="connsiteX294" y="connsiteY294"/>
                            </a:cxn>
                            <a:cxn ang="0">
                              <a:pos x="connsiteX295" y="connsiteY295"/>
                            </a:cxn>
                            <a:cxn ang="0">
                              <a:pos x="connsiteX296" y="connsiteY296"/>
                            </a:cxn>
                            <a:cxn ang="0">
                              <a:pos x="connsiteX297" y="connsiteY297"/>
                            </a:cxn>
                            <a:cxn ang="0">
                              <a:pos x="connsiteX298" y="connsiteY298"/>
                            </a:cxn>
                            <a:cxn ang="0">
                              <a:pos x="connsiteX299" y="connsiteY299"/>
                            </a:cxn>
                            <a:cxn ang="0">
                              <a:pos x="connsiteX300" y="connsiteY300"/>
                            </a:cxn>
                            <a:cxn ang="0">
                              <a:pos x="connsiteX301" y="connsiteY301"/>
                            </a:cxn>
                            <a:cxn ang="0">
                              <a:pos x="connsiteX302" y="connsiteY302"/>
                            </a:cxn>
                            <a:cxn ang="0">
                              <a:pos x="connsiteX303" y="connsiteY303"/>
                            </a:cxn>
                            <a:cxn ang="0">
                              <a:pos x="connsiteX304" y="connsiteY304"/>
                            </a:cxn>
                            <a:cxn ang="0">
                              <a:pos x="connsiteX305" y="connsiteY305"/>
                            </a:cxn>
                            <a:cxn ang="0">
                              <a:pos x="connsiteX306" y="connsiteY306"/>
                            </a:cxn>
                            <a:cxn ang="0">
                              <a:pos x="connsiteX307" y="connsiteY307"/>
                            </a:cxn>
                            <a:cxn ang="0">
                              <a:pos x="connsiteX308" y="connsiteY308"/>
                            </a:cxn>
                            <a:cxn ang="0">
                              <a:pos x="connsiteX309" y="connsiteY309"/>
                            </a:cxn>
                            <a:cxn ang="0">
                              <a:pos x="connsiteX310" y="connsiteY310"/>
                            </a:cxn>
                            <a:cxn ang="0">
                              <a:pos x="connsiteX311" y="connsiteY311"/>
                            </a:cxn>
                            <a:cxn ang="0">
                              <a:pos x="connsiteX312" y="connsiteY312"/>
                            </a:cxn>
                            <a:cxn ang="0">
                              <a:pos x="connsiteX313" y="connsiteY313"/>
                            </a:cxn>
                            <a:cxn ang="0">
                              <a:pos x="connsiteX314" y="connsiteY314"/>
                            </a:cxn>
                            <a:cxn ang="0">
                              <a:pos x="connsiteX315" y="connsiteY315"/>
                            </a:cxn>
                            <a:cxn ang="0">
                              <a:pos x="connsiteX316" y="connsiteY316"/>
                            </a:cxn>
                            <a:cxn ang="0">
                              <a:pos x="connsiteX317" y="connsiteY317"/>
                            </a:cxn>
                            <a:cxn ang="0">
                              <a:pos x="connsiteX318" y="connsiteY318"/>
                            </a:cxn>
                            <a:cxn ang="0">
                              <a:pos x="connsiteX319" y="connsiteY319"/>
                            </a:cxn>
                            <a:cxn ang="0">
                              <a:pos x="connsiteX320" y="connsiteY320"/>
                            </a:cxn>
                            <a:cxn ang="0">
                              <a:pos x="connsiteX321" y="connsiteY321"/>
                            </a:cxn>
                            <a:cxn ang="0">
                              <a:pos x="connsiteX322" y="connsiteY322"/>
                            </a:cxn>
                            <a:cxn ang="0">
                              <a:pos x="connsiteX323" y="connsiteY323"/>
                            </a:cxn>
                            <a:cxn ang="0">
                              <a:pos x="connsiteX324" y="connsiteY324"/>
                            </a:cxn>
                            <a:cxn ang="0">
                              <a:pos x="connsiteX325" y="connsiteY325"/>
                            </a:cxn>
                            <a:cxn ang="0">
                              <a:pos x="connsiteX326" y="connsiteY326"/>
                            </a:cxn>
                            <a:cxn ang="0">
                              <a:pos x="connsiteX327" y="connsiteY327"/>
                            </a:cxn>
                            <a:cxn ang="0">
                              <a:pos x="connsiteX328" y="connsiteY328"/>
                            </a:cxn>
                            <a:cxn ang="0">
                              <a:pos x="connsiteX329" y="connsiteY329"/>
                            </a:cxn>
                            <a:cxn ang="0">
                              <a:pos x="connsiteX330" y="connsiteY330"/>
                            </a:cxn>
                            <a:cxn ang="0">
                              <a:pos x="connsiteX331" y="connsiteY331"/>
                            </a:cxn>
                            <a:cxn ang="0">
                              <a:pos x="connsiteX332" y="connsiteY332"/>
                            </a:cxn>
                            <a:cxn ang="0">
                              <a:pos x="connsiteX333" y="connsiteY333"/>
                            </a:cxn>
                            <a:cxn ang="0">
                              <a:pos x="connsiteX334" y="connsiteY334"/>
                            </a:cxn>
                            <a:cxn ang="0">
                              <a:pos x="connsiteX335" y="connsiteY335"/>
                            </a:cxn>
                            <a:cxn ang="0">
                              <a:pos x="connsiteX336" y="connsiteY336"/>
                            </a:cxn>
                            <a:cxn ang="0">
                              <a:pos x="connsiteX337" y="connsiteY337"/>
                            </a:cxn>
                            <a:cxn ang="0">
                              <a:pos x="connsiteX338" y="connsiteY338"/>
                            </a:cxn>
                            <a:cxn ang="0">
                              <a:pos x="connsiteX339" y="connsiteY339"/>
                            </a:cxn>
                            <a:cxn ang="0">
                              <a:pos x="connsiteX340" y="connsiteY340"/>
                            </a:cxn>
                            <a:cxn ang="0">
                              <a:pos x="connsiteX341" y="connsiteY341"/>
                            </a:cxn>
                            <a:cxn ang="0">
                              <a:pos x="connsiteX342" y="connsiteY342"/>
                            </a:cxn>
                            <a:cxn ang="0">
                              <a:pos x="connsiteX343" y="connsiteY343"/>
                            </a:cxn>
                            <a:cxn ang="0">
                              <a:pos x="connsiteX344" y="connsiteY344"/>
                            </a:cxn>
                            <a:cxn ang="0">
                              <a:pos x="connsiteX345" y="connsiteY345"/>
                            </a:cxn>
                            <a:cxn ang="0">
                              <a:pos x="connsiteX346" y="connsiteY346"/>
                            </a:cxn>
                            <a:cxn ang="0">
                              <a:pos x="connsiteX347" y="connsiteY347"/>
                            </a:cxn>
                            <a:cxn ang="0">
                              <a:pos x="connsiteX348" y="connsiteY348"/>
                            </a:cxn>
                            <a:cxn ang="0">
                              <a:pos x="connsiteX349" y="connsiteY349"/>
                            </a:cxn>
                            <a:cxn ang="0">
                              <a:pos x="connsiteX350" y="connsiteY350"/>
                            </a:cxn>
                            <a:cxn ang="0">
                              <a:pos x="connsiteX351" y="connsiteY351"/>
                            </a:cxn>
                            <a:cxn ang="0">
                              <a:pos x="connsiteX352" y="connsiteY352"/>
                            </a:cxn>
                            <a:cxn ang="0">
                              <a:pos x="connsiteX353" y="connsiteY353"/>
                            </a:cxn>
                            <a:cxn ang="0">
                              <a:pos x="connsiteX354" y="connsiteY354"/>
                            </a:cxn>
                            <a:cxn ang="0">
                              <a:pos x="connsiteX355" y="connsiteY355"/>
                            </a:cxn>
                            <a:cxn ang="0">
                              <a:pos x="connsiteX356" y="connsiteY356"/>
                            </a:cxn>
                            <a:cxn ang="0">
                              <a:pos x="connsiteX357" y="connsiteY357"/>
                            </a:cxn>
                            <a:cxn ang="0">
                              <a:pos x="connsiteX358" y="connsiteY358"/>
                            </a:cxn>
                            <a:cxn ang="0">
                              <a:pos x="connsiteX359" y="connsiteY359"/>
                            </a:cxn>
                            <a:cxn ang="0">
                              <a:pos x="connsiteX360" y="connsiteY360"/>
                            </a:cxn>
                            <a:cxn ang="0">
                              <a:pos x="connsiteX361" y="connsiteY361"/>
                            </a:cxn>
                            <a:cxn ang="0">
                              <a:pos x="connsiteX362" y="connsiteY362"/>
                            </a:cxn>
                            <a:cxn ang="0">
                              <a:pos x="connsiteX363" y="connsiteY363"/>
                            </a:cxn>
                            <a:cxn ang="0">
                              <a:pos x="connsiteX364" y="connsiteY364"/>
                            </a:cxn>
                            <a:cxn ang="0">
                              <a:pos x="connsiteX365" y="connsiteY365"/>
                            </a:cxn>
                            <a:cxn ang="0">
                              <a:pos x="connsiteX366" y="connsiteY366"/>
                            </a:cxn>
                            <a:cxn ang="0">
                              <a:pos x="connsiteX367" y="connsiteY367"/>
                            </a:cxn>
                            <a:cxn ang="0">
                              <a:pos x="connsiteX368" y="connsiteY368"/>
                            </a:cxn>
                            <a:cxn ang="0">
                              <a:pos x="connsiteX369" y="connsiteY369"/>
                            </a:cxn>
                            <a:cxn ang="0">
                              <a:pos x="connsiteX370" y="connsiteY370"/>
                            </a:cxn>
                            <a:cxn ang="0">
                              <a:pos x="connsiteX371" y="connsiteY371"/>
                            </a:cxn>
                            <a:cxn ang="0">
                              <a:pos x="connsiteX372" y="connsiteY372"/>
                            </a:cxn>
                            <a:cxn ang="0">
                              <a:pos x="connsiteX373" y="connsiteY373"/>
                            </a:cxn>
                            <a:cxn ang="0">
                              <a:pos x="connsiteX374" y="connsiteY374"/>
                            </a:cxn>
                            <a:cxn ang="0">
                              <a:pos x="connsiteX375" y="connsiteY375"/>
                            </a:cxn>
                            <a:cxn ang="0">
                              <a:pos x="connsiteX376" y="connsiteY376"/>
                            </a:cxn>
                            <a:cxn ang="0">
                              <a:pos x="connsiteX377" y="connsiteY377"/>
                            </a:cxn>
                            <a:cxn ang="0">
                              <a:pos x="connsiteX378" y="connsiteY378"/>
                            </a:cxn>
                            <a:cxn ang="0">
                              <a:pos x="connsiteX379" y="connsiteY379"/>
                            </a:cxn>
                            <a:cxn ang="0">
                              <a:pos x="connsiteX380" y="connsiteY380"/>
                            </a:cxn>
                            <a:cxn ang="0">
                              <a:pos x="connsiteX381" y="connsiteY381"/>
                            </a:cxn>
                            <a:cxn ang="0">
                              <a:pos x="connsiteX382" y="connsiteY382"/>
                            </a:cxn>
                            <a:cxn ang="0">
                              <a:pos x="connsiteX383" y="connsiteY383"/>
                            </a:cxn>
                            <a:cxn ang="0">
                              <a:pos x="connsiteX384" y="connsiteY384"/>
                            </a:cxn>
                            <a:cxn ang="0">
                              <a:pos x="connsiteX385" y="connsiteY385"/>
                            </a:cxn>
                            <a:cxn ang="0">
                              <a:pos x="connsiteX386" y="connsiteY386"/>
                            </a:cxn>
                            <a:cxn ang="0">
                              <a:pos x="connsiteX387" y="connsiteY387"/>
                            </a:cxn>
                            <a:cxn ang="0">
                              <a:pos x="connsiteX388" y="connsiteY388"/>
                            </a:cxn>
                            <a:cxn ang="0">
                              <a:pos x="connsiteX389" y="connsiteY389"/>
                            </a:cxn>
                            <a:cxn ang="0">
                              <a:pos x="connsiteX390" y="connsiteY390"/>
                            </a:cxn>
                            <a:cxn ang="0">
                              <a:pos x="connsiteX391" y="connsiteY391"/>
                            </a:cxn>
                            <a:cxn ang="0">
                              <a:pos x="connsiteX392" y="connsiteY392"/>
                            </a:cxn>
                            <a:cxn ang="0">
                              <a:pos x="connsiteX393" y="connsiteY393"/>
                            </a:cxn>
                            <a:cxn ang="0">
                              <a:pos x="connsiteX394" y="connsiteY394"/>
                            </a:cxn>
                            <a:cxn ang="0">
                              <a:pos x="connsiteX395" y="connsiteY395"/>
                            </a:cxn>
                            <a:cxn ang="0">
                              <a:pos x="connsiteX396" y="connsiteY396"/>
                            </a:cxn>
                            <a:cxn ang="0">
                              <a:pos x="connsiteX397" y="connsiteY397"/>
                            </a:cxn>
                            <a:cxn ang="0">
                              <a:pos x="connsiteX398" y="connsiteY398"/>
                            </a:cxn>
                            <a:cxn ang="0">
                              <a:pos x="connsiteX399" y="connsiteY399"/>
                            </a:cxn>
                            <a:cxn ang="0">
                              <a:pos x="connsiteX400" y="connsiteY400"/>
                            </a:cxn>
                            <a:cxn ang="0">
                              <a:pos x="connsiteX401" y="connsiteY401"/>
                            </a:cxn>
                            <a:cxn ang="0">
                              <a:pos x="connsiteX402" y="connsiteY402"/>
                            </a:cxn>
                            <a:cxn ang="0">
                              <a:pos x="connsiteX403" y="connsiteY403"/>
                            </a:cxn>
                            <a:cxn ang="0">
                              <a:pos x="connsiteX404" y="connsiteY404"/>
                            </a:cxn>
                            <a:cxn ang="0">
                              <a:pos x="connsiteX405" y="connsiteY405"/>
                            </a:cxn>
                            <a:cxn ang="0">
                              <a:pos x="connsiteX406" y="connsiteY406"/>
                            </a:cxn>
                            <a:cxn ang="0">
                              <a:pos x="connsiteX407" y="connsiteY407"/>
                            </a:cxn>
                            <a:cxn ang="0">
                              <a:pos x="connsiteX408" y="connsiteY408"/>
                            </a:cxn>
                            <a:cxn ang="0">
                              <a:pos x="connsiteX409" y="connsiteY409"/>
                            </a:cxn>
                            <a:cxn ang="0">
                              <a:pos x="connsiteX410" y="connsiteY410"/>
                            </a:cxn>
                            <a:cxn ang="0">
                              <a:pos x="connsiteX411" y="connsiteY411"/>
                            </a:cxn>
                            <a:cxn ang="0">
                              <a:pos x="connsiteX412" y="connsiteY412"/>
                            </a:cxn>
                            <a:cxn ang="0">
                              <a:pos x="connsiteX413" y="connsiteY413"/>
                            </a:cxn>
                            <a:cxn ang="0">
                              <a:pos x="connsiteX414" y="connsiteY414"/>
                            </a:cxn>
                            <a:cxn ang="0">
                              <a:pos x="connsiteX415" y="connsiteY415"/>
                            </a:cxn>
                            <a:cxn ang="0">
                              <a:pos x="connsiteX416" y="connsiteY416"/>
                            </a:cxn>
                            <a:cxn ang="0">
                              <a:pos x="connsiteX417" y="connsiteY417"/>
                            </a:cxn>
                            <a:cxn ang="0">
                              <a:pos x="connsiteX418" y="connsiteY418"/>
                            </a:cxn>
                            <a:cxn ang="0">
                              <a:pos x="connsiteX419" y="connsiteY419"/>
                            </a:cxn>
                            <a:cxn ang="0">
                              <a:pos x="connsiteX420" y="connsiteY420"/>
                            </a:cxn>
                          </a:cxnLst>
                          <a:rect l="l" t="t" r="r" b="b"/>
                          <a:pathLst>
                            <a:path w="4056093" h="2261383">
                              <a:moveTo>
                                <a:pt x="446816" y="2143474"/>
                              </a:moveTo>
                              <a:cubicBezTo>
                                <a:pt x="446816" y="2143474"/>
                                <a:pt x="446816" y="2138509"/>
                                <a:pt x="446816" y="2138509"/>
                              </a:cubicBezTo>
                              <a:cubicBezTo>
                                <a:pt x="446816" y="2138509"/>
                                <a:pt x="446816" y="2133545"/>
                                <a:pt x="446816" y="2133545"/>
                              </a:cubicBezTo>
                              <a:cubicBezTo>
                                <a:pt x="446816" y="2133545"/>
                                <a:pt x="446816" y="2128580"/>
                                <a:pt x="446816" y="2128580"/>
                              </a:cubicBezTo>
                              <a:cubicBezTo>
                                <a:pt x="446816" y="2128580"/>
                                <a:pt x="446816" y="2123616"/>
                                <a:pt x="446816" y="2123616"/>
                              </a:cubicBezTo>
                              <a:cubicBezTo>
                                <a:pt x="446816" y="2123616"/>
                                <a:pt x="446816" y="2118651"/>
                                <a:pt x="446816" y="2118651"/>
                              </a:cubicBezTo>
                              <a:cubicBezTo>
                                <a:pt x="446816" y="2118651"/>
                                <a:pt x="446816" y="2113686"/>
                                <a:pt x="446816" y="2113686"/>
                              </a:cubicBezTo>
                              <a:cubicBezTo>
                                <a:pt x="446816" y="2113686"/>
                                <a:pt x="446816" y="2108722"/>
                                <a:pt x="446816" y="2108722"/>
                              </a:cubicBezTo>
                              <a:cubicBezTo>
                                <a:pt x="446816" y="2108722"/>
                                <a:pt x="446816" y="2103757"/>
                                <a:pt x="446816" y="2103757"/>
                              </a:cubicBezTo>
                              <a:cubicBezTo>
                                <a:pt x="446816" y="2103757"/>
                                <a:pt x="446816" y="2098793"/>
                                <a:pt x="446816" y="2098793"/>
                              </a:cubicBezTo>
                              <a:cubicBezTo>
                                <a:pt x="446816" y="2098793"/>
                                <a:pt x="446816" y="2093828"/>
                                <a:pt x="446816" y="2093828"/>
                              </a:cubicBezTo>
                              <a:cubicBezTo>
                                <a:pt x="446816" y="2088863"/>
                                <a:pt x="446816" y="2088863"/>
                                <a:pt x="446816" y="2083899"/>
                              </a:cubicBezTo>
                              <a:lnTo>
                                <a:pt x="496462" y="2113686"/>
                              </a:lnTo>
                              <a:cubicBezTo>
                                <a:pt x="506391" y="2118651"/>
                                <a:pt x="521285" y="2118651"/>
                                <a:pt x="526250" y="2113686"/>
                              </a:cubicBezTo>
                              <a:lnTo>
                                <a:pt x="709941" y="2009430"/>
                              </a:lnTo>
                              <a:cubicBezTo>
                                <a:pt x="714905" y="2004465"/>
                                <a:pt x="714905" y="2004465"/>
                                <a:pt x="714905" y="1999501"/>
                              </a:cubicBezTo>
                              <a:cubicBezTo>
                                <a:pt x="714905" y="1999501"/>
                                <a:pt x="714905" y="1994536"/>
                                <a:pt x="714905" y="1994536"/>
                              </a:cubicBezTo>
                              <a:cubicBezTo>
                                <a:pt x="714905" y="1994536"/>
                                <a:pt x="714905" y="1989571"/>
                                <a:pt x="714905" y="1989571"/>
                              </a:cubicBezTo>
                              <a:cubicBezTo>
                                <a:pt x="714905" y="1989571"/>
                                <a:pt x="714905" y="1984607"/>
                                <a:pt x="714905" y="1984607"/>
                              </a:cubicBezTo>
                              <a:cubicBezTo>
                                <a:pt x="714905" y="1984607"/>
                                <a:pt x="714905" y="1979642"/>
                                <a:pt x="714905" y="1979642"/>
                              </a:cubicBezTo>
                              <a:cubicBezTo>
                                <a:pt x="714905" y="1979642"/>
                                <a:pt x="714905" y="1974677"/>
                                <a:pt x="714905" y="1974677"/>
                              </a:cubicBezTo>
                              <a:cubicBezTo>
                                <a:pt x="714905" y="1974677"/>
                                <a:pt x="714905" y="1969713"/>
                                <a:pt x="714905" y="1969713"/>
                              </a:cubicBezTo>
                              <a:cubicBezTo>
                                <a:pt x="714905" y="1969713"/>
                                <a:pt x="714905" y="1964748"/>
                                <a:pt x="714905" y="1964748"/>
                              </a:cubicBezTo>
                              <a:cubicBezTo>
                                <a:pt x="714905" y="1964748"/>
                                <a:pt x="714905" y="1959783"/>
                                <a:pt x="714905" y="1959783"/>
                              </a:cubicBezTo>
                              <a:cubicBezTo>
                                <a:pt x="714905" y="1959783"/>
                                <a:pt x="714905" y="1954819"/>
                                <a:pt x="714905" y="1954819"/>
                              </a:cubicBezTo>
                              <a:cubicBezTo>
                                <a:pt x="714905" y="1954819"/>
                                <a:pt x="714905" y="1949854"/>
                                <a:pt x="714905" y="1949854"/>
                              </a:cubicBezTo>
                              <a:cubicBezTo>
                                <a:pt x="714905" y="1944889"/>
                                <a:pt x="714905" y="1944889"/>
                                <a:pt x="714905" y="1939925"/>
                              </a:cubicBezTo>
                              <a:lnTo>
                                <a:pt x="764551" y="1969713"/>
                              </a:lnTo>
                              <a:cubicBezTo>
                                <a:pt x="774481" y="1974677"/>
                                <a:pt x="789375" y="1974677"/>
                                <a:pt x="794339" y="1969713"/>
                              </a:cubicBezTo>
                              <a:lnTo>
                                <a:pt x="978030" y="1865455"/>
                              </a:lnTo>
                              <a:cubicBezTo>
                                <a:pt x="982995" y="1860491"/>
                                <a:pt x="982995" y="1860491"/>
                                <a:pt x="982995" y="1855526"/>
                              </a:cubicBezTo>
                              <a:cubicBezTo>
                                <a:pt x="982995" y="1855526"/>
                                <a:pt x="982995" y="1850562"/>
                                <a:pt x="982995" y="1850562"/>
                              </a:cubicBezTo>
                              <a:cubicBezTo>
                                <a:pt x="982995" y="1850562"/>
                                <a:pt x="982995" y="1845597"/>
                                <a:pt x="982995" y="1845597"/>
                              </a:cubicBezTo>
                              <a:cubicBezTo>
                                <a:pt x="982995" y="1845597"/>
                                <a:pt x="982995" y="1840632"/>
                                <a:pt x="982995" y="1840632"/>
                              </a:cubicBezTo>
                              <a:cubicBezTo>
                                <a:pt x="982995" y="1840632"/>
                                <a:pt x="982995" y="1835668"/>
                                <a:pt x="982995" y="1835668"/>
                              </a:cubicBezTo>
                              <a:cubicBezTo>
                                <a:pt x="982995" y="1835668"/>
                                <a:pt x="982995" y="1830703"/>
                                <a:pt x="982995" y="1830703"/>
                              </a:cubicBezTo>
                              <a:cubicBezTo>
                                <a:pt x="982995" y="1830703"/>
                                <a:pt x="982995" y="1825739"/>
                                <a:pt x="982995" y="1825739"/>
                              </a:cubicBezTo>
                              <a:cubicBezTo>
                                <a:pt x="982995" y="1825739"/>
                                <a:pt x="982995" y="1820774"/>
                                <a:pt x="982995" y="1820774"/>
                              </a:cubicBezTo>
                              <a:cubicBezTo>
                                <a:pt x="982995" y="1820774"/>
                                <a:pt x="982995" y="1815809"/>
                                <a:pt x="982995" y="1815809"/>
                              </a:cubicBezTo>
                              <a:cubicBezTo>
                                <a:pt x="982995" y="1815809"/>
                                <a:pt x="982995" y="1810845"/>
                                <a:pt x="982995" y="1810845"/>
                              </a:cubicBezTo>
                              <a:cubicBezTo>
                                <a:pt x="982995" y="1810845"/>
                                <a:pt x="982995" y="1805880"/>
                                <a:pt x="982995" y="1805880"/>
                              </a:cubicBezTo>
                              <a:cubicBezTo>
                                <a:pt x="982995" y="1800916"/>
                                <a:pt x="982995" y="1800916"/>
                                <a:pt x="982995" y="1795951"/>
                              </a:cubicBezTo>
                              <a:lnTo>
                                <a:pt x="1032641" y="1825739"/>
                              </a:lnTo>
                              <a:cubicBezTo>
                                <a:pt x="1042570" y="1830703"/>
                                <a:pt x="1057464" y="1830703"/>
                                <a:pt x="1062429" y="1825739"/>
                              </a:cubicBezTo>
                              <a:lnTo>
                                <a:pt x="1246119" y="1721482"/>
                              </a:lnTo>
                              <a:cubicBezTo>
                                <a:pt x="1251084" y="1716517"/>
                                <a:pt x="1251084" y="1716517"/>
                                <a:pt x="1251084" y="1711553"/>
                              </a:cubicBezTo>
                              <a:cubicBezTo>
                                <a:pt x="1251084" y="1711553"/>
                                <a:pt x="1251084" y="1706588"/>
                                <a:pt x="1251084" y="1706588"/>
                              </a:cubicBezTo>
                              <a:cubicBezTo>
                                <a:pt x="1251084" y="1706588"/>
                                <a:pt x="1251084" y="1701623"/>
                                <a:pt x="1251084" y="1701623"/>
                              </a:cubicBezTo>
                              <a:cubicBezTo>
                                <a:pt x="1251084" y="1701623"/>
                                <a:pt x="1251084" y="1696659"/>
                                <a:pt x="1251084" y="1696659"/>
                              </a:cubicBezTo>
                              <a:cubicBezTo>
                                <a:pt x="1251084" y="1696659"/>
                                <a:pt x="1251084" y="1691694"/>
                                <a:pt x="1251084" y="1691694"/>
                              </a:cubicBezTo>
                              <a:cubicBezTo>
                                <a:pt x="1251084" y="1691694"/>
                                <a:pt x="1251084" y="1686729"/>
                                <a:pt x="1251084" y="1686729"/>
                              </a:cubicBezTo>
                              <a:cubicBezTo>
                                <a:pt x="1251084" y="1686729"/>
                                <a:pt x="1251084" y="1681765"/>
                                <a:pt x="1251084" y="1681765"/>
                              </a:cubicBezTo>
                              <a:cubicBezTo>
                                <a:pt x="1251084" y="1681765"/>
                                <a:pt x="1251084" y="1676800"/>
                                <a:pt x="1251084" y="1676800"/>
                              </a:cubicBezTo>
                              <a:cubicBezTo>
                                <a:pt x="1251084" y="1676800"/>
                                <a:pt x="1251084" y="1671835"/>
                                <a:pt x="1251084" y="1671835"/>
                              </a:cubicBezTo>
                              <a:cubicBezTo>
                                <a:pt x="1251084" y="1671835"/>
                                <a:pt x="1251084" y="1666870"/>
                                <a:pt x="1251084" y="1666870"/>
                              </a:cubicBezTo>
                              <a:cubicBezTo>
                                <a:pt x="1251084" y="1666870"/>
                                <a:pt x="1251084" y="1661906"/>
                                <a:pt x="1251084" y="1661906"/>
                              </a:cubicBezTo>
                              <a:cubicBezTo>
                                <a:pt x="1251084" y="1656941"/>
                                <a:pt x="1251084" y="1656941"/>
                                <a:pt x="1251084" y="1651977"/>
                              </a:cubicBezTo>
                              <a:lnTo>
                                <a:pt x="1300730" y="1681765"/>
                              </a:lnTo>
                              <a:cubicBezTo>
                                <a:pt x="1310660" y="1686729"/>
                                <a:pt x="1325554" y="1686729"/>
                                <a:pt x="1330518" y="1681765"/>
                              </a:cubicBezTo>
                              <a:lnTo>
                                <a:pt x="1514209" y="1577508"/>
                              </a:lnTo>
                              <a:cubicBezTo>
                                <a:pt x="1519173" y="1572543"/>
                                <a:pt x="1519173" y="1572543"/>
                                <a:pt x="1519173" y="1567578"/>
                              </a:cubicBezTo>
                              <a:cubicBezTo>
                                <a:pt x="1519173" y="1567578"/>
                                <a:pt x="1519173" y="1562614"/>
                                <a:pt x="1519173" y="1562614"/>
                              </a:cubicBezTo>
                              <a:cubicBezTo>
                                <a:pt x="1519173" y="1562614"/>
                                <a:pt x="1519173" y="1557649"/>
                                <a:pt x="1519173" y="1557649"/>
                              </a:cubicBezTo>
                              <a:cubicBezTo>
                                <a:pt x="1519173" y="1557649"/>
                                <a:pt x="1519173" y="1552685"/>
                                <a:pt x="1519173" y="1552685"/>
                              </a:cubicBezTo>
                              <a:cubicBezTo>
                                <a:pt x="1519173" y="1552685"/>
                                <a:pt x="1519173" y="1547720"/>
                                <a:pt x="1519173" y="1547720"/>
                              </a:cubicBezTo>
                              <a:cubicBezTo>
                                <a:pt x="1519173" y="1547720"/>
                                <a:pt x="1519173" y="1542755"/>
                                <a:pt x="1519173" y="1542755"/>
                              </a:cubicBezTo>
                              <a:cubicBezTo>
                                <a:pt x="1519173" y="1542755"/>
                                <a:pt x="1519173" y="1537791"/>
                                <a:pt x="1519173" y="1537791"/>
                              </a:cubicBezTo>
                              <a:cubicBezTo>
                                <a:pt x="1519173" y="1537791"/>
                                <a:pt x="1519173" y="1532826"/>
                                <a:pt x="1519173" y="1532826"/>
                              </a:cubicBezTo>
                              <a:cubicBezTo>
                                <a:pt x="1519173" y="1532826"/>
                                <a:pt x="1519173" y="1527862"/>
                                <a:pt x="1519173" y="1527862"/>
                              </a:cubicBezTo>
                              <a:cubicBezTo>
                                <a:pt x="1519173" y="1527862"/>
                                <a:pt x="1519173" y="1522897"/>
                                <a:pt x="1519173" y="1522897"/>
                              </a:cubicBezTo>
                              <a:cubicBezTo>
                                <a:pt x="1519173" y="1522897"/>
                                <a:pt x="1519173" y="1517932"/>
                                <a:pt x="1519173" y="1517932"/>
                              </a:cubicBezTo>
                              <a:cubicBezTo>
                                <a:pt x="1519173" y="1512968"/>
                                <a:pt x="1519173" y="1512968"/>
                                <a:pt x="1519173" y="1508003"/>
                              </a:cubicBezTo>
                              <a:lnTo>
                                <a:pt x="1568820" y="1537791"/>
                              </a:lnTo>
                              <a:cubicBezTo>
                                <a:pt x="1578749" y="1542755"/>
                                <a:pt x="1593643" y="1542755"/>
                                <a:pt x="1598608" y="1537791"/>
                              </a:cubicBezTo>
                              <a:lnTo>
                                <a:pt x="1782298" y="1433534"/>
                              </a:lnTo>
                              <a:cubicBezTo>
                                <a:pt x="1787263" y="1428569"/>
                                <a:pt x="1787263" y="1428569"/>
                                <a:pt x="1787263" y="1423604"/>
                              </a:cubicBezTo>
                              <a:cubicBezTo>
                                <a:pt x="1787263" y="1423604"/>
                                <a:pt x="1787263" y="1418640"/>
                                <a:pt x="1787263" y="1418640"/>
                              </a:cubicBezTo>
                              <a:cubicBezTo>
                                <a:pt x="1787263" y="1418640"/>
                                <a:pt x="1787263" y="1413675"/>
                                <a:pt x="1787263" y="1413675"/>
                              </a:cubicBezTo>
                              <a:cubicBezTo>
                                <a:pt x="1787263" y="1413675"/>
                                <a:pt x="1787263" y="1408710"/>
                                <a:pt x="1787263" y="1408710"/>
                              </a:cubicBezTo>
                              <a:cubicBezTo>
                                <a:pt x="1787263" y="1408710"/>
                                <a:pt x="1787263" y="1403746"/>
                                <a:pt x="1787263" y="1403746"/>
                              </a:cubicBezTo>
                              <a:cubicBezTo>
                                <a:pt x="1787263" y="1403746"/>
                                <a:pt x="1787263" y="1398781"/>
                                <a:pt x="1787263" y="1398781"/>
                              </a:cubicBezTo>
                              <a:cubicBezTo>
                                <a:pt x="1787263" y="1398781"/>
                                <a:pt x="1787263" y="1393816"/>
                                <a:pt x="1787263" y="1393816"/>
                              </a:cubicBezTo>
                              <a:cubicBezTo>
                                <a:pt x="1787263" y="1393816"/>
                                <a:pt x="1787263" y="1388852"/>
                                <a:pt x="1787263" y="1388852"/>
                              </a:cubicBezTo>
                              <a:cubicBezTo>
                                <a:pt x="1787263" y="1388852"/>
                                <a:pt x="1787263" y="1383887"/>
                                <a:pt x="1787263" y="1383887"/>
                              </a:cubicBezTo>
                              <a:cubicBezTo>
                                <a:pt x="1787263" y="1383887"/>
                                <a:pt x="1787263" y="1378923"/>
                                <a:pt x="1787263" y="1378923"/>
                              </a:cubicBezTo>
                              <a:cubicBezTo>
                                <a:pt x="1787263" y="1378923"/>
                                <a:pt x="1787263" y="1373958"/>
                                <a:pt x="1787263" y="1373958"/>
                              </a:cubicBezTo>
                              <a:cubicBezTo>
                                <a:pt x="1787263" y="1368993"/>
                                <a:pt x="1787263" y="1368993"/>
                                <a:pt x="1787263" y="1364029"/>
                              </a:cubicBezTo>
                              <a:lnTo>
                                <a:pt x="1836909" y="1393816"/>
                              </a:lnTo>
                              <a:cubicBezTo>
                                <a:pt x="1846839" y="1398781"/>
                                <a:pt x="1861732" y="1398781"/>
                                <a:pt x="1866697" y="1393816"/>
                              </a:cubicBezTo>
                              <a:lnTo>
                                <a:pt x="2050388" y="1289560"/>
                              </a:lnTo>
                              <a:cubicBezTo>
                                <a:pt x="2055352" y="1284595"/>
                                <a:pt x="2055352" y="1284595"/>
                                <a:pt x="2055352" y="1279631"/>
                              </a:cubicBezTo>
                              <a:cubicBezTo>
                                <a:pt x="2055352" y="1279631"/>
                                <a:pt x="2055352" y="1274666"/>
                                <a:pt x="2055352" y="1274666"/>
                              </a:cubicBezTo>
                              <a:cubicBezTo>
                                <a:pt x="2055352" y="1274666"/>
                                <a:pt x="2055352" y="1269701"/>
                                <a:pt x="2055352" y="1269701"/>
                              </a:cubicBezTo>
                              <a:cubicBezTo>
                                <a:pt x="2055352" y="1269701"/>
                                <a:pt x="2055352" y="1264737"/>
                                <a:pt x="2055352" y="1264737"/>
                              </a:cubicBezTo>
                              <a:cubicBezTo>
                                <a:pt x="2055352" y="1264737"/>
                                <a:pt x="2055352" y="1259772"/>
                                <a:pt x="2055352" y="1259772"/>
                              </a:cubicBezTo>
                              <a:cubicBezTo>
                                <a:pt x="2055352" y="1259772"/>
                                <a:pt x="2055352" y="1254808"/>
                                <a:pt x="2055352" y="1254808"/>
                              </a:cubicBezTo>
                              <a:cubicBezTo>
                                <a:pt x="2055352" y="1254808"/>
                                <a:pt x="2055352" y="1249843"/>
                                <a:pt x="2055352" y="1249843"/>
                              </a:cubicBezTo>
                              <a:cubicBezTo>
                                <a:pt x="2055352" y="1249843"/>
                                <a:pt x="2055352" y="1244878"/>
                                <a:pt x="2055352" y="1244878"/>
                              </a:cubicBezTo>
                              <a:cubicBezTo>
                                <a:pt x="2055352" y="1244878"/>
                                <a:pt x="2055352" y="1239914"/>
                                <a:pt x="2055352" y="1239914"/>
                              </a:cubicBezTo>
                              <a:cubicBezTo>
                                <a:pt x="2055352" y="1239914"/>
                                <a:pt x="2055352" y="1234949"/>
                                <a:pt x="2055352" y="1234949"/>
                              </a:cubicBezTo>
                              <a:cubicBezTo>
                                <a:pt x="2055352" y="1234949"/>
                                <a:pt x="2055352" y="1229985"/>
                                <a:pt x="2055352" y="1229985"/>
                              </a:cubicBezTo>
                              <a:cubicBezTo>
                                <a:pt x="2055352" y="1225020"/>
                                <a:pt x="2055352" y="1225020"/>
                                <a:pt x="2055352" y="1220055"/>
                              </a:cubicBezTo>
                              <a:lnTo>
                                <a:pt x="2104999" y="1249843"/>
                              </a:lnTo>
                              <a:cubicBezTo>
                                <a:pt x="2114928" y="1254808"/>
                                <a:pt x="2124857" y="1254808"/>
                                <a:pt x="2134786" y="1249843"/>
                              </a:cubicBezTo>
                              <a:lnTo>
                                <a:pt x="2318477" y="1145586"/>
                              </a:lnTo>
                              <a:cubicBezTo>
                                <a:pt x="2323442" y="1140621"/>
                                <a:pt x="2323442" y="1140621"/>
                                <a:pt x="2323442" y="1135656"/>
                              </a:cubicBezTo>
                              <a:cubicBezTo>
                                <a:pt x="2323442" y="1135656"/>
                                <a:pt x="2323442" y="1130692"/>
                                <a:pt x="2323442" y="1130692"/>
                              </a:cubicBezTo>
                              <a:cubicBezTo>
                                <a:pt x="2323442" y="1130692"/>
                                <a:pt x="2323442" y="1125727"/>
                                <a:pt x="2323442" y="1125727"/>
                              </a:cubicBezTo>
                              <a:cubicBezTo>
                                <a:pt x="2323442" y="1125727"/>
                                <a:pt x="2323442" y="1120762"/>
                                <a:pt x="2323442" y="1120762"/>
                              </a:cubicBezTo>
                              <a:cubicBezTo>
                                <a:pt x="2323442" y="1120762"/>
                                <a:pt x="2323442" y="1115798"/>
                                <a:pt x="2323442" y="1115798"/>
                              </a:cubicBezTo>
                              <a:cubicBezTo>
                                <a:pt x="2323442" y="1115798"/>
                                <a:pt x="2323442" y="1110833"/>
                                <a:pt x="2323442" y="1110833"/>
                              </a:cubicBezTo>
                              <a:cubicBezTo>
                                <a:pt x="2323442" y="1110833"/>
                                <a:pt x="2323442" y="1105869"/>
                                <a:pt x="2323442" y="1105869"/>
                              </a:cubicBezTo>
                              <a:cubicBezTo>
                                <a:pt x="2323442" y="1105869"/>
                                <a:pt x="2323442" y="1100904"/>
                                <a:pt x="2323442" y="1100904"/>
                              </a:cubicBezTo>
                              <a:cubicBezTo>
                                <a:pt x="2323442" y="1100904"/>
                                <a:pt x="2323442" y="1095939"/>
                                <a:pt x="2323442" y="1095939"/>
                              </a:cubicBezTo>
                              <a:cubicBezTo>
                                <a:pt x="2323442" y="1095939"/>
                                <a:pt x="2323442" y="1090975"/>
                                <a:pt x="2323442" y="1090975"/>
                              </a:cubicBezTo>
                              <a:cubicBezTo>
                                <a:pt x="2323442" y="1090975"/>
                                <a:pt x="2323442" y="1086010"/>
                                <a:pt x="2323442" y="1086010"/>
                              </a:cubicBezTo>
                              <a:cubicBezTo>
                                <a:pt x="2323442" y="1081046"/>
                                <a:pt x="2323442" y="1081046"/>
                                <a:pt x="2323442" y="1076081"/>
                              </a:cubicBezTo>
                              <a:lnTo>
                                <a:pt x="2373088" y="1105869"/>
                              </a:lnTo>
                              <a:cubicBezTo>
                                <a:pt x="2383017" y="1110833"/>
                                <a:pt x="2397911" y="1110833"/>
                                <a:pt x="2402876" y="1105869"/>
                              </a:cubicBezTo>
                              <a:lnTo>
                                <a:pt x="2586567" y="1001612"/>
                              </a:lnTo>
                              <a:cubicBezTo>
                                <a:pt x="2591531" y="996647"/>
                                <a:pt x="2591531" y="996647"/>
                                <a:pt x="2591531" y="991683"/>
                              </a:cubicBezTo>
                              <a:cubicBezTo>
                                <a:pt x="2591531" y="991683"/>
                                <a:pt x="2591531" y="986718"/>
                                <a:pt x="2591531" y="986718"/>
                              </a:cubicBezTo>
                              <a:cubicBezTo>
                                <a:pt x="2591531" y="986718"/>
                                <a:pt x="2591531" y="981754"/>
                                <a:pt x="2591531" y="981754"/>
                              </a:cubicBezTo>
                              <a:cubicBezTo>
                                <a:pt x="2591531" y="981754"/>
                                <a:pt x="2591531" y="976789"/>
                                <a:pt x="2591531" y="976789"/>
                              </a:cubicBezTo>
                              <a:cubicBezTo>
                                <a:pt x="2591531" y="976789"/>
                                <a:pt x="2591531" y="971824"/>
                                <a:pt x="2591531" y="971824"/>
                              </a:cubicBezTo>
                              <a:cubicBezTo>
                                <a:pt x="2591531" y="971824"/>
                                <a:pt x="2591531" y="966860"/>
                                <a:pt x="2591531" y="966860"/>
                              </a:cubicBezTo>
                              <a:cubicBezTo>
                                <a:pt x="2591531" y="966860"/>
                                <a:pt x="2591531" y="961895"/>
                                <a:pt x="2591531" y="961895"/>
                              </a:cubicBezTo>
                              <a:cubicBezTo>
                                <a:pt x="2591531" y="961895"/>
                                <a:pt x="2591531" y="956931"/>
                                <a:pt x="2591531" y="956931"/>
                              </a:cubicBezTo>
                              <a:cubicBezTo>
                                <a:pt x="2591531" y="956931"/>
                                <a:pt x="2591531" y="951966"/>
                                <a:pt x="2591531" y="951966"/>
                              </a:cubicBezTo>
                              <a:cubicBezTo>
                                <a:pt x="2591531" y="951966"/>
                                <a:pt x="2591531" y="947001"/>
                                <a:pt x="2591531" y="947001"/>
                              </a:cubicBezTo>
                              <a:cubicBezTo>
                                <a:pt x="2591531" y="947001"/>
                                <a:pt x="2591531" y="942037"/>
                                <a:pt x="2591531" y="942037"/>
                              </a:cubicBezTo>
                              <a:cubicBezTo>
                                <a:pt x="2591531" y="937072"/>
                                <a:pt x="2591531" y="937072"/>
                                <a:pt x="2591531" y="932107"/>
                              </a:cubicBezTo>
                              <a:lnTo>
                                <a:pt x="2641178" y="961895"/>
                              </a:lnTo>
                              <a:cubicBezTo>
                                <a:pt x="2651107" y="966860"/>
                                <a:pt x="2666001" y="966860"/>
                                <a:pt x="2670965" y="961895"/>
                              </a:cubicBezTo>
                              <a:lnTo>
                                <a:pt x="2854656" y="857638"/>
                              </a:lnTo>
                              <a:cubicBezTo>
                                <a:pt x="2859621" y="852673"/>
                                <a:pt x="2859621" y="852673"/>
                                <a:pt x="2859621" y="847708"/>
                              </a:cubicBezTo>
                              <a:cubicBezTo>
                                <a:pt x="2859621" y="847708"/>
                                <a:pt x="2859621" y="842744"/>
                                <a:pt x="2859621" y="842744"/>
                              </a:cubicBezTo>
                              <a:cubicBezTo>
                                <a:pt x="2859621" y="842744"/>
                                <a:pt x="2859621" y="837779"/>
                                <a:pt x="2859621" y="837779"/>
                              </a:cubicBezTo>
                              <a:cubicBezTo>
                                <a:pt x="2859621" y="837779"/>
                                <a:pt x="2859621" y="832815"/>
                                <a:pt x="2859621" y="832815"/>
                              </a:cubicBezTo>
                              <a:cubicBezTo>
                                <a:pt x="2859621" y="832815"/>
                                <a:pt x="2859621" y="827850"/>
                                <a:pt x="2859621" y="827850"/>
                              </a:cubicBezTo>
                              <a:cubicBezTo>
                                <a:pt x="2859621" y="827850"/>
                                <a:pt x="2859621" y="822885"/>
                                <a:pt x="2859621" y="822885"/>
                              </a:cubicBezTo>
                              <a:cubicBezTo>
                                <a:pt x="2859621" y="822885"/>
                                <a:pt x="2859621" y="817921"/>
                                <a:pt x="2859621" y="817921"/>
                              </a:cubicBezTo>
                              <a:cubicBezTo>
                                <a:pt x="2859621" y="817921"/>
                                <a:pt x="2859621" y="812956"/>
                                <a:pt x="2859621" y="812956"/>
                              </a:cubicBezTo>
                              <a:cubicBezTo>
                                <a:pt x="2859621" y="812956"/>
                                <a:pt x="2859621" y="807992"/>
                                <a:pt x="2859621" y="807992"/>
                              </a:cubicBezTo>
                              <a:cubicBezTo>
                                <a:pt x="2859621" y="807992"/>
                                <a:pt x="2859621" y="803027"/>
                                <a:pt x="2859621" y="803027"/>
                              </a:cubicBezTo>
                              <a:cubicBezTo>
                                <a:pt x="2859621" y="803027"/>
                                <a:pt x="2859621" y="798062"/>
                                <a:pt x="2859621" y="798062"/>
                              </a:cubicBezTo>
                              <a:cubicBezTo>
                                <a:pt x="2859621" y="793098"/>
                                <a:pt x="2859621" y="793098"/>
                                <a:pt x="2859621" y="788133"/>
                              </a:cubicBezTo>
                              <a:lnTo>
                                <a:pt x="2909267" y="817921"/>
                              </a:lnTo>
                              <a:cubicBezTo>
                                <a:pt x="2919196" y="822885"/>
                                <a:pt x="2934090" y="822885"/>
                                <a:pt x="2939055" y="817921"/>
                              </a:cubicBezTo>
                              <a:lnTo>
                                <a:pt x="3122745" y="713664"/>
                              </a:lnTo>
                              <a:cubicBezTo>
                                <a:pt x="3127710" y="708700"/>
                                <a:pt x="3127710" y="708700"/>
                                <a:pt x="3127710" y="703735"/>
                              </a:cubicBezTo>
                              <a:cubicBezTo>
                                <a:pt x="3127710" y="703735"/>
                                <a:pt x="3127710" y="698770"/>
                                <a:pt x="3127710" y="698770"/>
                              </a:cubicBezTo>
                              <a:cubicBezTo>
                                <a:pt x="3127710" y="698770"/>
                                <a:pt x="3127710" y="693806"/>
                                <a:pt x="3127710" y="693806"/>
                              </a:cubicBezTo>
                              <a:cubicBezTo>
                                <a:pt x="3127710" y="693806"/>
                                <a:pt x="3127710" y="688841"/>
                                <a:pt x="3127710" y="688841"/>
                              </a:cubicBezTo>
                              <a:cubicBezTo>
                                <a:pt x="3127710" y="688841"/>
                                <a:pt x="3127710" y="683877"/>
                                <a:pt x="3127710" y="683877"/>
                              </a:cubicBezTo>
                              <a:cubicBezTo>
                                <a:pt x="3127710" y="683877"/>
                                <a:pt x="3127710" y="678912"/>
                                <a:pt x="3127710" y="678912"/>
                              </a:cubicBezTo>
                              <a:cubicBezTo>
                                <a:pt x="3127710" y="678912"/>
                                <a:pt x="3127710" y="673947"/>
                                <a:pt x="3127710" y="673947"/>
                              </a:cubicBezTo>
                              <a:cubicBezTo>
                                <a:pt x="3127710" y="673947"/>
                                <a:pt x="3127710" y="668983"/>
                                <a:pt x="3127710" y="668983"/>
                              </a:cubicBezTo>
                              <a:cubicBezTo>
                                <a:pt x="3127710" y="668983"/>
                                <a:pt x="3127710" y="664018"/>
                                <a:pt x="3127710" y="664018"/>
                              </a:cubicBezTo>
                              <a:cubicBezTo>
                                <a:pt x="3127710" y="664018"/>
                                <a:pt x="3127710" y="659053"/>
                                <a:pt x="3127710" y="659053"/>
                              </a:cubicBezTo>
                              <a:cubicBezTo>
                                <a:pt x="3127710" y="659053"/>
                                <a:pt x="3127710" y="654089"/>
                                <a:pt x="3127710" y="654089"/>
                              </a:cubicBezTo>
                              <a:cubicBezTo>
                                <a:pt x="3127710" y="649124"/>
                                <a:pt x="3127710" y="649124"/>
                                <a:pt x="3127710" y="644159"/>
                              </a:cubicBezTo>
                              <a:lnTo>
                                <a:pt x="3177356" y="673947"/>
                              </a:lnTo>
                              <a:cubicBezTo>
                                <a:pt x="3187286" y="678912"/>
                                <a:pt x="3202179" y="678912"/>
                                <a:pt x="3207144" y="673947"/>
                              </a:cubicBezTo>
                              <a:lnTo>
                                <a:pt x="3390835" y="569690"/>
                              </a:lnTo>
                              <a:cubicBezTo>
                                <a:pt x="3395800" y="564725"/>
                                <a:pt x="3395800" y="564725"/>
                                <a:pt x="3395800" y="559761"/>
                              </a:cubicBezTo>
                              <a:cubicBezTo>
                                <a:pt x="3395800" y="559761"/>
                                <a:pt x="3395800" y="554796"/>
                                <a:pt x="3395800" y="554796"/>
                              </a:cubicBezTo>
                              <a:cubicBezTo>
                                <a:pt x="3395800" y="554796"/>
                                <a:pt x="3395800" y="549831"/>
                                <a:pt x="3395800" y="549831"/>
                              </a:cubicBezTo>
                              <a:cubicBezTo>
                                <a:pt x="3395800" y="549831"/>
                                <a:pt x="3395800" y="544867"/>
                                <a:pt x="3395800" y="544867"/>
                              </a:cubicBezTo>
                              <a:cubicBezTo>
                                <a:pt x="3395800" y="544867"/>
                                <a:pt x="3395800" y="539902"/>
                                <a:pt x="3395800" y="539902"/>
                              </a:cubicBezTo>
                              <a:cubicBezTo>
                                <a:pt x="3395800" y="539902"/>
                                <a:pt x="3395800" y="534938"/>
                                <a:pt x="3395800" y="534938"/>
                              </a:cubicBezTo>
                              <a:cubicBezTo>
                                <a:pt x="3395800" y="534938"/>
                                <a:pt x="3395800" y="529973"/>
                                <a:pt x="3395800" y="529973"/>
                              </a:cubicBezTo>
                              <a:cubicBezTo>
                                <a:pt x="3395800" y="529973"/>
                                <a:pt x="3395800" y="525008"/>
                                <a:pt x="3395800" y="525008"/>
                              </a:cubicBezTo>
                              <a:cubicBezTo>
                                <a:pt x="3395800" y="525008"/>
                                <a:pt x="3395800" y="520044"/>
                                <a:pt x="3395800" y="520044"/>
                              </a:cubicBezTo>
                              <a:cubicBezTo>
                                <a:pt x="3395800" y="520044"/>
                                <a:pt x="3395800" y="515079"/>
                                <a:pt x="3395800" y="515079"/>
                              </a:cubicBezTo>
                              <a:cubicBezTo>
                                <a:pt x="3395800" y="515079"/>
                                <a:pt x="3395800" y="510115"/>
                                <a:pt x="3395800" y="510115"/>
                              </a:cubicBezTo>
                              <a:cubicBezTo>
                                <a:pt x="3395800" y="505150"/>
                                <a:pt x="3395800" y="505150"/>
                                <a:pt x="3395800" y="500185"/>
                              </a:cubicBezTo>
                              <a:lnTo>
                                <a:pt x="3445446" y="529973"/>
                              </a:lnTo>
                              <a:cubicBezTo>
                                <a:pt x="3455375" y="534938"/>
                                <a:pt x="3470269" y="534938"/>
                                <a:pt x="3475233" y="529973"/>
                              </a:cubicBezTo>
                              <a:lnTo>
                                <a:pt x="3658924" y="425716"/>
                              </a:lnTo>
                              <a:cubicBezTo>
                                <a:pt x="3663889" y="420752"/>
                                <a:pt x="3663889" y="420752"/>
                                <a:pt x="3663889" y="415787"/>
                              </a:cubicBezTo>
                              <a:cubicBezTo>
                                <a:pt x="3663889" y="415787"/>
                                <a:pt x="3663889" y="410822"/>
                                <a:pt x="3663889" y="410822"/>
                              </a:cubicBezTo>
                              <a:cubicBezTo>
                                <a:pt x="3663889" y="410822"/>
                                <a:pt x="3663889" y="405858"/>
                                <a:pt x="3663889" y="405858"/>
                              </a:cubicBezTo>
                              <a:cubicBezTo>
                                <a:pt x="3663889" y="405858"/>
                                <a:pt x="3663889" y="400893"/>
                                <a:pt x="3663889" y="400893"/>
                              </a:cubicBezTo>
                              <a:cubicBezTo>
                                <a:pt x="3663889" y="400893"/>
                                <a:pt x="3663889" y="395928"/>
                                <a:pt x="3663889" y="395928"/>
                              </a:cubicBezTo>
                              <a:cubicBezTo>
                                <a:pt x="3663889" y="395928"/>
                                <a:pt x="3663889" y="390964"/>
                                <a:pt x="3663889" y="390964"/>
                              </a:cubicBezTo>
                              <a:cubicBezTo>
                                <a:pt x="3663889" y="390964"/>
                                <a:pt x="3663889" y="385999"/>
                                <a:pt x="3663889" y="385999"/>
                              </a:cubicBezTo>
                              <a:cubicBezTo>
                                <a:pt x="3663889" y="385999"/>
                                <a:pt x="3663889" y="381034"/>
                                <a:pt x="3663889" y="381034"/>
                              </a:cubicBezTo>
                              <a:cubicBezTo>
                                <a:pt x="3663889" y="381034"/>
                                <a:pt x="3663889" y="376070"/>
                                <a:pt x="3663889" y="376070"/>
                              </a:cubicBezTo>
                              <a:cubicBezTo>
                                <a:pt x="3663889" y="376070"/>
                                <a:pt x="3663889" y="371105"/>
                                <a:pt x="3663889" y="371105"/>
                              </a:cubicBezTo>
                              <a:cubicBezTo>
                                <a:pt x="3663889" y="371105"/>
                                <a:pt x="3663889" y="366140"/>
                                <a:pt x="3663889" y="366140"/>
                              </a:cubicBezTo>
                              <a:cubicBezTo>
                                <a:pt x="3663889" y="361176"/>
                                <a:pt x="3663889" y="361176"/>
                                <a:pt x="3663889" y="356211"/>
                              </a:cubicBezTo>
                              <a:lnTo>
                                <a:pt x="3713535" y="385999"/>
                              </a:lnTo>
                              <a:cubicBezTo>
                                <a:pt x="3723464" y="390964"/>
                                <a:pt x="3738358" y="390964"/>
                                <a:pt x="3743323" y="385999"/>
                              </a:cubicBezTo>
                              <a:lnTo>
                                <a:pt x="4051129" y="207273"/>
                              </a:lnTo>
                              <a:cubicBezTo>
                                <a:pt x="4056094" y="202308"/>
                                <a:pt x="4056094" y="202308"/>
                                <a:pt x="4056094" y="197344"/>
                              </a:cubicBezTo>
                              <a:cubicBezTo>
                                <a:pt x="4056094" y="197344"/>
                                <a:pt x="4056094" y="192379"/>
                                <a:pt x="4056094" y="192379"/>
                              </a:cubicBezTo>
                              <a:cubicBezTo>
                                <a:pt x="4056094" y="192379"/>
                                <a:pt x="4056094" y="187415"/>
                                <a:pt x="4056094" y="187415"/>
                              </a:cubicBezTo>
                              <a:cubicBezTo>
                                <a:pt x="4056094" y="187415"/>
                                <a:pt x="4056094" y="182450"/>
                                <a:pt x="4056094" y="182450"/>
                              </a:cubicBezTo>
                              <a:cubicBezTo>
                                <a:pt x="4056094" y="182450"/>
                                <a:pt x="4056094" y="177485"/>
                                <a:pt x="4056094" y="177485"/>
                              </a:cubicBezTo>
                              <a:cubicBezTo>
                                <a:pt x="4056094" y="177485"/>
                                <a:pt x="4056094" y="172521"/>
                                <a:pt x="4056094" y="172521"/>
                              </a:cubicBezTo>
                              <a:cubicBezTo>
                                <a:pt x="4056094" y="172521"/>
                                <a:pt x="4056094" y="167556"/>
                                <a:pt x="4056094" y="167556"/>
                              </a:cubicBezTo>
                              <a:cubicBezTo>
                                <a:pt x="4056094" y="167556"/>
                                <a:pt x="4056094" y="162592"/>
                                <a:pt x="4056094" y="162592"/>
                              </a:cubicBezTo>
                              <a:cubicBezTo>
                                <a:pt x="4056094" y="162592"/>
                                <a:pt x="4056094" y="157627"/>
                                <a:pt x="4056094" y="157627"/>
                              </a:cubicBezTo>
                              <a:cubicBezTo>
                                <a:pt x="4056094" y="157627"/>
                                <a:pt x="4056094" y="152662"/>
                                <a:pt x="4056094" y="152662"/>
                              </a:cubicBezTo>
                              <a:cubicBezTo>
                                <a:pt x="4056094" y="152662"/>
                                <a:pt x="4056094" y="147698"/>
                                <a:pt x="4056094" y="147698"/>
                              </a:cubicBezTo>
                              <a:cubicBezTo>
                                <a:pt x="4056094" y="142733"/>
                                <a:pt x="4056094" y="137768"/>
                                <a:pt x="4051129" y="132804"/>
                              </a:cubicBezTo>
                              <a:lnTo>
                                <a:pt x="3827721" y="3723"/>
                              </a:lnTo>
                              <a:cubicBezTo>
                                <a:pt x="3817792" y="-1241"/>
                                <a:pt x="3802898" y="-1241"/>
                                <a:pt x="3797934" y="3723"/>
                              </a:cubicBezTo>
                              <a:lnTo>
                                <a:pt x="3490127" y="182450"/>
                              </a:lnTo>
                              <a:cubicBezTo>
                                <a:pt x="3485163" y="187415"/>
                                <a:pt x="3485163" y="187415"/>
                                <a:pt x="3485163" y="192379"/>
                              </a:cubicBezTo>
                              <a:cubicBezTo>
                                <a:pt x="3485163" y="192379"/>
                                <a:pt x="3485163" y="197344"/>
                                <a:pt x="3485163" y="197344"/>
                              </a:cubicBezTo>
                              <a:cubicBezTo>
                                <a:pt x="3485163" y="197344"/>
                                <a:pt x="3485163" y="202308"/>
                                <a:pt x="3485163" y="202308"/>
                              </a:cubicBezTo>
                              <a:cubicBezTo>
                                <a:pt x="3485163" y="202308"/>
                                <a:pt x="3485163" y="207273"/>
                                <a:pt x="3485163" y="207273"/>
                              </a:cubicBezTo>
                              <a:cubicBezTo>
                                <a:pt x="3485163" y="207273"/>
                                <a:pt x="3485163" y="212238"/>
                                <a:pt x="3485163" y="212238"/>
                              </a:cubicBezTo>
                              <a:cubicBezTo>
                                <a:pt x="3485163" y="212238"/>
                                <a:pt x="3485163" y="217202"/>
                                <a:pt x="3485163" y="217202"/>
                              </a:cubicBezTo>
                              <a:cubicBezTo>
                                <a:pt x="3485163" y="217202"/>
                                <a:pt x="3485163" y="222167"/>
                                <a:pt x="3485163" y="222167"/>
                              </a:cubicBezTo>
                              <a:cubicBezTo>
                                <a:pt x="3485163" y="222167"/>
                                <a:pt x="3485163" y="227131"/>
                                <a:pt x="3485163" y="227131"/>
                              </a:cubicBezTo>
                              <a:cubicBezTo>
                                <a:pt x="3485163" y="227131"/>
                                <a:pt x="3485163" y="232096"/>
                                <a:pt x="3485163" y="232096"/>
                              </a:cubicBezTo>
                              <a:cubicBezTo>
                                <a:pt x="3485163" y="232096"/>
                                <a:pt x="3485163" y="237061"/>
                                <a:pt x="3485163" y="237061"/>
                              </a:cubicBezTo>
                              <a:cubicBezTo>
                                <a:pt x="3485163" y="237061"/>
                                <a:pt x="3485163" y="242025"/>
                                <a:pt x="3485163" y="242025"/>
                              </a:cubicBezTo>
                              <a:cubicBezTo>
                                <a:pt x="3485163" y="246990"/>
                                <a:pt x="3485163" y="246990"/>
                                <a:pt x="3485163" y="251954"/>
                              </a:cubicBezTo>
                              <a:lnTo>
                                <a:pt x="3435517" y="222167"/>
                              </a:lnTo>
                              <a:cubicBezTo>
                                <a:pt x="3425587" y="217202"/>
                                <a:pt x="3410694" y="217202"/>
                                <a:pt x="3405729" y="222167"/>
                              </a:cubicBezTo>
                              <a:lnTo>
                                <a:pt x="3222038" y="326423"/>
                              </a:lnTo>
                              <a:cubicBezTo>
                                <a:pt x="3217073" y="331388"/>
                                <a:pt x="3217073" y="331388"/>
                                <a:pt x="3217073" y="336353"/>
                              </a:cubicBezTo>
                              <a:cubicBezTo>
                                <a:pt x="3217073" y="336353"/>
                                <a:pt x="3217073" y="341317"/>
                                <a:pt x="3217073" y="341317"/>
                              </a:cubicBezTo>
                              <a:cubicBezTo>
                                <a:pt x="3217073" y="341317"/>
                                <a:pt x="3217073" y="346282"/>
                                <a:pt x="3217073" y="346282"/>
                              </a:cubicBezTo>
                              <a:cubicBezTo>
                                <a:pt x="3217073" y="346282"/>
                                <a:pt x="3217073" y="351246"/>
                                <a:pt x="3217073" y="351246"/>
                              </a:cubicBezTo>
                              <a:cubicBezTo>
                                <a:pt x="3217073" y="351246"/>
                                <a:pt x="3217073" y="356211"/>
                                <a:pt x="3217073" y="356211"/>
                              </a:cubicBezTo>
                              <a:cubicBezTo>
                                <a:pt x="3217073" y="356211"/>
                                <a:pt x="3217073" y="361176"/>
                                <a:pt x="3217073" y="361176"/>
                              </a:cubicBezTo>
                              <a:cubicBezTo>
                                <a:pt x="3217073" y="361176"/>
                                <a:pt x="3217073" y="366140"/>
                                <a:pt x="3217073" y="366140"/>
                              </a:cubicBezTo>
                              <a:cubicBezTo>
                                <a:pt x="3217073" y="366140"/>
                                <a:pt x="3217073" y="371105"/>
                                <a:pt x="3217073" y="371105"/>
                              </a:cubicBezTo>
                              <a:cubicBezTo>
                                <a:pt x="3217073" y="371105"/>
                                <a:pt x="3217073" y="376070"/>
                                <a:pt x="3217073" y="376070"/>
                              </a:cubicBezTo>
                              <a:cubicBezTo>
                                <a:pt x="3217073" y="376070"/>
                                <a:pt x="3217073" y="381034"/>
                                <a:pt x="3217073" y="381034"/>
                              </a:cubicBezTo>
                              <a:cubicBezTo>
                                <a:pt x="3217073" y="381034"/>
                                <a:pt x="3217073" y="385999"/>
                                <a:pt x="3217073" y="385999"/>
                              </a:cubicBezTo>
                              <a:cubicBezTo>
                                <a:pt x="3217073" y="390964"/>
                                <a:pt x="3217073" y="390964"/>
                                <a:pt x="3217073" y="395928"/>
                              </a:cubicBezTo>
                              <a:lnTo>
                                <a:pt x="3167427" y="366140"/>
                              </a:lnTo>
                              <a:cubicBezTo>
                                <a:pt x="3157498" y="361176"/>
                                <a:pt x="3142604" y="361176"/>
                                <a:pt x="3137640" y="366140"/>
                              </a:cubicBezTo>
                              <a:lnTo>
                                <a:pt x="2953948" y="470398"/>
                              </a:lnTo>
                              <a:cubicBezTo>
                                <a:pt x="2948984" y="475362"/>
                                <a:pt x="2948984" y="475362"/>
                                <a:pt x="2948984" y="480327"/>
                              </a:cubicBezTo>
                              <a:cubicBezTo>
                                <a:pt x="2948984" y="480327"/>
                                <a:pt x="2948984" y="485292"/>
                                <a:pt x="2948984" y="485292"/>
                              </a:cubicBezTo>
                              <a:cubicBezTo>
                                <a:pt x="2948984" y="485292"/>
                                <a:pt x="2948984" y="490256"/>
                                <a:pt x="2948984" y="490256"/>
                              </a:cubicBezTo>
                              <a:cubicBezTo>
                                <a:pt x="2948984" y="490256"/>
                                <a:pt x="2948984" y="495221"/>
                                <a:pt x="2948984" y="495221"/>
                              </a:cubicBezTo>
                              <a:cubicBezTo>
                                <a:pt x="2948984" y="495221"/>
                                <a:pt x="2948984" y="500185"/>
                                <a:pt x="2948984" y="500185"/>
                              </a:cubicBezTo>
                              <a:cubicBezTo>
                                <a:pt x="2948984" y="500185"/>
                                <a:pt x="2948984" y="505150"/>
                                <a:pt x="2948984" y="505150"/>
                              </a:cubicBezTo>
                              <a:cubicBezTo>
                                <a:pt x="2948984" y="505150"/>
                                <a:pt x="2948984" y="510115"/>
                                <a:pt x="2948984" y="510115"/>
                              </a:cubicBezTo>
                              <a:cubicBezTo>
                                <a:pt x="2948984" y="510115"/>
                                <a:pt x="2948984" y="515079"/>
                                <a:pt x="2948984" y="515079"/>
                              </a:cubicBezTo>
                              <a:cubicBezTo>
                                <a:pt x="2948984" y="515079"/>
                                <a:pt x="2948984" y="520044"/>
                                <a:pt x="2948984" y="520044"/>
                              </a:cubicBezTo>
                              <a:cubicBezTo>
                                <a:pt x="2948984" y="520044"/>
                                <a:pt x="2948984" y="525008"/>
                                <a:pt x="2948984" y="525008"/>
                              </a:cubicBezTo>
                              <a:cubicBezTo>
                                <a:pt x="2948984" y="525008"/>
                                <a:pt x="2948984" y="529973"/>
                                <a:pt x="2948984" y="529973"/>
                              </a:cubicBezTo>
                              <a:cubicBezTo>
                                <a:pt x="2948984" y="534938"/>
                                <a:pt x="2948984" y="534938"/>
                                <a:pt x="2948984" y="539902"/>
                              </a:cubicBezTo>
                              <a:lnTo>
                                <a:pt x="2899338" y="510115"/>
                              </a:lnTo>
                              <a:cubicBezTo>
                                <a:pt x="2889409" y="505150"/>
                                <a:pt x="2874515" y="505150"/>
                                <a:pt x="2869550" y="510115"/>
                              </a:cubicBezTo>
                              <a:lnTo>
                                <a:pt x="2685859" y="614371"/>
                              </a:lnTo>
                              <a:cubicBezTo>
                                <a:pt x="2680894" y="619336"/>
                                <a:pt x="2680894" y="619336"/>
                                <a:pt x="2680894" y="624301"/>
                              </a:cubicBezTo>
                              <a:cubicBezTo>
                                <a:pt x="2680894" y="624301"/>
                                <a:pt x="2680894" y="629265"/>
                                <a:pt x="2680894" y="629265"/>
                              </a:cubicBezTo>
                              <a:cubicBezTo>
                                <a:pt x="2680894" y="629265"/>
                                <a:pt x="2680894" y="634230"/>
                                <a:pt x="2680894" y="634230"/>
                              </a:cubicBezTo>
                              <a:cubicBezTo>
                                <a:pt x="2680894" y="634230"/>
                                <a:pt x="2680894" y="639195"/>
                                <a:pt x="2680894" y="639195"/>
                              </a:cubicBezTo>
                              <a:cubicBezTo>
                                <a:pt x="2680894" y="639195"/>
                                <a:pt x="2680894" y="644159"/>
                                <a:pt x="2680894" y="644159"/>
                              </a:cubicBezTo>
                              <a:cubicBezTo>
                                <a:pt x="2680894" y="644159"/>
                                <a:pt x="2680894" y="649124"/>
                                <a:pt x="2680894" y="649124"/>
                              </a:cubicBezTo>
                              <a:cubicBezTo>
                                <a:pt x="2680894" y="649124"/>
                                <a:pt x="2680894" y="654089"/>
                                <a:pt x="2680894" y="654089"/>
                              </a:cubicBezTo>
                              <a:cubicBezTo>
                                <a:pt x="2680894" y="654089"/>
                                <a:pt x="2680894" y="659053"/>
                                <a:pt x="2680894" y="659053"/>
                              </a:cubicBezTo>
                              <a:cubicBezTo>
                                <a:pt x="2680894" y="659053"/>
                                <a:pt x="2680894" y="664018"/>
                                <a:pt x="2680894" y="664018"/>
                              </a:cubicBezTo>
                              <a:cubicBezTo>
                                <a:pt x="2680894" y="664018"/>
                                <a:pt x="2680894" y="668983"/>
                                <a:pt x="2680894" y="668983"/>
                              </a:cubicBezTo>
                              <a:cubicBezTo>
                                <a:pt x="2680894" y="668983"/>
                                <a:pt x="2680894" y="673947"/>
                                <a:pt x="2680894" y="673947"/>
                              </a:cubicBezTo>
                              <a:cubicBezTo>
                                <a:pt x="2680894" y="678912"/>
                                <a:pt x="2680894" y="678912"/>
                                <a:pt x="2680894" y="683877"/>
                              </a:cubicBezTo>
                              <a:lnTo>
                                <a:pt x="2631248" y="654089"/>
                              </a:lnTo>
                              <a:cubicBezTo>
                                <a:pt x="2621319" y="649124"/>
                                <a:pt x="2606425" y="649124"/>
                                <a:pt x="2601461" y="654089"/>
                              </a:cubicBezTo>
                              <a:lnTo>
                                <a:pt x="2417770" y="758346"/>
                              </a:lnTo>
                              <a:cubicBezTo>
                                <a:pt x="2412805" y="763310"/>
                                <a:pt x="2412805" y="763310"/>
                                <a:pt x="2412805" y="768275"/>
                              </a:cubicBezTo>
                              <a:cubicBezTo>
                                <a:pt x="2412805" y="768275"/>
                                <a:pt x="2412805" y="773239"/>
                                <a:pt x="2412805" y="773239"/>
                              </a:cubicBezTo>
                              <a:cubicBezTo>
                                <a:pt x="2412805" y="773239"/>
                                <a:pt x="2412805" y="778204"/>
                                <a:pt x="2412805" y="778204"/>
                              </a:cubicBezTo>
                              <a:cubicBezTo>
                                <a:pt x="2412805" y="778204"/>
                                <a:pt x="2412805" y="783169"/>
                                <a:pt x="2412805" y="783169"/>
                              </a:cubicBezTo>
                              <a:cubicBezTo>
                                <a:pt x="2412805" y="783169"/>
                                <a:pt x="2412805" y="788133"/>
                                <a:pt x="2412805" y="788133"/>
                              </a:cubicBezTo>
                              <a:cubicBezTo>
                                <a:pt x="2412805" y="788133"/>
                                <a:pt x="2412805" y="793098"/>
                                <a:pt x="2412805" y="793098"/>
                              </a:cubicBezTo>
                              <a:cubicBezTo>
                                <a:pt x="2412805" y="793098"/>
                                <a:pt x="2412805" y="798062"/>
                                <a:pt x="2412805" y="798062"/>
                              </a:cubicBezTo>
                              <a:cubicBezTo>
                                <a:pt x="2412805" y="798062"/>
                                <a:pt x="2412805" y="803027"/>
                                <a:pt x="2412805" y="803027"/>
                              </a:cubicBezTo>
                              <a:cubicBezTo>
                                <a:pt x="2412805" y="803027"/>
                                <a:pt x="2412805" y="807992"/>
                                <a:pt x="2412805" y="807992"/>
                              </a:cubicBezTo>
                              <a:cubicBezTo>
                                <a:pt x="2412805" y="807992"/>
                                <a:pt x="2412805" y="812956"/>
                                <a:pt x="2412805" y="812956"/>
                              </a:cubicBezTo>
                              <a:cubicBezTo>
                                <a:pt x="2412805" y="812956"/>
                                <a:pt x="2412805" y="817921"/>
                                <a:pt x="2412805" y="817921"/>
                              </a:cubicBezTo>
                              <a:cubicBezTo>
                                <a:pt x="2412805" y="822885"/>
                                <a:pt x="2412805" y="822885"/>
                                <a:pt x="2412805" y="827850"/>
                              </a:cubicBezTo>
                              <a:lnTo>
                                <a:pt x="2363159" y="798062"/>
                              </a:lnTo>
                              <a:cubicBezTo>
                                <a:pt x="2353230" y="793098"/>
                                <a:pt x="2338336" y="793098"/>
                                <a:pt x="2333371" y="798062"/>
                              </a:cubicBezTo>
                              <a:lnTo>
                                <a:pt x="2149680" y="902319"/>
                              </a:lnTo>
                              <a:cubicBezTo>
                                <a:pt x="2144716" y="907284"/>
                                <a:pt x="2144716" y="907284"/>
                                <a:pt x="2144716" y="912249"/>
                              </a:cubicBezTo>
                              <a:cubicBezTo>
                                <a:pt x="2144716" y="912249"/>
                                <a:pt x="2144716" y="917213"/>
                                <a:pt x="2144716" y="917213"/>
                              </a:cubicBezTo>
                              <a:cubicBezTo>
                                <a:pt x="2144716" y="917213"/>
                                <a:pt x="2144716" y="922178"/>
                                <a:pt x="2144716" y="922178"/>
                              </a:cubicBezTo>
                              <a:cubicBezTo>
                                <a:pt x="2144716" y="922178"/>
                                <a:pt x="2144716" y="927143"/>
                                <a:pt x="2144716" y="927143"/>
                              </a:cubicBezTo>
                              <a:cubicBezTo>
                                <a:pt x="2144716" y="927143"/>
                                <a:pt x="2144716" y="932107"/>
                                <a:pt x="2144716" y="932107"/>
                              </a:cubicBezTo>
                              <a:cubicBezTo>
                                <a:pt x="2144716" y="932107"/>
                                <a:pt x="2144716" y="937072"/>
                                <a:pt x="2144716" y="937072"/>
                              </a:cubicBezTo>
                              <a:cubicBezTo>
                                <a:pt x="2144716" y="937072"/>
                                <a:pt x="2144716" y="942037"/>
                                <a:pt x="2144716" y="942037"/>
                              </a:cubicBezTo>
                              <a:cubicBezTo>
                                <a:pt x="2144716" y="942037"/>
                                <a:pt x="2144716" y="947001"/>
                                <a:pt x="2144716" y="947001"/>
                              </a:cubicBezTo>
                              <a:cubicBezTo>
                                <a:pt x="2144716" y="947001"/>
                                <a:pt x="2144716" y="951966"/>
                                <a:pt x="2144716" y="951966"/>
                              </a:cubicBezTo>
                              <a:cubicBezTo>
                                <a:pt x="2144716" y="951966"/>
                                <a:pt x="2144716" y="956931"/>
                                <a:pt x="2144716" y="956931"/>
                              </a:cubicBezTo>
                              <a:cubicBezTo>
                                <a:pt x="2144716" y="956931"/>
                                <a:pt x="2144716" y="961895"/>
                                <a:pt x="2144716" y="961895"/>
                              </a:cubicBezTo>
                              <a:cubicBezTo>
                                <a:pt x="2144716" y="966860"/>
                                <a:pt x="2144716" y="966860"/>
                                <a:pt x="2144716" y="971824"/>
                              </a:cubicBezTo>
                              <a:lnTo>
                                <a:pt x="2095069" y="942037"/>
                              </a:lnTo>
                              <a:cubicBezTo>
                                <a:pt x="2085140" y="937072"/>
                                <a:pt x="2070246" y="937072"/>
                                <a:pt x="2065281" y="942037"/>
                              </a:cubicBezTo>
                              <a:lnTo>
                                <a:pt x="1881591" y="1046293"/>
                              </a:lnTo>
                              <a:cubicBezTo>
                                <a:pt x="1876626" y="1051258"/>
                                <a:pt x="1876626" y="1051258"/>
                                <a:pt x="1876626" y="1056223"/>
                              </a:cubicBezTo>
                              <a:cubicBezTo>
                                <a:pt x="1876626" y="1056223"/>
                                <a:pt x="1876626" y="1061187"/>
                                <a:pt x="1876626" y="1061187"/>
                              </a:cubicBezTo>
                              <a:cubicBezTo>
                                <a:pt x="1876626" y="1061187"/>
                                <a:pt x="1876626" y="1066152"/>
                                <a:pt x="1876626" y="1066152"/>
                              </a:cubicBezTo>
                              <a:cubicBezTo>
                                <a:pt x="1876626" y="1066152"/>
                                <a:pt x="1876626" y="1071116"/>
                                <a:pt x="1876626" y="1071116"/>
                              </a:cubicBezTo>
                              <a:cubicBezTo>
                                <a:pt x="1876626" y="1071116"/>
                                <a:pt x="1876626" y="1076081"/>
                                <a:pt x="1876626" y="1076081"/>
                              </a:cubicBezTo>
                              <a:cubicBezTo>
                                <a:pt x="1876626" y="1076081"/>
                                <a:pt x="1876626" y="1081046"/>
                                <a:pt x="1876626" y="1081046"/>
                              </a:cubicBezTo>
                              <a:cubicBezTo>
                                <a:pt x="1876626" y="1081046"/>
                                <a:pt x="1876626" y="1086010"/>
                                <a:pt x="1876626" y="1086010"/>
                              </a:cubicBezTo>
                              <a:cubicBezTo>
                                <a:pt x="1876626" y="1086010"/>
                                <a:pt x="1876626" y="1090975"/>
                                <a:pt x="1876626" y="1090975"/>
                              </a:cubicBezTo>
                              <a:cubicBezTo>
                                <a:pt x="1876626" y="1090975"/>
                                <a:pt x="1876626" y="1095939"/>
                                <a:pt x="1876626" y="1095939"/>
                              </a:cubicBezTo>
                              <a:cubicBezTo>
                                <a:pt x="1876626" y="1095939"/>
                                <a:pt x="1876626" y="1100904"/>
                                <a:pt x="1876626" y="1100904"/>
                              </a:cubicBezTo>
                              <a:cubicBezTo>
                                <a:pt x="1876626" y="1100904"/>
                                <a:pt x="1876626" y="1105869"/>
                                <a:pt x="1876626" y="1105869"/>
                              </a:cubicBezTo>
                              <a:cubicBezTo>
                                <a:pt x="1876626" y="1110833"/>
                                <a:pt x="1876626" y="1110833"/>
                                <a:pt x="1876626" y="1115798"/>
                              </a:cubicBezTo>
                              <a:lnTo>
                                <a:pt x="1826980" y="1086010"/>
                              </a:lnTo>
                              <a:cubicBezTo>
                                <a:pt x="1817051" y="1081046"/>
                                <a:pt x="1802157" y="1081046"/>
                                <a:pt x="1797192" y="1086010"/>
                              </a:cubicBezTo>
                              <a:lnTo>
                                <a:pt x="1613501" y="1190268"/>
                              </a:lnTo>
                              <a:cubicBezTo>
                                <a:pt x="1608537" y="1195232"/>
                                <a:pt x="1608537" y="1195232"/>
                                <a:pt x="1608537" y="1200197"/>
                              </a:cubicBezTo>
                              <a:cubicBezTo>
                                <a:pt x="1608537" y="1200197"/>
                                <a:pt x="1608537" y="1205162"/>
                                <a:pt x="1608537" y="1205162"/>
                              </a:cubicBezTo>
                              <a:cubicBezTo>
                                <a:pt x="1608537" y="1205162"/>
                                <a:pt x="1608537" y="1210126"/>
                                <a:pt x="1608537" y="1210126"/>
                              </a:cubicBezTo>
                              <a:cubicBezTo>
                                <a:pt x="1608537" y="1210126"/>
                                <a:pt x="1608537" y="1215091"/>
                                <a:pt x="1608537" y="1215091"/>
                              </a:cubicBezTo>
                              <a:cubicBezTo>
                                <a:pt x="1608537" y="1215091"/>
                                <a:pt x="1608537" y="1220055"/>
                                <a:pt x="1608537" y="1220055"/>
                              </a:cubicBezTo>
                              <a:cubicBezTo>
                                <a:pt x="1608537" y="1220055"/>
                                <a:pt x="1608537" y="1225020"/>
                                <a:pt x="1608537" y="1225020"/>
                              </a:cubicBezTo>
                              <a:cubicBezTo>
                                <a:pt x="1608537" y="1225020"/>
                                <a:pt x="1608537" y="1229985"/>
                                <a:pt x="1608537" y="1229985"/>
                              </a:cubicBezTo>
                              <a:cubicBezTo>
                                <a:pt x="1608537" y="1229985"/>
                                <a:pt x="1608537" y="1234949"/>
                                <a:pt x="1608537" y="1234949"/>
                              </a:cubicBezTo>
                              <a:cubicBezTo>
                                <a:pt x="1608537" y="1234949"/>
                                <a:pt x="1608537" y="1239914"/>
                                <a:pt x="1608537" y="1239914"/>
                              </a:cubicBezTo>
                              <a:cubicBezTo>
                                <a:pt x="1608537" y="1239914"/>
                                <a:pt x="1608537" y="1244878"/>
                                <a:pt x="1608537" y="1244878"/>
                              </a:cubicBezTo>
                              <a:cubicBezTo>
                                <a:pt x="1608537" y="1244878"/>
                                <a:pt x="1608537" y="1249843"/>
                                <a:pt x="1608537" y="1249843"/>
                              </a:cubicBezTo>
                              <a:cubicBezTo>
                                <a:pt x="1608537" y="1254808"/>
                                <a:pt x="1608537" y="1254808"/>
                                <a:pt x="1608537" y="1259772"/>
                              </a:cubicBezTo>
                              <a:lnTo>
                                <a:pt x="1558890" y="1229985"/>
                              </a:lnTo>
                              <a:cubicBezTo>
                                <a:pt x="1548961" y="1225020"/>
                                <a:pt x="1539032" y="1225020"/>
                                <a:pt x="1529103" y="1229985"/>
                              </a:cubicBezTo>
                              <a:lnTo>
                                <a:pt x="1345412" y="1334241"/>
                              </a:lnTo>
                              <a:cubicBezTo>
                                <a:pt x="1340447" y="1339206"/>
                                <a:pt x="1340447" y="1339206"/>
                                <a:pt x="1340447" y="1344170"/>
                              </a:cubicBezTo>
                              <a:cubicBezTo>
                                <a:pt x="1340447" y="1344170"/>
                                <a:pt x="1340447" y="1349135"/>
                                <a:pt x="1340447" y="1349135"/>
                              </a:cubicBezTo>
                              <a:cubicBezTo>
                                <a:pt x="1340447" y="1349135"/>
                                <a:pt x="1340447" y="1354100"/>
                                <a:pt x="1340447" y="1354100"/>
                              </a:cubicBezTo>
                              <a:cubicBezTo>
                                <a:pt x="1340447" y="1354100"/>
                                <a:pt x="1340447" y="1359064"/>
                                <a:pt x="1340447" y="1359064"/>
                              </a:cubicBezTo>
                              <a:cubicBezTo>
                                <a:pt x="1340447" y="1359064"/>
                                <a:pt x="1340447" y="1364029"/>
                                <a:pt x="1340447" y="1364029"/>
                              </a:cubicBezTo>
                              <a:cubicBezTo>
                                <a:pt x="1340447" y="1364029"/>
                                <a:pt x="1340447" y="1368993"/>
                                <a:pt x="1340447" y="1368993"/>
                              </a:cubicBezTo>
                              <a:cubicBezTo>
                                <a:pt x="1340447" y="1368993"/>
                                <a:pt x="1340447" y="1373958"/>
                                <a:pt x="1340447" y="1373958"/>
                              </a:cubicBezTo>
                              <a:cubicBezTo>
                                <a:pt x="1340447" y="1373958"/>
                                <a:pt x="1340447" y="1378923"/>
                                <a:pt x="1340447" y="1378923"/>
                              </a:cubicBezTo>
                              <a:cubicBezTo>
                                <a:pt x="1340447" y="1378923"/>
                                <a:pt x="1340447" y="1383887"/>
                                <a:pt x="1340447" y="1383887"/>
                              </a:cubicBezTo>
                              <a:cubicBezTo>
                                <a:pt x="1340447" y="1383887"/>
                                <a:pt x="1340447" y="1388852"/>
                                <a:pt x="1340447" y="1388852"/>
                              </a:cubicBezTo>
                              <a:cubicBezTo>
                                <a:pt x="1340447" y="1388852"/>
                                <a:pt x="1340447" y="1393816"/>
                                <a:pt x="1340447" y="1393816"/>
                              </a:cubicBezTo>
                              <a:cubicBezTo>
                                <a:pt x="1340447" y="1398781"/>
                                <a:pt x="1340447" y="1398781"/>
                                <a:pt x="1340447" y="1403746"/>
                              </a:cubicBezTo>
                              <a:lnTo>
                                <a:pt x="1290801" y="1373958"/>
                              </a:lnTo>
                              <a:cubicBezTo>
                                <a:pt x="1280872" y="1368993"/>
                                <a:pt x="1265978" y="1368993"/>
                                <a:pt x="1261013" y="1373958"/>
                              </a:cubicBezTo>
                              <a:lnTo>
                                <a:pt x="1077322" y="1478216"/>
                              </a:lnTo>
                              <a:cubicBezTo>
                                <a:pt x="1072358" y="1483180"/>
                                <a:pt x="1072358" y="1483180"/>
                                <a:pt x="1072358" y="1488145"/>
                              </a:cubicBezTo>
                              <a:cubicBezTo>
                                <a:pt x="1072358" y="1488145"/>
                                <a:pt x="1072358" y="1493109"/>
                                <a:pt x="1072358" y="1493109"/>
                              </a:cubicBezTo>
                              <a:cubicBezTo>
                                <a:pt x="1072358" y="1493109"/>
                                <a:pt x="1072358" y="1498074"/>
                                <a:pt x="1072358" y="1498074"/>
                              </a:cubicBezTo>
                              <a:cubicBezTo>
                                <a:pt x="1072358" y="1498074"/>
                                <a:pt x="1072358" y="1503039"/>
                                <a:pt x="1072358" y="1503039"/>
                              </a:cubicBezTo>
                              <a:cubicBezTo>
                                <a:pt x="1072358" y="1503039"/>
                                <a:pt x="1072358" y="1508003"/>
                                <a:pt x="1072358" y="1508003"/>
                              </a:cubicBezTo>
                              <a:cubicBezTo>
                                <a:pt x="1072358" y="1508003"/>
                                <a:pt x="1072358" y="1512968"/>
                                <a:pt x="1072358" y="1512968"/>
                              </a:cubicBezTo>
                              <a:cubicBezTo>
                                <a:pt x="1072358" y="1512968"/>
                                <a:pt x="1072358" y="1517932"/>
                                <a:pt x="1072358" y="1517932"/>
                              </a:cubicBezTo>
                              <a:cubicBezTo>
                                <a:pt x="1072358" y="1517932"/>
                                <a:pt x="1072358" y="1522897"/>
                                <a:pt x="1072358" y="1522897"/>
                              </a:cubicBezTo>
                              <a:cubicBezTo>
                                <a:pt x="1072358" y="1522897"/>
                                <a:pt x="1072358" y="1527862"/>
                                <a:pt x="1072358" y="1527862"/>
                              </a:cubicBezTo>
                              <a:cubicBezTo>
                                <a:pt x="1072358" y="1527862"/>
                                <a:pt x="1072358" y="1532826"/>
                                <a:pt x="1072358" y="1532826"/>
                              </a:cubicBezTo>
                              <a:cubicBezTo>
                                <a:pt x="1072358" y="1532826"/>
                                <a:pt x="1072358" y="1537791"/>
                                <a:pt x="1072358" y="1537791"/>
                              </a:cubicBezTo>
                              <a:cubicBezTo>
                                <a:pt x="1072358" y="1542755"/>
                                <a:pt x="1072358" y="1542755"/>
                                <a:pt x="1072358" y="1547720"/>
                              </a:cubicBezTo>
                              <a:lnTo>
                                <a:pt x="1022712" y="1517932"/>
                              </a:lnTo>
                              <a:cubicBezTo>
                                <a:pt x="1012782" y="1512968"/>
                                <a:pt x="997889" y="1512968"/>
                                <a:pt x="992924" y="1517932"/>
                              </a:cubicBezTo>
                              <a:lnTo>
                                <a:pt x="809233" y="1622189"/>
                              </a:lnTo>
                              <a:cubicBezTo>
                                <a:pt x="804268" y="1627154"/>
                                <a:pt x="804268" y="1627154"/>
                                <a:pt x="804268" y="1632118"/>
                              </a:cubicBezTo>
                              <a:cubicBezTo>
                                <a:pt x="804268" y="1632118"/>
                                <a:pt x="804268" y="1637083"/>
                                <a:pt x="804268" y="1637083"/>
                              </a:cubicBezTo>
                              <a:cubicBezTo>
                                <a:pt x="804268" y="1637083"/>
                                <a:pt x="804268" y="1642047"/>
                                <a:pt x="804268" y="1642047"/>
                              </a:cubicBezTo>
                              <a:cubicBezTo>
                                <a:pt x="804268" y="1642047"/>
                                <a:pt x="804268" y="1647012"/>
                                <a:pt x="804268" y="1647012"/>
                              </a:cubicBezTo>
                              <a:cubicBezTo>
                                <a:pt x="804268" y="1647012"/>
                                <a:pt x="804268" y="1651977"/>
                                <a:pt x="804268" y="1651977"/>
                              </a:cubicBezTo>
                              <a:cubicBezTo>
                                <a:pt x="804268" y="1651977"/>
                                <a:pt x="804268" y="1656941"/>
                                <a:pt x="804268" y="1656941"/>
                              </a:cubicBezTo>
                              <a:cubicBezTo>
                                <a:pt x="804268" y="1656941"/>
                                <a:pt x="804268" y="1661906"/>
                                <a:pt x="804268" y="1661906"/>
                              </a:cubicBezTo>
                              <a:cubicBezTo>
                                <a:pt x="804268" y="1661906"/>
                                <a:pt x="804268" y="1666870"/>
                                <a:pt x="804268" y="1666870"/>
                              </a:cubicBezTo>
                              <a:cubicBezTo>
                                <a:pt x="804268" y="1666870"/>
                                <a:pt x="804268" y="1671835"/>
                                <a:pt x="804268" y="1671835"/>
                              </a:cubicBezTo>
                              <a:cubicBezTo>
                                <a:pt x="804268" y="1671835"/>
                                <a:pt x="804268" y="1676800"/>
                                <a:pt x="804268" y="1676800"/>
                              </a:cubicBezTo>
                              <a:cubicBezTo>
                                <a:pt x="804268" y="1676800"/>
                                <a:pt x="804268" y="1681765"/>
                                <a:pt x="804268" y="1681765"/>
                              </a:cubicBezTo>
                              <a:cubicBezTo>
                                <a:pt x="804268" y="1686729"/>
                                <a:pt x="804268" y="1686729"/>
                                <a:pt x="804268" y="1691694"/>
                              </a:cubicBezTo>
                              <a:lnTo>
                                <a:pt x="754622" y="1661906"/>
                              </a:lnTo>
                              <a:cubicBezTo>
                                <a:pt x="744693" y="1656941"/>
                                <a:pt x="729799" y="1656941"/>
                                <a:pt x="724835" y="1661906"/>
                              </a:cubicBezTo>
                              <a:lnTo>
                                <a:pt x="541144" y="1766163"/>
                              </a:lnTo>
                              <a:cubicBezTo>
                                <a:pt x="536179" y="1771128"/>
                                <a:pt x="536179" y="1771128"/>
                                <a:pt x="536179" y="1776093"/>
                              </a:cubicBezTo>
                              <a:cubicBezTo>
                                <a:pt x="536179" y="1776093"/>
                                <a:pt x="536179" y="1781057"/>
                                <a:pt x="536179" y="1781057"/>
                              </a:cubicBezTo>
                              <a:cubicBezTo>
                                <a:pt x="536179" y="1781057"/>
                                <a:pt x="536179" y="1786022"/>
                                <a:pt x="536179" y="1786022"/>
                              </a:cubicBezTo>
                              <a:cubicBezTo>
                                <a:pt x="536179" y="1786022"/>
                                <a:pt x="536179" y="1790986"/>
                                <a:pt x="536179" y="1790986"/>
                              </a:cubicBezTo>
                              <a:cubicBezTo>
                                <a:pt x="536179" y="1790986"/>
                                <a:pt x="536179" y="1795951"/>
                                <a:pt x="536179" y="1795951"/>
                              </a:cubicBezTo>
                              <a:cubicBezTo>
                                <a:pt x="536179" y="1795951"/>
                                <a:pt x="536179" y="1800916"/>
                                <a:pt x="536179" y="1800916"/>
                              </a:cubicBezTo>
                              <a:cubicBezTo>
                                <a:pt x="536179" y="1800916"/>
                                <a:pt x="536179" y="1805880"/>
                                <a:pt x="536179" y="1805880"/>
                              </a:cubicBezTo>
                              <a:cubicBezTo>
                                <a:pt x="536179" y="1805880"/>
                                <a:pt x="536179" y="1810845"/>
                                <a:pt x="536179" y="1810845"/>
                              </a:cubicBezTo>
                              <a:cubicBezTo>
                                <a:pt x="536179" y="1810845"/>
                                <a:pt x="536179" y="1815809"/>
                                <a:pt x="536179" y="1815809"/>
                              </a:cubicBezTo>
                              <a:cubicBezTo>
                                <a:pt x="536179" y="1815809"/>
                                <a:pt x="536179" y="1820774"/>
                                <a:pt x="536179" y="1820774"/>
                              </a:cubicBezTo>
                              <a:cubicBezTo>
                                <a:pt x="536179" y="1820774"/>
                                <a:pt x="536179" y="1825739"/>
                                <a:pt x="536179" y="1825739"/>
                              </a:cubicBezTo>
                              <a:cubicBezTo>
                                <a:pt x="536179" y="1830703"/>
                                <a:pt x="536179" y="1830703"/>
                                <a:pt x="536179" y="1835668"/>
                              </a:cubicBezTo>
                              <a:lnTo>
                                <a:pt x="486533" y="1805880"/>
                              </a:lnTo>
                              <a:cubicBezTo>
                                <a:pt x="476604" y="1800916"/>
                                <a:pt x="461710" y="1800916"/>
                                <a:pt x="456745" y="1805880"/>
                              </a:cubicBezTo>
                              <a:lnTo>
                                <a:pt x="273054" y="1910137"/>
                              </a:lnTo>
                              <a:cubicBezTo>
                                <a:pt x="268090" y="1915101"/>
                                <a:pt x="268090" y="1915101"/>
                                <a:pt x="268090" y="1920066"/>
                              </a:cubicBezTo>
                              <a:cubicBezTo>
                                <a:pt x="268090" y="1920066"/>
                                <a:pt x="268090" y="1925031"/>
                                <a:pt x="268090" y="1925031"/>
                              </a:cubicBezTo>
                              <a:cubicBezTo>
                                <a:pt x="268090" y="1925031"/>
                                <a:pt x="268090" y="1929995"/>
                                <a:pt x="268090" y="1929995"/>
                              </a:cubicBezTo>
                              <a:cubicBezTo>
                                <a:pt x="268090" y="1929995"/>
                                <a:pt x="268090" y="1934960"/>
                                <a:pt x="268090" y="1934960"/>
                              </a:cubicBezTo>
                              <a:cubicBezTo>
                                <a:pt x="268090" y="1934960"/>
                                <a:pt x="268090" y="1939925"/>
                                <a:pt x="268090" y="1939925"/>
                              </a:cubicBezTo>
                              <a:cubicBezTo>
                                <a:pt x="268090" y="1939925"/>
                                <a:pt x="268090" y="1944889"/>
                                <a:pt x="268090" y="1944889"/>
                              </a:cubicBezTo>
                              <a:cubicBezTo>
                                <a:pt x="268090" y="1944889"/>
                                <a:pt x="268090" y="1949854"/>
                                <a:pt x="268090" y="1949854"/>
                              </a:cubicBezTo>
                              <a:cubicBezTo>
                                <a:pt x="268090" y="1949854"/>
                                <a:pt x="268090" y="1954819"/>
                                <a:pt x="268090" y="1954819"/>
                              </a:cubicBezTo>
                              <a:cubicBezTo>
                                <a:pt x="268090" y="1954819"/>
                                <a:pt x="268090" y="1959783"/>
                                <a:pt x="268090" y="1959783"/>
                              </a:cubicBezTo>
                              <a:cubicBezTo>
                                <a:pt x="268090" y="1959783"/>
                                <a:pt x="268090" y="1964748"/>
                                <a:pt x="268090" y="1964748"/>
                              </a:cubicBezTo>
                              <a:cubicBezTo>
                                <a:pt x="268090" y="1964748"/>
                                <a:pt x="268090" y="1969713"/>
                                <a:pt x="268090" y="1969713"/>
                              </a:cubicBezTo>
                              <a:cubicBezTo>
                                <a:pt x="268090" y="1974677"/>
                                <a:pt x="268090" y="1974677"/>
                                <a:pt x="268090" y="1979642"/>
                              </a:cubicBezTo>
                              <a:lnTo>
                                <a:pt x="218443" y="1949854"/>
                              </a:lnTo>
                              <a:cubicBezTo>
                                <a:pt x="208514" y="1944889"/>
                                <a:pt x="193620" y="1944889"/>
                                <a:pt x="188656" y="1949854"/>
                              </a:cubicBezTo>
                              <a:lnTo>
                                <a:pt x="4965" y="2054111"/>
                              </a:lnTo>
                              <a:cubicBezTo>
                                <a:pt x="0" y="2059076"/>
                                <a:pt x="0" y="2059076"/>
                                <a:pt x="0" y="2064040"/>
                              </a:cubicBezTo>
                              <a:cubicBezTo>
                                <a:pt x="0" y="2064040"/>
                                <a:pt x="0" y="2069005"/>
                                <a:pt x="0" y="2069005"/>
                              </a:cubicBezTo>
                              <a:cubicBezTo>
                                <a:pt x="0" y="2069005"/>
                                <a:pt x="0" y="2073970"/>
                                <a:pt x="0" y="2073970"/>
                              </a:cubicBezTo>
                              <a:cubicBezTo>
                                <a:pt x="0" y="2073970"/>
                                <a:pt x="0" y="2078934"/>
                                <a:pt x="0" y="2078934"/>
                              </a:cubicBezTo>
                              <a:cubicBezTo>
                                <a:pt x="0" y="2078934"/>
                                <a:pt x="0" y="2083899"/>
                                <a:pt x="0" y="2083899"/>
                              </a:cubicBezTo>
                              <a:cubicBezTo>
                                <a:pt x="0" y="2083899"/>
                                <a:pt x="0" y="2088863"/>
                                <a:pt x="0" y="2088863"/>
                              </a:cubicBezTo>
                              <a:cubicBezTo>
                                <a:pt x="0" y="2088863"/>
                                <a:pt x="0" y="2093828"/>
                                <a:pt x="0" y="2093828"/>
                              </a:cubicBezTo>
                              <a:cubicBezTo>
                                <a:pt x="0" y="2093828"/>
                                <a:pt x="0" y="2098793"/>
                                <a:pt x="0" y="2098793"/>
                              </a:cubicBezTo>
                              <a:cubicBezTo>
                                <a:pt x="0" y="2098793"/>
                                <a:pt x="0" y="2103757"/>
                                <a:pt x="0" y="2103757"/>
                              </a:cubicBezTo>
                              <a:cubicBezTo>
                                <a:pt x="0" y="2103757"/>
                                <a:pt x="0" y="2108722"/>
                                <a:pt x="0" y="2108722"/>
                              </a:cubicBezTo>
                              <a:cubicBezTo>
                                <a:pt x="0" y="2108722"/>
                                <a:pt x="0" y="2113686"/>
                                <a:pt x="0" y="2113686"/>
                              </a:cubicBezTo>
                              <a:cubicBezTo>
                                <a:pt x="0" y="2118651"/>
                                <a:pt x="0" y="2123616"/>
                                <a:pt x="4965" y="2128580"/>
                              </a:cubicBezTo>
                              <a:lnTo>
                                <a:pt x="228373" y="2257661"/>
                              </a:lnTo>
                              <a:cubicBezTo>
                                <a:pt x="238302" y="2262625"/>
                                <a:pt x="253196" y="2262625"/>
                                <a:pt x="258160" y="2257661"/>
                              </a:cubicBezTo>
                              <a:lnTo>
                                <a:pt x="441851" y="2153403"/>
                              </a:lnTo>
                              <a:cubicBezTo>
                                <a:pt x="446816" y="2148439"/>
                                <a:pt x="446816" y="2143474"/>
                                <a:pt x="446816" y="214347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59" name="Polyline: figure 58">
                          <a:extLst>
                            <a:ext uri="{FF2B5EF4-FFF2-40B4-BE49-F238E27FC236}">
                              <a16:creationId xmlns:a16="http://schemas.microsoft.com/office/drawing/2014/main" id="{0EB20052-E8CC-4E48-8FFA-3A0CAA04546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524309" y="7856263"/>
                          <a:ext cx="982994" cy="603201"/>
                        </a:xfrm>
                        <a:custGeom>
                          <a:avLst/>
                          <a:gdLst>
                            <a:gd name="connsiteX0" fmla="*/ 794339 w 982994"/>
                            <a:gd name="connsiteY0" fmla="*/ 311530 h 603201"/>
                            <a:gd name="connsiteX1" fmla="*/ 978030 w 982994"/>
                            <a:gd name="connsiteY1" fmla="*/ 207273 h 603201"/>
                            <a:gd name="connsiteX2" fmla="*/ 982994 w 982994"/>
                            <a:gd name="connsiteY2" fmla="*/ 197344 h 603201"/>
                            <a:gd name="connsiteX3" fmla="*/ 982994 w 982994"/>
                            <a:gd name="connsiteY3" fmla="*/ 192379 h 603201"/>
                            <a:gd name="connsiteX4" fmla="*/ 982994 w 982994"/>
                            <a:gd name="connsiteY4" fmla="*/ 187415 h 603201"/>
                            <a:gd name="connsiteX5" fmla="*/ 982994 w 982994"/>
                            <a:gd name="connsiteY5" fmla="*/ 182450 h 603201"/>
                            <a:gd name="connsiteX6" fmla="*/ 982994 w 982994"/>
                            <a:gd name="connsiteY6" fmla="*/ 177485 h 603201"/>
                            <a:gd name="connsiteX7" fmla="*/ 982994 w 982994"/>
                            <a:gd name="connsiteY7" fmla="*/ 172521 h 603201"/>
                            <a:gd name="connsiteX8" fmla="*/ 982994 w 982994"/>
                            <a:gd name="connsiteY8" fmla="*/ 167556 h 603201"/>
                            <a:gd name="connsiteX9" fmla="*/ 982994 w 982994"/>
                            <a:gd name="connsiteY9" fmla="*/ 162592 h 603201"/>
                            <a:gd name="connsiteX10" fmla="*/ 982994 w 982994"/>
                            <a:gd name="connsiteY10" fmla="*/ 157627 h 603201"/>
                            <a:gd name="connsiteX11" fmla="*/ 982994 w 982994"/>
                            <a:gd name="connsiteY11" fmla="*/ 152662 h 603201"/>
                            <a:gd name="connsiteX12" fmla="*/ 982994 w 982994"/>
                            <a:gd name="connsiteY12" fmla="*/ 147698 h 603201"/>
                            <a:gd name="connsiteX13" fmla="*/ 978030 w 982994"/>
                            <a:gd name="connsiteY13" fmla="*/ 132804 h 603201"/>
                            <a:gd name="connsiteX14" fmla="*/ 754622 w 982994"/>
                            <a:gd name="connsiteY14" fmla="*/ 3723 h 603201"/>
                            <a:gd name="connsiteX15" fmla="*/ 724834 w 982994"/>
                            <a:gd name="connsiteY15" fmla="*/ 3723 h 603201"/>
                            <a:gd name="connsiteX16" fmla="*/ 541144 w 982994"/>
                            <a:gd name="connsiteY16" fmla="*/ 107980 h 603201"/>
                            <a:gd name="connsiteX17" fmla="*/ 536179 w 982994"/>
                            <a:gd name="connsiteY17" fmla="*/ 117910 h 603201"/>
                            <a:gd name="connsiteX18" fmla="*/ 536179 w 982994"/>
                            <a:gd name="connsiteY18" fmla="*/ 122874 h 603201"/>
                            <a:gd name="connsiteX19" fmla="*/ 536179 w 982994"/>
                            <a:gd name="connsiteY19" fmla="*/ 127839 h 603201"/>
                            <a:gd name="connsiteX20" fmla="*/ 536179 w 982994"/>
                            <a:gd name="connsiteY20" fmla="*/ 132804 h 603201"/>
                            <a:gd name="connsiteX21" fmla="*/ 536179 w 982994"/>
                            <a:gd name="connsiteY21" fmla="*/ 137768 h 603201"/>
                            <a:gd name="connsiteX22" fmla="*/ 536179 w 982994"/>
                            <a:gd name="connsiteY22" fmla="*/ 142733 h 603201"/>
                            <a:gd name="connsiteX23" fmla="*/ 536179 w 982994"/>
                            <a:gd name="connsiteY23" fmla="*/ 147698 h 603201"/>
                            <a:gd name="connsiteX24" fmla="*/ 536179 w 982994"/>
                            <a:gd name="connsiteY24" fmla="*/ 152662 h 603201"/>
                            <a:gd name="connsiteX25" fmla="*/ 536179 w 982994"/>
                            <a:gd name="connsiteY25" fmla="*/ 157627 h 603201"/>
                            <a:gd name="connsiteX26" fmla="*/ 536179 w 982994"/>
                            <a:gd name="connsiteY26" fmla="*/ 162592 h 603201"/>
                            <a:gd name="connsiteX27" fmla="*/ 536179 w 982994"/>
                            <a:gd name="connsiteY27" fmla="*/ 167556 h 603201"/>
                            <a:gd name="connsiteX28" fmla="*/ 536179 w 982994"/>
                            <a:gd name="connsiteY28" fmla="*/ 177485 h 603201"/>
                            <a:gd name="connsiteX29" fmla="*/ 486532 w 982994"/>
                            <a:gd name="connsiteY29" fmla="*/ 147698 h 603201"/>
                            <a:gd name="connsiteX30" fmla="*/ 456745 w 982994"/>
                            <a:gd name="connsiteY30" fmla="*/ 147698 h 603201"/>
                            <a:gd name="connsiteX31" fmla="*/ 273054 w 982994"/>
                            <a:gd name="connsiteY31" fmla="*/ 251954 h 603201"/>
                            <a:gd name="connsiteX32" fmla="*/ 268090 w 982994"/>
                            <a:gd name="connsiteY32" fmla="*/ 261884 h 603201"/>
                            <a:gd name="connsiteX33" fmla="*/ 268090 w 982994"/>
                            <a:gd name="connsiteY33" fmla="*/ 266848 h 603201"/>
                            <a:gd name="connsiteX34" fmla="*/ 268090 w 982994"/>
                            <a:gd name="connsiteY34" fmla="*/ 271813 h 603201"/>
                            <a:gd name="connsiteX35" fmla="*/ 268090 w 982994"/>
                            <a:gd name="connsiteY35" fmla="*/ 276777 h 603201"/>
                            <a:gd name="connsiteX36" fmla="*/ 268090 w 982994"/>
                            <a:gd name="connsiteY36" fmla="*/ 281742 h 603201"/>
                            <a:gd name="connsiteX37" fmla="*/ 268090 w 982994"/>
                            <a:gd name="connsiteY37" fmla="*/ 286707 h 603201"/>
                            <a:gd name="connsiteX38" fmla="*/ 268090 w 982994"/>
                            <a:gd name="connsiteY38" fmla="*/ 291671 h 603201"/>
                            <a:gd name="connsiteX39" fmla="*/ 268090 w 982994"/>
                            <a:gd name="connsiteY39" fmla="*/ 296636 h 603201"/>
                            <a:gd name="connsiteX40" fmla="*/ 268090 w 982994"/>
                            <a:gd name="connsiteY40" fmla="*/ 301600 h 603201"/>
                            <a:gd name="connsiteX41" fmla="*/ 268090 w 982994"/>
                            <a:gd name="connsiteY41" fmla="*/ 306565 h 603201"/>
                            <a:gd name="connsiteX42" fmla="*/ 268090 w 982994"/>
                            <a:gd name="connsiteY42" fmla="*/ 311530 h 603201"/>
                            <a:gd name="connsiteX43" fmla="*/ 268090 w 982994"/>
                            <a:gd name="connsiteY43" fmla="*/ 321459 h 603201"/>
                            <a:gd name="connsiteX44" fmla="*/ 218443 w 982994"/>
                            <a:gd name="connsiteY44" fmla="*/ 291671 h 603201"/>
                            <a:gd name="connsiteX45" fmla="*/ 188655 w 982994"/>
                            <a:gd name="connsiteY45" fmla="*/ 291671 h 603201"/>
                            <a:gd name="connsiteX46" fmla="*/ 4965 w 982994"/>
                            <a:gd name="connsiteY46" fmla="*/ 395928 h 603201"/>
                            <a:gd name="connsiteX47" fmla="*/ 0 w 982994"/>
                            <a:gd name="connsiteY47" fmla="*/ 405858 h 603201"/>
                            <a:gd name="connsiteX48" fmla="*/ 0 w 982994"/>
                            <a:gd name="connsiteY48" fmla="*/ 410822 h 603201"/>
                            <a:gd name="connsiteX49" fmla="*/ 0 w 982994"/>
                            <a:gd name="connsiteY49" fmla="*/ 415787 h 603201"/>
                            <a:gd name="connsiteX50" fmla="*/ 0 w 982994"/>
                            <a:gd name="connsiteY50" fmla="*/ 420752 h 603201"/>
                            <a:gd name="connsiteX51" fmla="*/ 0 w 982994"/>
                            <a:gd name="connsiteY51" fmla="*/ 425716 h 603201"/>
                            <a:gd name="connsiteX52" fmla="*/ 0 w 982994"/>
                            <a:gd name="connsiteY52" fmla="*/ 430681 h 603201"/>
                            <a:gd name="connsiteX53" fmla="*/ 0 w 982994"/>
                            <a:gd name="connsiteY53" fmla="*/ 435646 h 603201"/>
                            <a:gd name="connsiteX54" fmla="*/ 0 w 982994"/>
                            <a:gd name="connsiteY54" fmla="*/ 440610 h 603201"/>
                            <a:gd name="connsiteX55" fmla="*/ 0 w 982994"/>
                            <a:gd name="connsiteY55" fmla="*/ 445575 h 603201"/>
                            <a:gd name="connsiteX56" fmla="*/ 0 w 982994"/>
                            <a:gd name="connsiteY56" fmla="*/ 450539 h 603201"/>
                            <a:gd name="connsiteX57" fmla="*/ 0 w 982994"/>
                            <a:gd name="connsiteY57" fmla="*/ 455504 h 603201"/>
                            <a:gd name="connsiteX58" fmla="*/ 4965 w 982994"/>
                            <a:gd name="connsiteY58" fmla="*/ 470398 h 603201"/>
                            <a:gd name="connsiteX59" fmla="*/ 228372 w 982994"/>
                            <a:gd name="connsiteY59" fmla="*/ 599477 h 603201"/>
                            <a:gd name="connsiteX60" fmla="*/ 258160 w 982994"/>
                            <a:gd name="connsiteY60" fmla="*/ 599477 h 603201"/>
                            <a:gd name="connsiteX61" fmla="*/ 441851 w 982994"/>
                            <a:gd name="connsiteY61" fmla="*/ 495221 h 603201"/>
                            <a:gd name="connsiteX62" fmla="*/ 446815 w 982994"/>
                            <a:gd name="connsiteY62" fmla="*/ 485292 h 603201"/>
                            <a:gd name="connsiteX63" fmla="*/ 446815 w 982994"/>
                            <a:gd name="connsiteY63" fmla="*/ 480327 h 603201"/>
                            <a:gd name="connsiteX64" fmla="*/ 446815 w 982994"/>
                            <a:gd name="connsiteY64" fmla="*/ 475362 h 603201"/>
                            <a:gd name="connsiteX65" fmla="*/ 446815 w 982994"/>
                            <a:gd name="connsiteY65" fmla="*/ 470398 h 603201"/>
                            <a:gd name="connsiteX66" fmla="*/ 446815 w 982994"/>
                            <a:gd name="connsiteY66" fmla="*/ 465433 h 603201"/>
                            <a:gd name="connsiteX67" fmla="*/ 446815 w 982994"/>
                            <a:gd name="connsiteY67" fmla="*/ 460469 h 603201"/>
                            <a:gd name="connsiteX68" fmla="*/ 446815 w 982994"/>
                            <a:gd name="connsiteY68" fmla="*/ 455504 h 603201"/>
                            <a:gd name="connsiteX69" fmla="*/ 446815 w 982994"/>
                            <a:gd name="connsiteY69" fmla="*/ 450539 h 603201"/>
                            <a:gd name="connsiteX70" fmla="*/ 446815 w 982994"/>
                            <a:gd name="connsiteY70" fmla="*/ 445575 h 603201"/>
                            <a:gd name="connsiteX71" fmla="*/ 446815 w 982994"/>
                            <a:gd name="connsiteY71" fmla="*/ 440610 h 603201"/>
                            <a:gd name="connsiteX72" fmla="*/ 446815 w 982994"/>
                            <a:gd name="connsiteY72" fmla="*/ 435646 h 603201"/>
                            <a:gd name="connsiteX73" fmla="*/ 446815 w 982994"/>
                            <a:gd name="connsiteY73" fmla="*/ 425716 h 603201"/>
                            <a:gd name="connsiteX74" fmla="*/ 496462 w 982994"/>
                            <a:gd name="connsiteY74" fmla="*/ 455504 h 603201"/>
                            <a:gd name="connsiteX75" fmla="*/ 526250 w 982994"/>
                            <a:gd name="connsiteY75" fmla="*/ 455504 h 603201"/>
                            <a:gd name="connsiteX76" fmla="*/ 709940 w 982994"/>
                            <a:gd name="connsiteY76" fmla="*/ 351246 h 603201"/>
                            <a:gd name="connsiteX77" fmla="*/ 714905 w 982994"/>
                            <a:gd name="connsiteY77" fmla="*/ 341317 h 603201"/>
                            <a:gd name="connsiteX78" fmla="*/ 714905 w 982994"/>
                            <a:gd name="connsiteY78" fmla="*/ 336353 h 603201"/>
                            <a:gd name="connsiteX79" fmla="*/ 714905 w 982994"/>
                            <a:gd name="connsiteY79" fmla="*/ 331388 h 603201"/>
                            <a:gd name="connsiteX80" fmla="*/ 714905 w 982994"/>
                            <a:gd name="connsiteY80" fmla="*/ 326423 h 603201"/>
                            <a:gd name="connsiteX81" fmla="*/ 714905 w 982994"/>
                            <a:gd name="connsiteY81" fmla="*/ 321459 h 603201"/>
                            <a:gd name="connsiteX82" fmla="*/ 714905 w 982994"/>
                            <a:gd name="connsiteY82" fmla="*/ 316494 h 603201"/>
                            <a:gd name="connsiteX83" fmla="*/ 714905 w 982994"/>
                            <a:gd name="connsiteY83" fmla="*/ 311530 h 603201"/>
                            <a:gd name="connsiteX84" fmla="*/ 714905 w 982994"/>
                            <a:gd name="connsiteY84" fmla="*/ 306565 h 603201"/>
                            <a:gd name="connsiteX85" fmla="*/ 714905 w 982994"/>
                            <a:gd name="connsiteY85" fmla="*/ 301600 h 603201"/>
                            <a:gd name="connsiteX86" fmla="*/ 714905 w 982994"/>
                            <a:gd name="connsiteY86" fmla="*/ 296636 h 603201"/>
                            <a:gd name="connsiteX87" fmla="*/ 714905 w 982994"/>
                            <a:gd name="connsiteY87" fmla="*/ 291671 h 603201"/>
                            <a:gd name="connsiteX88" fmla="*/ 714905 w 982994"/>
                            <a:gd name="connsiteY88" fmla="*/ 281742 h 603201"/>
                            <a:gd name="connsiteX89" fmla="*/ 764551 w 982994"/>
                            <a:gd name="connsiteY89" fmla="*/ 311530 h 603201"/>
                            <a:gd name="connsiteX90" fmla="*/ 794339 w 982994"/>
                            <a:gd name="connsiteY90" fmla="*/ 311530 h 6032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</a:cxnLst>
                          <a:rect l="l" t="t" r="r" b="b"/>
                          <a:pathLst>
                            <a:path w="982994" h="603201">
                              <a:moveTo>
                                <a:pt x="794339" y="311530"/>
                              </a:moveTo>
                              <a:lnTo>
                                <a:pt x="978030" y="207273"/>
                              </a:lnTo>
                              <a:cubicBezTo>
                                <a:pt x="982994" y="202308"/>
                                <a:pt x="982994" y="202308"/>
                                <a:pt x="982994" y="197344"/>
                              </a:cubicBezTo>
                              <a:cubicBezTo>
                                <a:pt x="982994" y="197344"/>
                                <a:pt x="982994" y="192379"/>
                                <a:pt x="982994" y="192379"/>
                              </a:cubicBezTo>
                              <a:cubicBezTo>
                                <a:pt x="982994" y="192379"/>
                                <a:pt x="982994" y="187415"/>
                                <a:pt x="982994" y="187415"/>
                              </a:cubicBezTo>
                              <a:cubicBezTo>
                                <a:pt x="982994" y="187415"/>
                                <a:pt x="982994" y="182450"/>
                                <a:pt x="982994" y="182450"/>
                              </a:cubicBezTo>
                              <a:cubicBezTo>
                                <a:pt x="982994" y="182450"/>
                                <a:pt x="982994" y="177485"/>
                                <a:pt x="982994" y="177485"/>
                              </a:cubicBezTo>
                              <a:cubicBezTo>
                                <a:pt x="982994" y="177485"/>
                                <a:pt x="982994" y="172521"/>
                                <a:pt x="982994" y="172521"/>
                              </a:cubicBezTo>
                              <a:cubicBezTo>
                                <a:pt x="982994" y="172521"/>
                                <a:pt x="982994" y="167556"/>
                                <a:pt x="982994" y="167556"/>
                              </a:cubicBezTo>
                              <a:cubicBezTo>
                                <a:pt x="982994" y="167556"/>
                                <a:pt x="982994" y="162592"/>
                                <a:pt x="982994" y="162592"/>
                              </a:cubicBezTo>
                              <a:cubicBezTo>
                                <a:pt x="982994" y="162592"/>
                                <a:pt x="982994" y="157627"/>
                                <a:pt x="982994" y="157627"/>
                              </a:cubicBezTo>
                              <a:cubicBezTo>
                                <a:pt x="982994" y="157627"/>
                                <a:pt x="982994" y="152662"/>
                                <a:pt x="982994" y="152662"/>
                              </a:cubicBezTo>
                              <a:cubicBezTo>
                                <a:pt x="982994" y="152662"/>
                                <a:pt x="982994" y="147698"/>
                                <a:pt x="982994" y="147698"/>
                              </a:cubicBezTo>
                              <a:cubicBezTo>
                                <a:pt x="982994" y="142733"/>
                                <a:pt x="982994" y="137768"/>
                                <a:pt x="978030" y="132804"/>
                              </a:cubicBezTo>
                              <a:lnTo>
                                <a:pt x="754622" y="3723"/>
                              </a:lnTo>
                              <a:cubicBezTo>
                                <a:pt x="744692" y="-1241"/>
                                <a:pt x="729799" y="-1241"/>
                                <a:pt x="724834" y="3723"/>
                              </a:cubicBezTo>
                              <a:lnTo>
                                <a:pt x="541144" y="107980"/>
                              </a:lnTo>
                              <a:cubicBezTo>
                                <a:pt x="536179" y="112945"/>
                                <a:pt x="536179" y="112945"/>
                                <a:pt x="536179" y="117910"/>
                              </a:cubicBezTo>
                              <a:cubicBezTo>
                                <a:pt x="536179" y="117910"/>
                                <a:pt x="536179" y="122874"/>
                                <a:pt x="536179" y="122874"/>
                              </a:cubicBezTo>
                              <a:cubicBezTo>
                                <a:pt x="536179" y="122874"/>
                                <a:pt x="536179" y="127839"/>
                                <a:pt x="536179" y="127839"/>
                              </a:cubicBezTo>
                              <a:cubicBezTo>
                                <a:pt x="536179" y="127839"/>
                                <a:pt x="536179" y="132804"/>
                                <a:pt x="536179" y="132804"/>
                              </a:cubicBezTo>
                              <a:cubicBezTo>
                                <a:pt x="536179" y="132804"/>
                                <a:pt x="536179" y="137768"/>
                                <a:pt x="536179" y="137768"/>
                              </a:cubicBezTo>
                              <a:cubicBezTo>
                                <a:pt x="536179" y="137768"/>
                                <a:pt x="536179" y="142733"/>
                                <a:pt x="536179" y="142733"/>
                              </a:cubicBezTo>
                              <a:cubicBezTo>
                                <a:pt x="536179" y="142733"/>
                                <a:pt x="536179" y="147698"/>
                                <a:pt x="536179" y="147698"/>
                              </a:cubicBezTo>
                              <a:cubicBezTo>
                                <a:pt x="536179" y="147698"/>
                                <a:pt x="536179" y="152662"/>
                                <a:pt x="536179" y="152662"/>
                              </a:cubicBezTo>
                              <a:cubicBezTo>
                                <a:pt x="536179" y="152662"/>
                                <a:pt x="536179" y="157627"/>
                                <a:pt x="536179" y="157627"/>
                              </a:cubicBezTo>
                              <a:cubicBezTo>
                                <a:pt x="536179" y="157627"/>
                                <a:pt x="536179" y="162592"/>
                                <a:pt x="536179" y="162592"/>
                              </a:cubicBezTo>
                              <a:cubicBezTo>
                                <a:pt x="536179" y="162592"/>
                                <a:pt x="536179" y="167556"/>
                                <a:pt x="536179" y="167556"/>
                              </a:cubicBezTo>
                              <a:cubicBezTo>
                                <a:pt x="536179" y="172521"/>
                                <a:pt x="536179" y="172521"/>
                                <a:pt x="536179" y="177485"/>
                              </a:cubicBezTo>
                              <a:lnTo>
                                <a:pt x="486532" y="147698"/>
                              </a:lnTo>
                              <a:cubicBezTo>
                                <a:pt x="476603" y="142733"/>
                                <a:pt x="461709" y="142733"/>
                                <a:pt x="456745" y="147698"/>
                              </a:cubicBezTo>
                              <a:lnTo>
                                <a:pt x="273054" y="251954"/>
                              </a:lnTo>
                              <a:cubicBezTo>
                                <a:pt x="268090" y="256919"/>
                                <a:pt x="268090" y="256919"/>
                                <a:pt x="268090" y="261884"/>
                              </a:cubicBezTo>
                              <a:cubicBezTo>
                                <a:pt x="268090" y="261884"/>
                                <a:pt x="268090" y="266848"/>
                                <a:pt x="268090" y="266848"/>
                              </a:cubicBezTo>
                              <a:cubicBezTo>
                                <a:pt x="268090" y="266848"/>
                                <a:pt x="268090" y="271813"/>
                                <a:pt x="268090" y="271813"/>
                              </a:cubicBezTo>
                              <a:cubicBezTo>
                                <a:pt x="268090" y="271813"/>
                                <a:pt x="268090" y="276777"/>
                                <a:pt x="268090" y="276777"/>
                              </a:cubicBezTo>
                              <a:cubicBezTo>
                                <a:pt x="268090" y="276777"/>
                                <a:pt x="268090" y="281742"/>
                                <a:pt x="268090" y="281742"/>
                              </a:cubicBezTo>
                              <a:cubicBezTo>
                                <a:pt x="268090" y="281742"/>
                                <a:pt x="268090" y="286707"/>
                                <a:pt x="268090" y="286707"/>
                              </a:cubicBezTo>
                              <a:cubicBezTo>
                                <a:pt x="268090" y="286707"/>
                                <a:pt x="268090" y="291671"/>
                                <a:pt x="268090" y="291671"/>
                              </a:cubicBezTo>
                              <a:cubicBezTo>
                                <a:pt x="268090" y="291671"/>
                                <a:pt x="268090" y="296636"/>
                                <a:pt x="268090" y="296636"/>
                              </a:cubicBezTo>
                              <a:cubicBezTo>
                                <a:pt x="268090" y="296636"/>
                                <a:pt x="268090" y="301600"/>
                                <a:pt x="268090" y="301600"/>
                              </a:cubicBezTo>
                              <a:cubicBezTo>
                                <a:pt x="268090" y="301600"/>
                                <a:pt x="268090" y="306565"/>
                                <a:pt x="268090" y="306565"/>
                              </a:cubicBezTo>
                              <a:cubicBezTo>
                                <a:pt x="268090" y="306565"/>
                                <a:pt x="268090" y="311530"/>
                                <a:pt x="268090" y="311530"/>
                              </a:cubicBezTo>
                              <a:cubicBezTo>
                                <a:pt x="268090" y="316494"/>
                                <a:pt x="268090" y="316494"/>
                                <a:pt x="268090" y="321459"/>
                              </a:cubicBezTo>
                              <a:lnTo>
                                <a:pt x="218443" y="291671"/>
                              </a:lnTo>
                              <a:cubicBezTo>
                                <a:pt x="208514" y="286707"/>
                                <a:pt x="193620" y="286707"/>
                                <a:pt x="188655" y="291671"/>
                              </a:cubicBezTo>
                              <a:lnTo>
                                <a:pt x="4965" y="395928"/>
                              </a:lnTo>
                              <a:cubicBezTo>
                                <a:pt x="0" y="400893"/>
                                <a:pt x="0" y="400893"/>
                                <a:pt x="0" y="405858"/>
                              </a:cubicBezTo>
                              <a:cubicBezTo>
                                <a:pt x="0" y="405858"/>
                                <a:pt x="0" y="410822"/>
                                <a:pt x="0" y="410822"/>
                              </a:cubicBezTo>
                              <a:cubicBezTo>
                                <a:pt x="0" y="410822"/>
                                <a:pt x="0" y="415787"/>
                                <a:pt x="0" y="415787"/>
                              </a:cubicBezTo>
                              <a:cubicBezTo>
                                <a:pt x="0" y="415787"/>
                                <a:pt x="0" y="420752"/>
                                <a:pt x="0" y="420752"/>
                              </a:cubicBezTo>
                              <a:cubicBezTo>
                                <a:pt x="0" y="420752"/>
                                <a:pt x="0" y="425716"/>
                                <a:pt x="0" y="425716"/>
                              </a:cubicBezTo>
                              <a:cubicBezTo>
                                <a:pt x="0" y="425716"/>
                                <a:pt x="0" y="430681"/>
                                <a:pt x="0" y="430681"/>
                              </a:cubicBezTo>
                              <a:cubicBezTo>
                                <a:pt x="0" y="430681"/>
                                <a:pt x="0" y="435646"/>
                                <a:pt x="0" y="435646"/>
                              </a:cubicBezTo>
                              <a:cubicBezTo>
                                <a:pt x="0" y="435646"/>
                                <a:pt x="0" y="440610"/>
                                <a:pt x="0" y="440610"/>
                              </a:cubicBezTo>
                              <a:cubicBezTo>
                                <a:pt x="0" y="440610"/>
                                <a:pt x="0" y="445575"/>
                                <a:pt x="0" y="445575"/>
                              </a:cubicBezTo>
                              <a:cubicBezTo>
                                <a:pt x="0" y="445575"/>
                                <a:pt x="0" y="450539"/>
                                <a:pt x="0" y="450539"/>
                              </a:cubicBezTo>
                              <a:cubicBezTo>
                                <a:pt x="0" y="450539"/>
                                <a:pt x="0" y="455504"/>
                                <a:pt x="0" y="455504"/>
                              </a:cubicBezTo>
                              <a:cubicBezTo>
                                <a:pt x="0" y="460469"/>
                                <a:pt x="0" y="465433"/>
                                <a:pt x="4965" y="470398"/>
                              </a:cubicBezTo>
                              <a:lnTo>
                                <a:pt x="228372" y="599477"/>
                              </a:lnTo>
                              <a:cubicBezTo>
                                <a:pt x="238301" y="604442"/>
                                <a:pt x="253195" y="604442"/>
                                <a:pt x="258160" y="599477"/>
                              </a:cubicBezTo>
                              <a:lnTo>
                                <a:pt x="441851" y="495221"/>
                              </a:lnTo>
                              <a:cubicBezTo>
                                <a:pt x="446815" y="490256"/>
                                <a:pt x="446815" y="490256"/>
                                <a:pt x="446815" y="485292"/>
                              </a:cubicBezTo>
                              <a:cubicBezTo>
                                <a:pt x="446815" y="485292"/>
                                <a:pt x="446815" y="480327"/>
                                <a:pt x="446815" y="480327"/>
                              </a:cubicBezTo>
                              <a:cubicBezTo>
                                <a:pt x="446815" y="480327"/>
                                <a:pt x="446815" y="475362"/>
                                <a:pt x="446815" y="475362"/>
                              </a:cubicBezTo>
                              <a:cubicBezTo>
                                <a:pt x="446815" y="475362"/>
                                <a:pt x="446815" y="470398"/>
                                <a:pt x="446815" y="470398"/>
                              </a:cubicBezTo>
                              <a:cubicBezTo>
                                <a:pt x="446815" y="470398"/>
                                <a:pt x="446815" y="465433"/>
                                <a:pt x="446815" y="465433"/>
                              </a:cubicBezTo>
                              <a:cubicBezTo>
                                <a:pt x="446815" y="465433"/>
                                <a:pt x="446815" y="460469"/>
                                <a:pt x="446815" y="460469"/>
                              </a:cubicBezTo>
                              <a:cubicBezTo>
                                <a:pt x="446815" y="460469"/>
                                <a:pt x="446815" y="455504"/>
                                <a:pt x="446815" y="455504"/>
                              </a:cubicBezTo>
                              <a:cubicBezTo>
                                <a:pt x="446815" y="455504"/>
                                <a:pt x="446815" y="450539"/>
                                <a:pt x="446815" y="450539"/>
                              </a:cubicBezTo>
                              <a:cubicBezTo>
                                <a:pt x="446815" y="450539"/>
                                <a:pt x="446815" y="445575"/>
                                <a:pt x="446815" y="445575"/>
                              </a:cubicBezTo>
                              <a:cubicBezTo>
                                <a:pt x="446815" y="445575"/>
                                <a:pt x="446815" y="440610"/>
                                <a:pt x="446815" y="440610"/>
                              </a:cubicBezTo>
                              <a:cubicBezTo>
                                <a:pt x="446815" y="440610"/>
                                <a:pt x="446815" y="435646"/>
                                <a:pt x="446815" y="435646"/>
                              </a:cubicBezTo>
                              <a:cubicBezTo>
                                <a:pt x="446815" y="430681"/>
                                <a:pt x="446815" y="430681"/>
                                <a:pt x="446815" y="425716"/>
                              </a:cubicBezTo>
                              <a:lnTo>
                                <a:pt x="496462" y="455504"/>
                              </a:lnTo>
                              <a:cubicBezTo>
                                <a:pt x="506391" y="460469"/>
                                <a:pt x="521285" y="460469"/>
                                <a:pt x="526250" y="455504"/>
                              </a:cubicBezTo>
                              <a:lnTo>
                                <a:pt x="709940" y="351246"/>
                              </a:lnTo>
                              <a:cubicBezTo>
                                <a:pt x="714905" y="346282"/>
                                <a:pt x="714905" y="346282"/>
                                <a:pt x="714905" y="341317"/>
                              </a:cubicBezTo>
                              <a:cubicBezTo>
                                <a:pt x="714905" y="341317"/>
                                <a:pt x="714905" y="336353"/>
                                <a:pt x="714905" y="336353"/>
                              </a:cubicBezTo>
                              <a:cubicBezTo>
                                <a:pt x="714905" y="336353"/>
                                <a:pt x="714905" y="331388"/>
                                <a:pt x="714905" y="331388"/>
                              </a:cubicBezTo>
                              <a:cubicBezTo>
                                <a:pt x="714905" y="331388"/>
                                <a:pt x="714905" y="326423"/>
                                <a:pt x="714905" y="326423"/>
                              </a:cubicBezTo>
                              <a:cubicBezTo>
                                <a:pt x="714905" y="326423"/>
                                <a:pt x="714905" y="321459"/>
                                <a:pt x="714905" y="321459"/>
                              </a:cubicBezTo>
                              <a:cubicBezTo>
                                <a:pt x="714905" y="321459"/>
                                <a:pt x="714905" y="316494"/>
                                <a:pt x="714905" y="316494"/>
                              </a:cubicBezTo>
                              <a:cubicBezTo>
                                <a:pt x="714905" y="316494"/>
                                <a:pt x="714905" y="311530"/>
                                <a:pt x="714905" y="311530"/>
                              </a:cubicBezTo>
                              <a:cubicBezTo>
                                <a:pt x="714905" y="311530"/>
                                <a:pt x="714905" y="306565"/>
                                <a:pt x="714905" y="306565"/>
                              </a:cubicBezTo>
                              <a:cubicBezTo>
                                <a:pt x="714905" y="306565"/>
                                <a:pt x="714905" y="301600"/>
                                <a:pt x="714905" y="301600"/>
                              </a:cubicBezTo>
                              <a:cubicBezTo>
                                <a:pt x="714905" y="301600"/>
                                <a:pt x="714905" y="296636"/>
                                <a:pt x="714905" y="296636"/>
                              </a:cubicBezTo>
                              <a:cubicBezTo>
                                <a:pt x="714905" y="296636"/>
                                <a:pt x="714905" y="291671"/>
                                <a:pt x="714905" y="291671"/>
                              </a:cubicBezTo>
                              <a:cubicBezTo>
                                <a:pt x="714905" y="286707"/>
                                <a:pt x="714905" y="286707"/>
                                <a:pt x="714905" y="281742"/>
                              </a:cubicBezTo>
                              <a:lnTo>
                                <a:pt x="764551" y="311530"/>
                              </a:lnTo>
                              <a:cubicBezTo>
                                <a:pt x="774481" y="316494"/>
                                <a:pt x="784410" y="316494"/>
                                <a:pt x="794339" y="31153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0" name="Polyline: figure 59">
                          <a:extLst>
                            <a:ext uri="{FF2B5EF4-FFF2-40B4-BE49-F238E27FC236}">
                              <a16:creationId xmlns:a16="http://schemas.microsoft.com/office/drawing/2014/main" id="{4C6C7E17-61B2-48DC-AB9B-A471E4BD128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196644" y="7662643"/>
                          <a:ext cx="992923" cy="628024"/>
                        </a:xfrm>
                        <a:custGeom>
                          <a:avLst/>
                          <a:gdLst>
                            <a:gd name="connsiteX0" fmla="*/ 14894 w 992923"/>
                            <a:gd name="connsiteY0" fmla="*/ 495221 h 628024"/>
                            <a:gd name="connsiteX1" fmla="*/ 238301 w 992923"/>
                            <a:gd name="connsiteY1" fmla="*/ 624301 h 628024"/>
                            <a:gd name="connsiteX2" fmla="*/ 268089 w 992923"/>
                            <a:gd name="connsiteY2" fmla="*/ 624301 h 628024"/>
                            <a:gd name="connsiteX3" fmla="*/ 451780 w 992923"/>
                            <a:gd name="connsiteY3" fmla="*/ 520044 h 628024"/>
                            <a:gd name="connsiteX4" fmla="*/ 456745 w 992923"/>
                            <a:gd name="connsiteY4" fmla="*/ 510115 h 628024"/>
                            <a:gd name="connsiteX5" fmla="*/ 456745 w 992923"/>
                            <a:gd name="connsiteY5" fmla="*/ 505151 h 628024"/>
                            <a:gd name="connsiteX6" fmla="*/ 456745 w 992923"/>
                            <a:gd name="connsiteY6" fmla="*/ 500186 h 628024"/>
                            <a:gd name="connsiteX7" fmla="*/ 456745 w 992923"/>
                            <a:gd name="connsiteY7" fmla="*/ 495221 h 628024"/>
                            <a:gd name="connsiteX8" fmla="*/ 456745 w 992923"/>
                            <a:gd name="connsiteY8" fmla="*/ 490257 h 628024"/>
                            <a:gd name="connsiteX9" fmla="*/ 456745 w 992923"/>
                            <a:gd name="connsiteY9" fmla="*/ 485292 h 628024"/>
                            <a:gd name="connsiteX10" fmla="*/ 456745 w 992923"/>
                            <a:gd name="connsiteY10" fmla="*/ 480327 h 628024"/>
                            <a:gd name="connsiteX11" fmla="*/ 456745 w 992923"/>
                            <a:gd name="connsiteY11" fmla="*/ 475362 h 628024"/>
                            <a:gd name="connsiteX12" fmla="*/ 456745 w 992923"/>
                            <a:gd name="connsiteY12" fmla="*/ 470398 h 628024"/>
                            <a:gd name="connsiteX13" fmla="*/ 456745 w 992923"/>
                            <a:gd name="connsiteY13" fmla="*/ 465433 h 628024"/>
                            <a:gd name="connsiteX14" fmla="*/ 456745 w 992923"/>
                            <a:gd name="connsiteY14" fmla="*/ 460468 h 628024"/>
                            <a:gd name="connsiteX15" fmla="*/ 456745 w 992923"/>
                            <a:gd name="connsiteY15" fmla="*/ 450539 h 628024"/>
                            <a:gd name="connsiteX16" fmla="*/ 506391 w 992923"/>
                            <a:gd name="connsiteY16" fmla="*/ 480327 h 628024"/>
                            <a:gd name="connsiteX17" fmla="*/ 536179 w 992923"/>
                            <a:gd name="connsiteY17" fmla="*/ 480327 h 628024"/>
                            <a:gd name="connsiteX18" fmla="*/ 719870 w 992923"/>
                            <a:gd name="connsiteY18" fmla="*/ 376070 h 628024"/>
                            <a:gd name="connsiteX19" fmla="*/ 724834 w 992923"/>
                            <a:gd name="connsiteY19" fmla="*/ 366141 h 628024"/>
                            <a:gd name="connsiteX20" fmla="*/ 724834 w 992923"/>
                            <a:gd name="connsiteY20" fmla="*/ 361176 h 628024"/>
                            <a:gd name="connsiteX21" fmla="*/ 724834 w 992923"/>
                            <a:gd name="connsiteY21" fmla="*/ 356212 h 628024"/>
                            <a:gd name="connsiteX22" fmla="*/ 724834 w 992923"/>
                            <a:gd name="connsiteY22" fmla="*/ 351247 h 628024"/>
                            <a:gd name="connsiteX23" fmla="*/ 724834 w 992923"/>
                            <a:gd name="connsiteY23" fmla="*/ 346282 h 628024"/>
                            <a:gd name="connsiteX24" fmla="*/ 724834 w 992923"/>
                            <a:gd name="connsiteY24" fmla="*/ 341318 h 628024"/>
                            <a:gd name="connsiteX25" fmla="*/ 724834 w 992923"/>
                            <a:gd name="connsiteY25" fmla="*/ 336353 h 628024"/>
                            <a:gd name="connsiteX26" fmla="*/ 724834 w 992923"/>
                            <a:gd name="connsiteY26" fmla="*/ 331389 h 628024"/>
                            <a:gd name="connsiteX27" fmla="*/ 724834 w 992923"/>
                            <a:gd name="connsiteY27" fmla="*/ 326424 h 628024"/>
                            <a:gd name="connsiteX28" fmla="*/ 724834 w 992923"/>
                            <a:gd name="connsiteY28" fmla="*/ 321459 h 628024"/>
                            <a:gd name="connsiteX29" fmla="*/ 724834 w 992923"/>
                            <a:gd name="connsiteY29" fmla="*/ 316495 h 628024"/>
                            <a:gd name="connsiteX30" fmla="*/ 724834 w 992923"/>
                            <a:gd name="connsiteY30" fmla="*/ 306566 h 628024"/>
                            <a:gd name="connsiteX31" fmla="*/ 774480 w 992923"/>
                            <a:gd name="connsiteY31" fmla="*/ 336353 h 628024"/>
                            <a:gd name="connsiteX32" fmla="*/ 804268 w 992923"/>
                            <a:gd name="connsiteY32" fmla="*/ 336353 h 628024"/>
                            <a:gd name="connsiteX33" fmla="*/ 987959 w 992923"/>
                            <a:gd name="connsiteY33" fmla="*/ 232096 h 628024"/>
                            <a:gd name="connsiteX34" fmla="*/ 992924 w 992923"/>
                            <a:gd name="connsiteY34" fmla="*/ 222167 h 628024"/>
                            <a:gd name="connsiteX35" fmla="*/ 992924 w 992923"/>
                            <a:gd name="connsiteY35" fmla="*/ 217202 h 628024"/>
                            <a:gd name="connsiteX36" fmla="*/ 992924 w 992923"/>
                            <a:gd name="connsiteY36" fmla="*/ 212238 h 628024"/>
                            <a:gd name="connsiteX37" fmla="*/ 992924 w 992923"/>
                            <a:gd name="connsiteY37" fmla="*/ 207273 h 628024"/>
                            <a:gd name="connsiteX38" fmla="*/ 992924 w 992923"/>
                            <a:gd name="connsiteY38" fmla="*/ 202308 h 628024"/>
                            <a:gd name="connsiteX39" fmla="*/ 992924 w 992923"/>
                            <a:gd name="connsiteY39" fmla="*/ 197344 h 628024"/>
                            <a:gd name="connsiteX40" fmla="*/ 992924 w 992923"/>
                            <a:gd name="connsiteY40" fmla="*/ 192379 h 628024"/>
                            <a:gd name="connsiteX41" fmla="*/ 992924 w 992923"/>
                            <a:gd name="connsiteY41" fmla="*/ 187414 h 628024"/>
                            <a:gd name="connsiteX42" fmla="*/ 992924 w 992923"/>
                            <a:gd name="connsiteY42" fmla="*/ 182450 h 628024"/>
                            <a:gd name="connsiteX43" fmla="*/ 992924 w 992923"/>
                            <a:gd name="connsiteY43" fmla="*/ 177485 h 628024"/>
                            <a:gd name="connsiteX44" fmla="*/ 992924 w 992923"/>
                            <a:gd name="connsiteY44" fmla="*/ 172520 h 628024"/>
                            <a:gd name="connsiteX45" fmla="*/ 987959 w 992923"/>
                            <a:gd name="connsiteY45" fmla="*/ 157627 h 628024"/>
                            <a:gd name="connsiteX46" fmla="*/ 754622 w 992923"/>
                            <a:gd name="connsiteY46" fmla="*/ 3724 h 628024"/>
                            <a:gd name="connsiteX47" fmla="*/ 724834 w 992923"/>
                            <a:gd name="connsiteY47" fmla="*/ 3724 h 628024"/>
                            <a:gd name="connsiteX48" fmla="*/ 541143 w 992923"/>
                            <a:gd name="connsiteY48" fmla="*/ 107981 h 628024"/>
                            <a:gd name="connsiteX49" fmla="*/ 536179 w 992923"/>
                            <a:gd name="connsiteY49" fmla="*/ 117910 h 628024"/>
                            <a:gd name="connsiteX50" fmla="*/ 536179 w 992923"/>
                            <a:gd name="connsiteY50" fmla="*/ 122874 h 628024"/>
                            <a:gd name="connsiteX51" fmla="*/ 536179 w 992923"/>
                            <a:gd name="connsiteY51" fmla="*/ 127839 h 628024"/>
                            <a:gd name="connsiteX52" fmla="*/ 536179 w 992923"/>
                            <a:gd name="connsiteY52" fmla="*/ 132804 h 628024"/>
                            <a:gd name="connsiteX53" fmla="*/ 536179 w 992923"/>
                            <a:gd name="connsiteY53" fmla="*/ 137768 h 628024"/>
                            <a:gd name="connsiteX54" fmla="*/ 536179 w 992923"/>
                            <a:gd name="connsiteY54" fmla="*/ 142733 h 628024"/>
                            <a:gd name="connsiteX55" fmla="*/ 536179 w 992923"/>
                            <a:gd name="connsiteY55" fmla="*/ 147697 h 628024"/>
                            <a:gd name="connsiteX56" fmla="*/ 536179 w 992923"/>
                            <a:gd name="connsiteY56" fmla="*/ 152662 h 628024"/>
                            <a:gd name="connsiteX57" fmla="*/ 536179 w 992923"/>
                            <a:gd name="connsiteY57" fmla="*/ 157627 h 628024"/>
                            <a:gd name="connsiteX58" fmla="*/ 536179 w 992923"/>
                            <a:gd name="connsiteY58" fmla="*/ 162591 h 628024"/>
                            <a:gd name="connsiteX59" fmla="*/ 536179 w 992923"/>
                            <a:gd name="connsiteY59" fmla="*/ 167556 h 628024"/>
                            <a:gd name="connsiteX60" fmla="*/ 536179 w 992923"/>
                            <a:gd name="connsiteY60" fmla="*/ 177485 h 628024"/>
                            <a:gd name="connsiteX61" fmla="*/ 486533 w 992923"/>
                            <a:gd name="connsiteY61" fmla="*/ 147697 h 628024"/>
                            <a:gd name="connsiteX62" fmla="*/ 456745 w 992923"/>
                            <a:gd name="connsiteY62" fmla="*/ 147697 h 628024"/>
                            <a:gd name="connsiteX63" fmla="*/ 273054 w 992923"/>
                            <a:gd name="connsiteY63" fmla="*/ 251955 h 628024"/>
                            <a:gd name="connsiteX64" fmla="*/ 268089 w 992923"/>
                            <a:gd name="connsiteY64" fmla="*/ 261884 h 628024"/>
                            <a:gd name="connsiteX65" fmla="*/ 268089 w 992923"/>
                            <a:gd name="connsiteY65" fmla="*/ 266849 h 628024"/>
                            <a:gd name="connsiteX66" fmla="*/ 268089 w 992923"/>
                            <a:gd name="connsiteY66" fmla="*/ 271813 h 628024"/>
                            <a:gd name="connsiteX67" fmla="*/ 268089 w 992923"/>
                            <a:gd name="connsiteY67" fmla="*/ 276778 h 628024"/>
                            <a:gd name="connsiteX68" fmla="*/ 268089 w 992923"/>
                            <a:gd name="connsiteY68" fmla="*/ 281743 h 628024"/>
                            <a:gd name="connsiteX69" fmla="*/ 268089 w 992923"/>
                            <a:gd name="connsiteY69" fmla="*/ 286707 h 628024"/>
                            <a:gd name="connsiteX70" fmla="*/ 268089 w 992923"/>
                            <a:gd name="connsiteY70" fmla="*/ 291672 h 628024"/>
                            <a:gd name="connsiteX71" fmla="*/ 268089 w 992923"/>
                            <a:gd name="connsiteY71" fmla="*/ 296636 h 628024"/>
                            <a:gd name="connsiteX72" fmla="*/ 268089 w 992923"/>
                            <a:gd name="connsiteY72" fmla="*/ 301601 h 628024"/>
                            <a:gd name="connsiteX73" fmla="*/ 268089 w 992923"/>
                            <a:gd name="connsiteY73" fmla="*/ 306566 h 628024"/>
                            <a:gd name="connsiteX74" fmla="*/ 268089 w 992923"/>
                            <a:gd name="connsiteY74" fmla="*/ 311530 h 628024"/>
                            <a:gd name="connsiteX75" fmla="*/ 268089 w 992923"/>
                            <a:gd name="connsiteY75" fmla="*/ 321459 h 628024"/>
                            <a:gd name="connsiteX76" fmla="*/ 218443 w 992923"/>
                            <a:gd name="connsiteY76" fmla="*/ 291672 h 628024"/>
                            <a:gd name="connsiteX77" fmla="*/ 188655 w 992923"/>
                            <a:gd name="connsiteY77" fmla="*/ 291672 h 628024"/>
                            <a:gd name="connsiteX78" fmla="*/ 4965 w 992923"/>
                            <a:gd name="connsiteY78" fmla="*/ 395928 h 628024"/>
                            <a:gd name="connsiteX79" fmla="*/ 0 w 992923"/>
                            <a:gd name="connsiteY79" fmla="*/ 405858 h 628024"/>
                            <a:gd name="connsiteX80" fmla="*/ 0 w 992923"/>
                            <a:gd name="connsiteY80" fmla="*/ 410822 h 628024"/>
                            <a:gd name="connsiteX81" fmla="*/ 0 w 992923"/>
                            <a:gd name="connsiteY81" fmla="*/ 415787 h 628024"/>
                            <a:gd name="connsiteX82" fmla="*/ 0 w 992923"/>
                            <a:gd name="connsiteY82" fmla="*/ 420751 h 628024"/>
                            <a:gd name="connsiteX83" fmla="*/ 0 w 992923"/>
                            <a:gd name="connsiteY83" fmla="*/ 425716 h 628024"/>
                            <a:gd name="connsiteX84" fmla="*/ 0 w 992923"/>
                            <a:gd name="connsiteY84" fmla="*/ 430681 h 628024"/>
                            <a:gd name="connsiteX85" fmla="*/ 0 w 992923"/>
                            <a:gd name="connsiteY85" fmla="*/ 435645 h 628024"/>
                            <a:gd name="connsiteX86" fmla="*/ 0 w 992923"/>
                            <a:gd name="connsiteY86" fmla="*/ 440610 h 628024"/>
                            <a:gd name="connsiteX87" fmla="*/ 0 w 992923"/>
                            <a:gd name="connsiteY87" fmla="*/ 445574 h 628024"/>
                            <a:gd name="connsiteX88" fmla="*/ 0 w 992923"/>
                            <a:gd name="connsiteY88" fmla="*/ 450539 h 628024"/>
                            <a:gd name="connsiteX89" fmla="*/ 0 w 992923"/>
                            <a:gd name="connsiteY89" fmla="*/ 455504 h 628024"/>
                            <a:gd name="connsiteX90" fmla="*/ 14894 w 992923"/>
                            <a:gd name="connsiteY90" fmla="*/ 495221 h 62802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</a:cxnLst>
                          <a:rect l="l" t="t" r="r" b="b"/>
                          <a:pathLst>
                            <a:path w="992923" h="628024">
                              <a:moveTo>
                                <a:pt x="14894" y="495221"/>
                              </a:moveTo>
                              <a:lnTo>
                                <a:pt x="238301" y="624301"/>
                              </a:lnTo>
                              <a:cubicBezTo>
                                <a:pt x="248231" y="629266"/>
                                <a:pt x="263125" y="629266"/>
                                <a:pt x="268089" y="624301"/>
                              </a:cubicBezTo>
                              <a:lnTo>
                                <a:pt x="451780" y="520044"/>
                              </a:lnTo>
                              <a:cubicBezTo>
                                <a:pt x="456745" y="515080"/>
                                <a:pt x="456745" y="515080"/>
                                <a:pt x="456745" y="510115"/>
                              </a:cubicBezTo>
                              <a:cubicBezTo>
                                <a:pt x="456745" y="510115"/>
                                <a:pt x="456745" y="505151"/>
                                <a:pt x="456745" y="505151"/>
                              </a:cubicBezTo>
                              <a:cubicBezTo>
                                <a:pt x="456745" y="505151"/>
                                <a:pt x="456745" y="500186"/>
                                <a:pt x="456745" y="500186"/>
                              </a:cubicBezTo>
                              <a:cubicBezTo>
                                <a:pt x="456745" y="500186"/>
                                <a:pt x="456745" y="495221"/>
                                <a:pt x="456745" y="495221"/>
                              </a:cubicBezTo>
                              <a:cubicBezTo>
                                <a:pt x="456745" y="495221"/>
                                <a:pt x="456745" y="490257"/>
                                <a:pt x="456745" y="490257"/>
                              </a:cubicBezTo>
                              <a:cubicBezTo>
                                <a:pt x="456745" y="490257"/>
                                <a:pt x="456745" y="485292"/>
                                <a:pt x="456745" y="485292"/>
                              </a:cubicBezTo>
                              <a:cubicBezTo>
                                <a:pt x="456745" y="485292"/>
                                <a:pt x="456745" y="480327"/>
                                <a:pt x="456745" y="480327"/>
                              </a:cubicBezTo>
                              <a:cubicBezTo>
                                <a:pt x="456745" y="480327"/>
                                <a:pt x="456745" y="475362"/>
                                <a:pt x="456745" y="475362"/>
                              </a:cubicBezTo>
                              <a:cubicBezTo>
                                <a:pt x="456745" y="475362"/>
                                <a:pt x="456745" y="470398"/>
                                <a:pt x="456745" y="470398"/>
                              </a:cubicBezTo>
                              <a:cubicBezTo>
                                <a:pt x="456745" y="470398"/>
                                <a:pt x="456745" y="465433"/>
                                <a:pt x="456745" y="465433"/>
                              </a:cubicBezTo>
                              <a:cubicBezTo>
                                <a:pt x="456745" y="465433"/>
                                <a:pt x="456745" y="460468"/>
                                <a:pt x="456745" y="460468"/>
                              </a:cubicBezTo>
                              <a:cubicBezTo>
                                <a:pt x="456745" y="455504"/>
                                <a:pt x="456745" y="455504"/>
                                <a:pt x="456745" y="450539"/>
                              </a:cubicBezTo>
                              <a:lnTo>
                                <a:pt x="506391" y="480327"/>
                              </a:lnTo>
                              <a:cubicBezTo>
                                <a:pt x="516320" y="485292"/>
                                <a:pt x="531214" y="485292"/>
                                <a:pt x="536179" y="480327"/>
                              </a:cubicBezTo>
                              <a:lnTo>
                                <a:pt x="719870" y="376070"/>
                              </a:lnTo>
                              <a:cubicBezTo>
                                <a:pt x="724834" y="371105"/>
                                <a:pt x="724834" y="371105"/>
                                <a:pt x="724834" y="366141"/>
                              </a:cubicBezTo>
                              <a:cubicBezTo>
                                <a:pt x="724834" y="366141"/>
                                <a:pt x="724834" y="361176"/>
                                <a:pt x="724834" y="361176"/>
                              </a:cubicBezTo>
                              <a:cubicBezTo>
                                <a:pt x="724834" y="361176"/>
                                <a:pt x="724834" y="356212"/>
                                <a:pt x="724834" y="356212"/>
                              </a:cubicBezTo>
                              <a:cubicBezTo>
                                <a:pt x="724834" y="356212"/>
                                <a:pt x="724834" y="351247"/>
                                <a:pt x="724834" y="351247"/>
                              </a:cubicBezTo>
                              <a:cubicBezTo>
                                <a:pt x="724834" y="351247"/>
                                <a:pt x="724834" y="346282"/>
                                <a:pt x="724834" y="346282"/>
                              </a:cubicBezTo>
                              <a:cubicBezTo>
                                <a:pt x="724834" y="346282"/>
                                <a:pt x="724834" y="341318"/>
                                <a:pt x="724834" y="341318"/>
                              </a:cubicBezTo>
                              <a:cubicBezTo>
                                <a:pt x="724834" y="341318"/>
                                <a:pt x="724834" y="336353"/>
                                <a:pt x="724834" y="336353"/>
                              </a:cubicBezTo>
                              <a:cubicBezTo>
                                <a:pt x="724834" y="336353"/>
                                <a:pt x="724834" y="331389"/>
                                <a:pt x="724834" y="331389"/>
                              </a:cubicBezTo>
                              <a:cubicBezTo>
                                <a:pt x="724834" y="331389"/>
                                <a:pt x="724834" y="326424"/>
                                <a:pt x="724834" y="326424"/>
                              </a:cubicBezTo>
                              <a:cubicBezTo>
                                <a:pt x="724834" y="326424"/>
                                <a:pt x="724834" y="321459"/>
                                <a:pt x="724834" y="321459"/>
                              </a:cubicBezTo>
                              <a:cubicBezTo>
                                <a:pt x="724834" y="321459"/>
                                <a:pt x="724834" y="316495"/>
                                <a:pt x="724834" y="316495"/>
                              </a:cubicBezTo>
                              <a:cubicBezTo>
                                <a:pt x="724834" y="311530"/>
                                <a:pt x="724834" y="311530"/>
                                <a:pt x="724834" y="306566"/>
                              </a:cubicBezTo>
                              <a:lnTo>
                                <a:pt x="774480" y="336353"/>
                              </a:lnTo>
                              <a:cubicBezTo>
                                <a:pt x="784410" y="341318"/>
                                <a:pt x="799303" y="341318"/>
                                <a:pt x="804268" y="336353"/>
                              </a:cubicBezTo>
                              <a:lnTo>
                                <a:pt x="987959" y="232096"/>
                              </a:lnTo>
                              <a:cubicBezTo>
                                <a:pt x="992924" y="227132"/>
                                <a:pt x="992924" y="227132"/>
                                <a:pt x="992924" y="222167"/>
                              </a:cubicBezTo>
                              <a:cubicBezTo>
                                <a:pt x="992924" y="222167"/>
                                <a:pt x="992924" y="217202"/>
                                <a:pt x="992924" y="217202"/>
                              </a:cubicBezTo>
                              <a:cubicBezTo>
                                <a:pt x="992924" y="217202"/>
                                <a:pt x="992924" y="212238"/>
                                <a:pt x="992924" y="212238"/>
                              </a:cubicBezTo>
                              <a:cubicBezTo>
                                <a:pt x="992924" y="212238"/>
                                <a:pt x="992924" y="207273"/>
                                <a:pt x="992924" y="207273"/>
                              </a:cubicBezTo>
                              <a:cubicBezTo>
                                <a:pt x="992924" y="207273"/>
                                <a:pt x="992924" y="202308"/>
                                <a:pt x="992924" y="202308"/>
                              </a:cubicBezTo>
                              <a:cubicBezTo>
                                <a:pt x="992924" y="202308"/>
                                <a:pt x="992924" y="197344"/>
                                <a:pt x="992924" y="197344"/>
                              </a:cubicBezTo>
                              <a:cubicBezTo>
                                <a:pt x="992924" y="197344"/>
                                <a:pt x="992924" y="192379"/>
                                <a:pt x="992924" y="192379"/>
                              </a:cubicBezTo>
                              <a:cubicBezTo>
                                <a:pt x="992924" y="192379"/>
                                <a:pt x="992924" y="187414"/>
                                <a:pt x="992924" y="187414"/>
                              </a:cubicBezTo>
                              <a:cubicBezTo>
                                <a:pt x="992924" y="187414"/>
                                <a:pt x="992924" y="182450"/>
                                <a:pt x="992924" y="182450"/>
                              </a:cubicBezTo>
                              <a:cubicBezTo>
                                <a:pt x="992924" y="182450"/>
                                <a:pt x="992924" y="177485"/>
                                <a:pt x="992924" y="177485"/>
                              </a:cubicBezTo>
                              <a:cubicBezTo>
                                <a:pt x="992924" y="177485"/>
                                <a:pt x="992924" y="172520"/>
                                <a:pt x="992924" y="172520"/>
                              </a:cubicBezTo>
                              <a:cubicBezTo>
                                <a:pt x="992924" y="167556"/>
                                <a:pt x="992924" y="162591"/>
                                <a:pt x="987959" y="157627"/>
                              </a:cubicBezTo>
                              <a:lnTo>
                                <a:pt x="754622" y="3724"/>
                              </a:lnTo>
                              <a:cubicBezTo>
                                <a:pt x="744693" y="-1241"/>
                                <a:pt x="729799" y="-1241"/>
                                <a:pt x="724834" y="3724"/>
                              </a:cubicBezTo>
                              <a:lnTo>
                                <a:pt x="541143" y="107981"/>
                              </a:lnTo>
                              <a:cubicBezTo>
                                <a:pt x="536179" y="112945"/>
                                <a:pt x="536179" y="112945"/>
                                <a:pt x="536179" y="117910"/>
                              </a:cubicBezTo>
                              <a:cubicBezTo>
                                <a:pt x="536179" y="117910"/>
                                <a:pt x="536179" y="122874"/>
                                <a:pt x="536179" y="122874"/>
                              </a:cubicBezTo>
                              <a:cubicBezTo>
                                <a:pt x="536179" y="122874"/>
                                <a:pt x="536179" y="127839"/>
                                <a:pt x="536179" y="127839"/>
                              </a:cubicBezTo>
                              <a:cubicBezTo>
                                <a:pt x="536179" y="127839"/>
                                <a:pt x="536179" y="132804"/>
                                <a:pt x="536179" y="132804"/>
                              </a:cubicBezTo>
                              <a:cubicBezTo>
                                <a:pt x="536179" y="132804"/>
                                <a:pt x="536179" y="137768"/>
                                <a:pt x="536179" y="137768"/>
                              </a:cubicBezTo>
                              <a:cubicBezTo>
                                <a:pt x="536179" y="137768"/>
                                <a:pt x="536179" y="142733"/>
                                <a:pt x="536179" y="142733"/>
                              </a:cubicBezTo>
                              <a:cubicBezTo>
                                <a:pt x="536179" y="142733"/>
                                <a:pt x="536179" y="147697"/>
                                <a:pt x="536179" y="147697"/>
                              </a:cubicBezTo>
                              <a:cubicBezTo>
                                <a:pt x="536179" y="147697"/>
                                <a:pt x="536179" y="152662"/>
                                <a:pt x="536179" y="152662"/>
                              </a:cubicBezTo>
                              <a:cubicBezTo>
                                <a:pt x="536179" y="152662"/>
                                <a:pt x="536179" y="157627"/>
                                <a:pt x="536179" y="157627"/>
                              </a:cubicBezTo>
                              <a:cubicBezTo>
                                <a:pt x="536179" y="157627"/>
                                <a:pt x="536179" y="162591"/>
                                <a:pt x="536179" y="162591"/>
                              </a:cubicBezTo>
                              <a:cubicBezTo>
                                <a:pt x="536179" y="162591"/>
                                <a:pt x="536179" y="167556"/>
                                <a:pt x="536179" y="167556"/>
                              </a:cubicBezTo>
                              <a:cubicBezTo>
                                <a:pt x="536179" y="172520"/>
                                <a:pt x="536179" y="172520"/>
                                <a:pt x="536179" y="177485"/>
                              </a:cubicBezTo>
                              <a:lnTo>
                                <a:pt x="486533" y="147697"/>
                              </a:lnTo>
                              <a:cubicBezTo>
                                <a:pt x="476603" y="142733"/>
                                <a:pt x="461710" y="142733"/>
                                <a:pt x="456745" y="147697"/>
                              </a:cubicBezTo>
                              <a:lnTo>
                                <a:pt x="273054" y="251955"/>
                              </a:lnTo>
                              <a:cubicBezTo>
                                <a:pt x="268089" y="256920"/>
                                <a:pt x="268089" y="256920"/>
                                <a:pt x="268089" y="261884"/>
                              </a:cubicBezTo>
                              <a:cubicBezTo>
                                <a:pt x="268089" y="261884"/>
                                <a:pt x="268089" y="266849"/>
                                <a:pt x="268089" y="266849"/>
                              </a:cubicBezTo>
                              <a:cubicBezTo>
                                <a:pt x="268089" y="266849"/>
                                <a:pt x="268089" y="271813"/>
                                <a:pt x="268089" y="271813"/>
                              </a:cubicBezTo>
                              <a:cubicBezTo>
                                <a:pt x="268089" y="271813"/>
                                <a:pt x="268089" y="276778"/>
                                <a:pt x="268089" y="276778"/>
                              </a:cubicBezTo>
                              <a:cubicBezTo>
                                <a:pt x="268089" y="276778"/>
                                <a:pt x="268089" y="281743"/>
                                <a:pt x="268089" y="281743"/>
                              </a:cubicBezTo>
                              <a:cubicBezTo>
                                <a:pt x="268089" y="281743"/>
                                <a:pt x="268089" y="286707"/>
                                <a:pt x="268089" y="286707"/>
                              </a:cubicBezTo>
                              <a:cubicBezTo>
                                <a:pt x="268089" y="286707"/>
                                <a:pt x="268089" y="291672"/>
                                <a:pt x="268089" y="291672"/>
                              </a:cubicBezTo>
                              <a:cubicBezTo>
                                <a:pt x="268089" y="291672"/>
                                <a:pt x="268089" y="296636"/>
                                <a:pt x="268089" y="296636"/>
                              </a:cubicBezTo>
                              <a:cubicBezTo>
                                <a:pt x="268089" y="296636"/>
                                <a:pt x="268089" y="301601"/>
                                <a:pt x="268089" y="301601"/>
                              </a:cubicBezTo>
                              <a:cubicBezTo>
                                <a:pt x="268089" y="301601"/>
                                <a:pt x="268089" y="306566"/>
                                <a:pt x="268089" y="306566"/>
                              </a:cubicBezTo>
                              <a:cubicBezTo>
                                <a:pt x="268089" y="306566"/>
                                <a:pt x="268089" y="311530"/>
                                <a:pt x="268089" y="311530"/>
                              </a:cubicBezTo>
                              <a:cubicBezTo>
                                <a:pt x="268089" y="316495"/>
                                <a:pt x="268089" y="316495"/>
                                <a:pt x="268089" y="321459"/>
                              </a:cubicBezTo>
                              <a:lnTo>
                                <a:pt x="218443" y="291672"/>
                              </a:lnTo>
                              <a:cubicBezTo>
                                <a:pt x="208514" y="286707"/>
                                <a:pt x="193620" y="286707"/>
                                <a:pt x="188655" y="291672"/>
                              </a:cubicBezTo>
                              <a:lnTo>
                                <a:pt x="4965" y="395928"/>
                              </a:lnTo>
                              <a:cubicBezTo>
                                <a:pt x="0" y="400893"/>
                                <a:pt x="0" y="400893"/>
                                <a:pt x="0" y="405858"/>
                              </a:cubicBezTo>
                              <a:cubicBezTo>
                                <a:pt x="0" y="405858"/>
                                <a:pt x="0" y="410822"/>
                                <a:pt x="0" y="410822"/>
                              </a:cubicBezTo>
                              <a:cubicBezTo>
                                <a:pt x="0" y="410822"/>
                                <a:pt x="0" y="415787"/>
                                <a:pt x="0" y="415787"/>
                              </a:cubicBezTo>
                              <a:cubicBezTo>
                                <a:pt x="0" y="415787"/>
                                <a:pt x="0" y="420751"/>
                                <a:pt x="0" y="420751"/>
                              </a:cubicBezTo>
                              <a:cubicBezTo>
                                <a:pt x="0" y="420751"/>
                                <a:pt x="0" y="425716"/>
                                <a:pt x="0" y="425716"/>
                              </a:cubicBezTo>
                              <a:cubicBezTo>
                                <a:pt x="0" y="425716"/>
                                <a:pt x="0" y="430681"/>
                                <a:pt x="0" y="430681"/>
                              </a:cubicBezTo>
                              <a:cubicBezTo>
                                <a:pt x="0" y="430681"/>
                                <a:pt x="0" y="435645"/>
                                <a:pt x="0" y="435645"/>
                              </a:cubicBezTo>
                              <a:cubicBezTo>
                                <a:pt x="0" y="435645"/>
                                <a:pt x="0" y="440610"/>
                                <a:pt x="0" y="440610"/>
                              </a:cubicBezTo>
                              <a:cubicBezTo>
                                <a:pt x="0" y="440610"/>
                                <a:pt x="0" y="445574"/>
                                <a:pt x="0" y="445574"/>
                              </a:cubicBezTo>
                              <a:cubicBezTo>
                                <a:pt x="0" y="445574"/>
                                <a:pt x="0" y="450539"/>
                                <a:pt x="0" y="450539"/>
                              </a:cubicBezTo>
                              <a:cubicBezTo>
                                <a:pt x="0" y="450539"/>
                                <a:pt x="0" y="455504"/>
                                <a:pt x="0" y="455504"/>
                              </a:cubicBezTo>
                              <a:cubicBezTo>
                                <a:pt x="4965" y="485292"/>
                                <a:pt x="9929" y="490257"/>
                                <a:pt x="14894" y="49522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1" name="Polyline: figure 60">
                          <a:extLst>
                            <a:ext uri="{FF2B5EF4-FFF2-40B4-BE49-F238E27FC236}">
                              <a16:creationId xmlns:a16="http://schemas.microsoft.com/office/drawing/2014/main" id="{88325CE3-2169-4B92-8D00-08CA4AEF630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812312" y="7459094"/>
                          <a:ext cx="985050" cy="603201"/>
                        </a:xfrm>
                        <a:custGeom>
                          <a:avLst/>
                          <a:gdLst>
                            <a:gd name="connsiteX0" fmla="*/ 7021 w 985050"/>
                            <a:gd name="connsiteY0" fmla="*/ 470398 h 603201"/>
                            <a:gd name="connsiteX1" fmla="*/ 230429 w 985050"/>
                            <a:gd name="connsiteY1" fmla="*/ 599477 h 603201"/>
                            <a:gd name="connsiteX2" fmla="*/ 260217 w 985050"/>
                            <a:gd name="connsiteY2" fmla="*/ 599477 h 603201"/>
                            <a:gd name="connsiteX3" fmla="*/ 443908 w 985050"/>
                            <a:gd name="connsiteY3" fmla="*/ 495221 h 603201"/>
                            <a:gd name="connsiteX4" fmla="*/ 448872 w 985050"/>
                            <a:gd name="connsiteY4" fmla="*/ 485292 h 603201"/>
                            <a:gd name="connsiteX5" fmla="*/ 448872 w 985050"/>
                            <a:gd name="connsiteY5" fmla="*/ 480327 h 603201"/>
                            <a:gd name="connsiteX6" fmla="*/ 448872 w 985050"/>
                            <a:gd name="connsiteY6" fmla="*/ 475362 h 603201"/>
                            <a:gd name="connsiteX7" fmla="*/ 448872 w 985050"/>
                            <a:gd name="connsiteY7" fmla="*/ 470398 h 603201"/>
                            <a:gd name="connsiteX8" fmla="*/ 448872 w 985050"/>
                            <a:gd name="connsiteY8" fmla="*/ 465433 h 603201"/>
                            <a:gd name="connsiteX9" fmla="*/ 448872 w 985050"/>
                            <a:gd name="connsiteY9" fmla="*/ 460469 h 603201"/>
                            <a:gd name="connsiteX10" fmla="*/ 448872 w 985050"/>
                            <a:gd name="connsiteY10" fmla="*/ 455504 h 603201"/>
                            <a:gd name="connsiteX11" fmla="*/ 448872 w 985050"/>
                            <a:gd name="connsiteY11" fmla="*/ 450539 h 603201"/>
                            <a:gd name="connsiteX12" fmla="*/ 448872 w 985050"/>
                            <a:gd name="connsiteY12" fmla="*/ 445575 h 603201"/>
                            <a:gd name="connsiteX13" fmla="*/ 448872 w 985050"/>
                            <a:gd name="connsiteY13" fmla="*/ 440610 h 603201"/>
                            <a:gd name="connsiteX14" fmla="*/ 448872 w 985050"/>
                            <a:gd name="connsiteY14" fmla="*/ 435646 h 603201"/>
                            <a:gd name="connsiteX15" fmla="*/ 448872 w 985050"/>
                            <a:gd name="connsiteY15" fmla="*/ 425716 h 603201"/>
                            <a:gd name="connsiteX16" fmla="*/ 498518 w 985050"/>
                            <a:gd name="connsiteY16" fmla="*/ 455504 h 603201"/>
                            <a:gd name="connsiteX17" fmla="*/ 528306 w 985050"/>
                            <a:gd name="connsiteY17" fmla="*/ 455504 h 603201"/>
                            <a:gd name="connsiteX18" fmla="*/ 711997 w 985050"/>
                            <a:gd name="connsiteY18" fmla="*/ 351246 h 603201"/>
                            <a:gd name="connsiteX19" fmla="*/ 716962 w 985050"/>
                            <a:gd name="connsiteY19" fmla="*/ 341317 h 603201"/>
                            <a:gd name="connsiteX20" fmla="*/ 716962 w 985050"/>
                            <a:gd name="connsiteY20" fmla="*/ 336353 h 603201"/>
                            <a:gd name="connsiteX21" fmla="*/ 716962 w 985050"/>
                            <a:gd name="connsiteY21" fmla="*/ 331388 h 603201"/>
                            <a:gd name="connsiteX22" fmla="*/ 716962 w 985050"/>
                            <a:gd name="connsiteY22" fmla="*/ 326423 h 603201"/>
                            <a:gd name="connsiteX23" fmla="*/ 716962 w 985050"/>
                            <a:gd name="connsiteY23" fmla="*/ 321459 h 603201"/>
                            <a:gd name="connsiteX24" fmla="*/ 716962 w 985050"/>
                            <a:gd name="connsiteY24" fmla="*/ 316494 h 603201"/>
                            <a:gd name="connsiteX25" fmla="*/ 716962 w 985050"/>
                            <a:gd name="connsiteY25" fmla="*/ 311530 h 603201"/>
                            <a:gd name="connsiteX26" fmla="*/ 716962 w 985050"/>
                            <a:gd name="connsiteY26" fmla="*/ 306565 h 603201"/>
                            <a:gd name="connsiteX27" fmla="*/ 716962 w 985050"/>
                            <a:gd name="connsiteY27" fmla="*/ 301600 h 603201"/>
                            <a:gd name="connsiteX28" fmla="*/ 716962 w 985050"/>
                            <a:gd name="connsiteY28" fmla="*/ 296636 h 603201"/>
                            <a:gd name="connsiteX29" fmla="*/ 716962 w 985050"/>
                            <a:gd name="connsiteY29" fmla="*/ 291671 h 603201"/>
                            <a:gd name="connsiteX30" fmla="*/ 716962 w 985050"/>
                            <a:gd name="connsiteY30" fmla="*/ 281742 h 603201"/>
                            <a:gd name="connsiteX31" fmla="*/ 766608 w 985050"/>
                            <a:gd name="connsiteY31" fmla="*/ 311530 h 603201"/>
                            <a:gd name="connsiteX32" fmla="*/ 796395 w 985050"/>
                            <a:gd name="connsiteY32" fmla="*/ 311530 h 603201"/>
                            <a:gd name="connsiteX33" fmla="*/ 980087 w 985050"/>
                            <a:gd name="connsiteY33" fmla="*/ 207273 h 603201"/>
                            <a:gd name="connsiteX34" fmla="*/ 985051 w 985050"/>
                            <a:gd name="connsiteY34" fmla="*/ 197344 h 603201"/>
                            <a:gd name="connsiteX35" fmla="*/ 985051 w 985050"/>
                            <a:gd name="connsiteY35" fmla="*/ 192379 h 603201"/>
                            <a:gd name="connsiteX36" fmla="*/ 985051 w 985050"/>
                            <a:gd name="connsiteY36" fmla="*/ 187415 h 603201"/>
                            <a:gd name="connsiteX37" fmla="*/ 985051 w 985050"/>
                            <a:gd name="connsiteY37" fmla="*/ 182450 h 603201"/>
                            <a:gd name="connsiteX38" fmla="*/ 985051 w 985050"/>
                            <a:gd name="connsiteY38" fmla="*/ 177485 h 603201"/>
                            <a:gd name="connsiteX39" fmla="*/ 985051 w 985050"/>
                            <a:gd name="connsiteY39" fmla="*/ 172521 h 603201"/>
                            <a:gd name="connsiteX40" fmla="*/ 985051 w 985050"/>
                            <a:gd name="connsiteY40" fmla="*/ 167556 h 603201"/>
                            <a:gd name="connsiteX41" fmla="*/ 985051 w 985050"/>
                            <a:gd name="connsiteY41" fmla="*/ 162592 h 603201"/>
                            <a:gd name="connsiteX42" fmla="*/ 985051 w 985050"/>
                            <a:gd name="connsiteY42" fmla="*/ 157627 h 603201"/>
                            <a:gd name="connsiteX43" fmla="*/ 985051 w 985050"/>
                            <a:gd name="connsiteY43" fmla="*/ 152662 h 603201"/>
                            <a:gd name="connsiteX44" fmla="*/ 985051 w 985050"/>
                            <a:gd name="connsiteY44" fmla="*/ 147698 h 603201"/>
                            <a:gd name="connsiteX45" fmla="*/ 980087 w 985050"/>
                            <a:gd name="connsiteY45" fmla="*/ 132804 h 603201"/>
                            <a:gd name="connsiteX46" fmla="*/ 756679 w 985050"/>
                            <a:gd name="connsiteY46" fmla="*/ 3723 h 603201"/>
                            <a:gd name="connsiteX47" fmla="*/ 726891 w 985050"/>
                            <a:gd name="connsiteY47" fmla="*/ 3723 h 603201"/>
                            <a:gd name="connsiteX48" fmla="*/ 543200 w 985050"/>
                            <a:gd name="connsiteY48" fmla="*/ 107980 h 603201"/>
                            <a:gd name="connsiteX49" fmla="*/ 538235 w 985050"/>
                            <a:gd name="connsiteY49" fmla="*/ 117910 h 603201"/>
                            <a:gd name="connsiteX50" fmla="*/ 538235 w 985050"/>
                            <a:gd name="connsiteY50" fmla="*/ 122874 h 603201"/>
                            <a:gd name="connsiteX51" fmla="*/ 538235 w 985050"/>
                            <a:gd name="connsiteY51" fmla="*/ 127839 h 603201"/>
                            <a:gd name="connsiteX52" fmla="*/ 538235 w 985050"/>
                            <a:gd name="connsiteY52" fmla="*/ 132804 h 603201"/>
                            <a:gd name="connsiteX53" fmla="*/ 538235 w 985050"/>
                            <a:gd name="connsiteY53" fmla="*/ 137768 h 603201"/>
                            <a:gd name="connsiteX54" fmla="*/ 538235 w 985050"/>
                            <a:gd name="connsiteY54" fmla="*/ 142733 h 603201"/>
                            <a:gd name="connsiteX55" fmla="*/ 538235 w 985050"/>
                            <a:gd name="connsiteY55" fmla="*/ 147698 h 603201"/>
                            <a:gd name="connsiteX56" fmla="*/ 538235 w 985050"/>
                            <a:gd name="connsiteY56" fmla="*/ 152662 h 603201"/>
                            <a:gd name="connsiteX57" fmla="*/ 538235 w 985050"/>
                            <a:gd name="connsiteY57" fmla="*/ 157627 h 603201"/>
                            <a:gd name="connsiteX58" fmla="*/ 538235 w 985050"/>
                            <a:gd name="connsiteY58" fmla="*/ 162592 h 603201"/>
                            <a:gd name="connsiteX59" fmla="*/ 538235 w 985050"/>
                            <a:gd name="connsiteY59" fmla="*/ 167556 h 603201"/>
                            <a:gd name="connsiteX60" fmla="*/ 538235 w 985050"/>
                            <a:gd name="connsiteY60" fmla="*/ 177485 h 603201"/>
                            <a:gd name="connsiteX61" fmla="*/ 488589 w 985050"/>
                            <a:gd name="connsiteY61" fmla="*/ 147698 h 603201"/>
                            <a:gd name="connsiteX62" fmla="*/ 458802 w 985050"/>
                            <a:gd name="connsiteY62" fmla="*/ 147698 h 603201"/>
                            <a:gd name="connsiteX63" fmla="*/ 275110 w 985050"/>
                            <a:gd name="connsiteY63" fmla="*/ 251954 h 603201"/>
                            <a:gd name="connsiteX64" fmla="*/ 270146 w 985050"/>
                            <a:gd name="connsiteY64" fmla="*/ 261884 h 603201"/>
                            <a:gd name="connsiteX65" fmla="*/ 270146 w 985050"/>
                            <a:gd name="connsiteY65" fmla="*/ 266848 h 603201"/>
                            <a:gd name="connsiteX66" fmla="*/ 270146 w 985050"/>
                            <a:gd name="connsiteY66" fmla="*/ 271813 h 603201"/>
                            <a:gd name="connsiteX67" fmla="*/ 270146 w 985050"/>
                            <a:gd name="connsiteY67" fmla="*/ 276777 h 603201"/>
                            <a:gd name="connsiteX68" fmla="*/ 270146 w 985050"/>
                            <a:gd name="connsiteY68" fmla="*/ 281742 h 603201"/>
                            <a:gd name="connsiteX69" fmla="*/ 270146 w 985050"/>
                            <a:gd name="connsiteY69" fmla="*/ 286707 h 603201"/>
                            <a:gd name="connsiteX70" fmla="*/ 270146 w 985050"/>
                            <a:gd name="connsiteY70" fmla="*/ 291671 h 603201"/>
                            <a:gd name="connsiteX71" fmla="*/ 270146 w 985050"/>
                            <a:gd name="connsiteY71" fmla="*/ 296636 h 603201"/>
                            <a:gd name="connsiteX72" fmla="*/ 270146 w 985050"/>
                            <a:gd name="connsiteY72" fmla="*/ 301600 h 603201"/>
                            <a:gd name="connsiteX73" fmla="*/ 270146 w 985050"/>
                            <a:gd name="connsiteY73" fmla="*/ 306565 h 603201"/>
                            <a:gd name="connsiteX74" fmla="*/ 270146 w 985050"/>
                            <a:gd name="connsiteY74" fmla="*/ 311530 h 603201"/>
                            <a:gd name="connsiteX75" fmla="*/ 270146 w 985050"/>
                            <a:gd name="connsiteY75" fmla="*/ 321459 h 603201"/>
                            <a:gd name="connsiteX76" fmla="*/ 220500 w 985050"/>
                            <a:gd name="connsiteY76" fmla="*/ 291671 h 603201"/>
                            <a:gd name="connsiteX77" fmla="*/ 190712 w 985050"/>
                            <a:gd name="connsiteY77" fmla="*/ 291671 h 603201"/>
                            <a:gd name="connsiteX78" fmla="*/ 7021 w 985050"/>
                            <a:gd name="connsiteY78" fmla="*/ 395928 h 603201"/>
                            <a:gd name="connsiteX79" fmla="*/ 2056 w 985050"/>
                            <a:gd name="connsiteY79" fmla="*/ 405858 h 603201"/>
                            <a:gd name="connsiteX80" fmla="*/ 2056 w 985050"/>
                            <a:gd name="connsiteY80" fmla="*/ 410822 h 603201"/>
                            <a:gd name="connsiteX81" fmla="*/ 2056 w 985050"/>
                            <a:gd name="connsiteY81" fmla="*/ 415787 h 603201"/>
                            <a:gd name="connsiteX82" fmla="*/ 2056 w 985050"/>
                            <a:gd name="connsiteY82" fmla="*/ 420752 h 603201"/>
                            <a:gd name="connsiteX83" fmla="*/ 2056 w 985050"/>
                            <a:gd name="connsiteY83" fmla="*/ 425716 h 603201"/>
                            <a:gd name="connsiteX84" fmla="*/ 2056 w 985050"/>
                            <a:gd name="connsiteY84" fmla="*/ 430681 h 603201"/>
                            <a:gd name="connsiteX85" fmla="*/ 2056 w 985050"/>
                            <a:gd name="connsiteY85" fmla="*/ 435646 h 603201"/>
                            <a:gd name="connsiteX86" fmla="*/ 2056 w 985050"/>
                            <a:gd name="connsiteY86" fmla="*/ 440610 h 603201"/>
                            <a:gd name="connsiteX87" fmla="*/ 2056 w 985050"/>
                            <a:gd name="connsiteY87" fmla="*/ 445575 h 603201"/>
                            <a:gd name="connsiteX88" fmla="*/ 2056 w 985050"/>
                            <a:gd name="connsiteY88" fmla="*/ 450539 h 603201"/>
                            <a:gd name="connsiteX89" fmla="*/ 2056 w 985050"/>
                            <a:gd name="connsiteY89" fmla="*/ 455504 h 603201"/>
                            <a:gd name="connsiteX90" fmla="*/ 7021 w 985050"/>
                            <a:gd name="connsiteY90" fmla="*/ 470398 h 6032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</a:cxnLst>
                          <a:rect l="l" t="t" r="r" b="b"/>
                          <a:pathLst>
                            <a:path w="985050" h="603201">
                              <a:moveTo>
                                <a:pt x="7021" y="470398"/>
                              </a:moveTo>
                              <a:lnTo>
                                <a:pt x="230429" y="599477"/>
                              </a:lnTo>
                              <a:cubicBezTo>
                                <a:pt x="240358" y="604442"/>
                                <a:pt x="255252" y="604442"/>
                                <a:pt x="260217" y="599477"/>
                              </a:cubicBezTo>
                              <a:lnTo>
                                <a:pt x="443908" y="495221"/>
                              </a:lnTo>
                              <a:cubicBezTo>
                                <a:pt x="448872" y="490256"/>
                                <a:pt x="448872" y="490256"/>
                                <a:pt x="448872" y="485292"/>
                              </a:cubicBezTo>
                              <a:cubicBezTo>
                                <a:pt x="448872" y="485292"/>
                                <a:pt x="448872" y="480327"/>
                                <a:pt x="448872" y="480327"/>
                              </a:cubicBezTo>
                              <a:cubicBezTo>
                                <a:pt x="448872" y="480327"/>
                                <a:pt x="448872" y="475362"/>
                                <a:pt x="448872" y="475362"/>
                              </a:cubicBezTo>
                              <a:cubicBezTo>
                                <a:pt x="448872" y="475362"/>
                                <a:pt x="448872" y="470398"/>
                                <a:pt x="448872" y="470398"/>
                              </a:cubicBezTo>
                              <a:cubicBezTo>
                                <a:pt x="448872" y="470398"/>
                                <a:pt x="448872" y="465433"/>
                                <a:pt x="448872" y="465433"/>
                              </a:cubicBezTo>
                              <a:cubicBezTo>
                                <a:pt x="448872" y="465433"/>
                                <a:pt x="448872" y="460469"/>
                                <a:pt x="448872" y="460469"/>
                              </a:cubicBezTo>
                              <a:cubicBezTo>
                                <a:pt x="448872" y="460469"/>
                                <a:pt x="448872" y="455504"/>
                                <a:pt x="448872" y="455504"/>
                              </a:cubicBezTo>
                              <a:cubicBezTo>
                                <a:pt x="448872" y="455504"/>
                                <a:pt x="448872" y="450539"/>
                                <a:pt x="448872" y="450539"/>
                              </a:cubicBezTo>
                              <a:cubicBezTo>
                                <a:pt x="448872" y="450539"/>
                                <a:pt x="448872" y="445575"/>
                                <a:pt x="448872" y="445575"/>
                              </a:cubicBezTo>
                              <a:cubicBezTo>
                                <a:pt x="448872" y="445575"/>
                                <a:pt x="448872" y="440610"/>
                                <a:pt x="448872" y="440610"/>
                              </a:cubicBezTo>
                              <a:cubicBezTo>
                                <a:pt x="448872" y="440610"/>
                                <a:pt x="448872" y="435646"/>
                                <a:pt x="448872" y="435646"/>
                              </a:cubicBezTo>
                              <a:cubicBezTo>
                                <a:pt x="448872" y="430681"/>
                                <a:pt x="448872" y="430681"/>
                                <a:pt x="448872" y="425716"/>
                              </a:cubicBezTo>
                              <a:lnTo>
                                <a:pt x="498518" y="455504"/>
                              </a:lnTo>
                              <a:cubicBezTo>
                                <a:pt x="508448" y="460469"/>
                                <a:pt x="518377" y="460469"/>
                                <a:pt x="528306" y="455504"/>
                              </a:cubicBezTo>
                              <a:lnTo>
                                <a:pt x="711997" y="351246"/>
                              </a:lnTo>
                              <a:cubicBezTo>
                                <a:pt x="716962" y="346282"/>
                                <a:pt x="716962" y="346282"/>
                                <a:pt x="716962" y="341317"/>
                              </a:cubicBezTo>
                              <a:cubicBezTo>
                                <a:pt x="716962" y="341317"/>
                                <a:pt x="716962" y="336353"/>
                                <a:pt x="716962" y="336353"/>
                              </a:cubicBezTo>
                              <a:cubicBezTo>
                                <a:pt x="716962" y="336353"/>
                                <a:pt x="716962" y="331388"/>
                                <a:pt x="716962" y="331388"/>
                              </a:cubicBezTo>
                              <a:cubicBezTo>
                                <a:pt x="716962" y="331388"/>
                                <a:pt x="716962" y="326423"/>
                                <a:pt x="716962" y="326423"/>
                              </a:cubicBezTo>
                              <a:cubicBezTo>
                                <a:pt x="716962" y="326423"/>
                                <a:pt x="716962" y="321459"/>
                                <a:pt x="716962" y="321459"/>
                              </a:cubicBezTo>
                              <a:cubicBezTo>
                                <a:pt x="716962" y="321459"/>
                                <a:pt x="716962" y="316494"/>
                                <a:pt x="716962" y="316494"/>
                              </a:cubicBezTo>
                              <a:cubicBezTo>
                                <a:pt x="716962" y="316494"/>
                                <a:pt x="716962" y="311530"/>
                                <a:pt x="716962" y="311530"/>
                              </a:cubicBezTo>
                              <a:cubicBezTo>
                                <a:pt x="716962" y="311530"/>
                                <a:pt x="716962" y="306565"/>
                                <a:pt x="716962" y="306565"/>
                              </a:cubicBezTo>
                              <a:cubicBezTo>
                                <a:pt x="716962" y="306565"/>
                                <a:pt x="716962" y="301600"/>
                                <a:pt x="716962" y="301600"/>
                              </a:cubicBezTo>
                              <a:cubicBezTo>
                                <a:pt x="716962" y="301600"/>
                                <a:pt x="716962" y="296636"/>
                                <a:pt x="716962" y="296636"/>
                              </a:cubicBezTo>
                              <a:cubicBezTo>
                                <a:pt x="716962" y="296636"/>
                                <a:pt x="716962" y="291671"/>
                                <a:pt x="716962" y="291671"/>
                              </a:cubicBezTo>
                              <a:cubicBezTo>
                                <a:pt x="716962" y="286707"/>
                                <a:pt x="716962" y="286707"/>
                                <a:pt x="716962" y="281742"/>
                              </a:cubicBezTo>
                              <a:lnTo>
                                <a:pt x="766608" y="311530"/>
                              </a:lnTo>
                              <a:cubicBezTo>
                                <a:pt x="776537" y="316494"/>
                                <a:pt x="791431" y="316494"/>
                                <a:pt x="796395" y="311530"/>
                              </a:cubicBezTo>
                              <a:lnTo>
                                <a:pt x="980087" y="207273"/>
                              </a:lnTo>
                              <a:cubicBezTo>
                                <a:pt x="985051" y="202308"/>
                                <a:pt x="985051" y="202308"/>
                                <a:pt x="985051" y="197344"/>
                              </a:cubicBezTo>
                              <a:cubicBezTo>
                                <a:pt x="985051" y="197344"/>
                                <a:pt x="985051" y="192379"/>
                                <a:pt x="985051" y="192379"/>
                              </a:cubicBezTo>
                              <a:cubicBezTo>
                                <a:pt x="985051" y="192379"/>
                                <a:pt x="985051" y="187415"/>
                                <a:pt x="985051" y="187415"/>
                              </a:cubicBezTo>
                              <a:cubicBezTo>
                                <a:pt x="985051" y="187415"/>
                                <a:pt x="985051" y="182450"/>
                                <a:pt x="985051" y="182450"/>
                              </a:cubicBezTo>
                              <a:cubicBezTo>
                                <a:pt x="985051" y="182450"/>
                                <a:pt x="985051" y="177485"/>
                                <a:pt x="985051" y="177485"/>
                              </a:cubicBezTo>
                              <a:cubicBezTo>
                                <a:pt x="985051" y="177485"/>
                                <a:pt x="985051" y="172521"/>
                                <a:pt x="985051" y="172521"/>
                              </a:cubicBezTo>
                              <a:cubicBezTo>
                                <a:pt x="985051" y="172521"/>
                                <a:pt x="985051" y="167556"/>
                                <a:pt x="985051" y="167556"/>
                              </a:cubicBezTo>
                              <a:cubicBezTo>
                                <a:pt x="985051" y="167556"/>
                                <a:pt x="985051" y="162592"/>
                                <a:pt x="985051" y="162592"/>
                              </a:cubicBezTo>
                              <a:cubicBezTo>
                                <a:pt x="985051" y="162592"/>
                                <a:pt x="985051" y="157627"/>
                                <a:pt x="985051" y="157627"/>
                              </a:cubicBezTo>
                              <a:cubicBezTo>
                                <a:pt x="985051" y="157627"/>
                                <a:pt x="985051" y="152662"/>
                                <a:pt x="985051" y="152662"/>
                              </a:cubicBezTo>
                              <a:cubicBezTo>
                                <a:pt x="985051" y="152662"/>
                                <a:pt x="985051" y="147698"/>
                                <a:pt x="985051" y="147698"/>
                              </a:cubicBezTo>
                              <a:cubicBezTo>
                                <a:pt x="985051" y="142733"/>
                                <a:pt x="985051" y="137768"/>
                                <a:pt x="980087" y="132804"/>
                              </a:cubicBezTo>
                              <a:lnTo>
                                <a:pt x="756679" y="3723"/>
                              </a:lnTo>
                              <a:cubicBezTo>
                                <a:pt x="746749" y="-1241"/>
                                <a:pt x="731856" y="-1241"/>
                                <a:pt x="726891" y="3723"/>
                              </a:cubicBezTo>
                              <a:lnTo>
                                <a:pt x="543200" y="107980"/>
                              </a:lnTo>
                              <a:cubicBezTo>
                                <a:pt x="538235" y="112945"/>
                                <a:pt x="538235" y="112945"/>
                                <a:pt x="538235" y="117910"/>
                              </a:cubicBezTo>
                              <a:cubicBezTo>
                                <a:pt x="538235" y="117910"/>
                                <a:pt x="538235" y="122874"/>
                                <a:pt x="538235" y="122874"/>
                              </a:cubicBezTo>
                              <a:cubicBezTo>
                                <a:pt x="538235" y="122874"/>
                                <a:pt x="538235" y="127839"/>
                                <a:pt x="538235" y="127839"/>
                              </a:cubicBezTo>
                              <a:cubicBezTo>
                                <a:pt x="538235" y="127839"/>
                                <a:pt x="538235" y="132804"/>
                                <a:pt x="538235" y="132804"/>
                              </a:cubicBezTo>
                              <a:cubicBezTo>
                                <a:pt x="538235" y="132804"/>
                                <a:pt x="538235" y="137768"/>
                                <a:pt x="538235" y="137768"/>
                              </a:cubicBezTo>
                              <a:cubicBezTo>
                                <a:pt x="538235" y="137768"/>
                                <a:pt x="538235" y="142733"/>
                                <a:pt x="538235" y="142733"/>
                              </a:cubicBezTo>
                              <a:cubicBezTo>
                                <a:pt x="538235" y="142733"/>
                                <a:pt x="538235" y="147698"/>
                                <a:pt x="538235" y="147698"/>
                              </a:cubicBezTo>
                              <a:cubicBezTo>
                                <a:pt x="538235" y="147698"/>
                                <a:pt x="538235" y="152662"/>
                                <a:pt x="538235" y="152662"/>
                              </a:cubicBezTo>
                              <a:cubicBezTo>
                                <a:pt x="538235" y="152662"/>
                                <a:pt x="538235" y="157627"/>
                                <a:pt x="538235" y="157627"/>
                              </a:cubicBezTo>
                              <a:cubicBezTo>
                                <a:pt x="538235" y="157627"/>
                                <a:pt x="538235" y="162592"/>
                                <a:pt x="538235" y="162592"/>
                              </a:cubicBezTo>
                              <a:cubicBezTo>
                                <a:pt x="538235" y="162592"/>
                                <a:pt x="538235" y="167556"/>
                                <a:pt x="538235" y="167556"/>
                              </a:cubicBezTo>
                              <a:cubicBezTo>
                                <a:pt x="538235" y="172521"/>
                                <a:pt x="538235" y="172521"/>
                                <a:pt x="538235" y="177485"/>
                              </a:cubicBezTo>
                              <a:lnTo>
                                <a:pt x="488589" y="147698"/>
                              </a:lnTo>
                              <a:cubicBezTo>
                                <a:pt x="478660" y="142733"/>
                                <a:pt x="463766" y="142733"/>
                                <a:pt x="458802" y="147698"/>
                              </a:cubicBezTo>
                              <a:lnTo>
                                <a:pt x="275110" y="251954"/>
                              </a:lnTo>
                              <a:cubicBezTo>
                                <a:pt x="270146" y="256919"/>
                                <a:pt x="270146" y="256919"/>
                                <a:pt x="270146" y="261884"/>
                              </a:cubicBezTo>
                              <a:cubicBezTo>
                                <a:pt x="270146" y="261884"/>
                                <a:pt x="270146" y="266848"/>
                                <a:pt x="270146" y="266848"/>
                              </a:cubicBezTo>
                              <a:cubicBezTo>
                                <a:pt x="270146" y="266848"/>
                                <a:pt x="270146" y="271813"/>
                                <a:pt x="270146" y="271813"/>
                              </a:cubicBezTo>
                              <a:cubicBezTo>
                                <a:pt x="270146" y="271813"/>
                                <a:pt x="270146" y="276777"/>
                                <a:pt x="270146" y="276777"/>
                              </a:cubicBezTo>
                              <a:cubicBezTo>
                                <a:pt x="270146" y="276777"/>
                                <a:pt x="270146" y="281742"/>
                                <a:pt x="270146" y="281742"/>
                              </a:cubicBezTo>
                              <a:cubicBezTo>
                                <a:pt x="270146" y="281742"/>
                                <a:pt x="270146" y="286707"/>
                                <a:pt x="270146" y="286707"/>
                              </a:cubicBezTo>
                              <a:cubicBezTo>
                                <a:pt x="270146" y="286707"/>
                                <a:pt x="270146" y="291671"/>
                                <a:pt x="270146" y="291671"/>
                              </a:cubicBezTo>
                              <a:cubicBezTo>
                                <a:pt x="270146" y="291671"/>
                                <a:pt x="270146" y="296636"/>
                                <a:pt x="270146" y="296636"/>
                              </a:cubicBezTo>
                              <a:cubicBezTo>
                                <a:pt x="270146" y="296636"/>
                                <a:pt x="270146" y="301600"/>
                                <a:pt x="270146" y="301600"/>
                              </a:cubicBezTo>
                              <a:cubicBezTo>
                                <a:pt x="270146" y="301600"/>
                                <a:pt x="270146" y="306565"/>
                                <a:pt x="270146" y="306565"/>
                              </a:cubicBezTo>
                              <a:cubicBezTo>
                                <a:pt x="270146" y="306565"/>
                                <a:pt x="270146" y="311530"/>
                                <a:pt x="270146" y="311530"/>
                              </a:cubicBezTo>
                              <a:cubicBezTo>
                                <a:pt x="270146" y="316494"/>
                                <a:pt x="270146" y="316494"/>
                                <a:pt x="270146" y="321459"/>
                              </a:cubicBezTo>
                              <a:lnTo>
                                <a:pt x="220500" y="291671"/>
                              </a:lnTo>
                              <a:cubicBezTo>
                                <a:pt x="210571" y="286707"/>
                                <a:pt x="195677" y="286707"/>
                                <a:pt x="190712" y="291671"/>
                              </a:cubicBezTo>
                              <a:lnTo>
                                <a:pt x="7021" y="395928"/>
                              </a:lnTo>
                              <a:cubicBezTo>
                                <a:pt x="2056" y="400893"/>
                                <a:pt x="2056" y="400893"/>
                                <a:pt x="2056" y="405858"/>
                              </a:cubicBezTo>
                              <a:cubicBezTo>
                                <a:pt x="2056" y="405858"/>
                                <a:pt x="2056" y="410822"/>
                                <a:pt x="2056" y="410822"/>
                              </a:cubicBezTo>
                              <a:cubicBezTo>
                                <a:pt x="2056" y="410822"/>
                                <a:pt x="2056" y="415787"/>
                                <a:pt x="2056" y="415787"/>
                              </a:cubicBezTo>
                              <a:cubicBezTo>
                                <a:pt x="2056" y="415787"/>
                                <a:pt x="2056" y="420752"/>
                                <a:pt x="2056" y="420752"/>
                              </a:cubicBezTo>
                              <a:cubicBezTo>
                                <a:pt x="2056" y="420752"/>
                                <a:pt x="2056" y="425716"/>
                                <a:pt x="2056" y="425716"/>
                              </a:cubicBezTo>
                              <a:cubicBezTo>
                                <a:pt x="2056" y="425716"/>
                                <a:pt x="2056" y="430681"/>
                                <a:pt x="2056" y="430681"/>
                              </a:cubicBezTo>
                              <a:cubicBezTo>
                                <a:pt x="2056" y="430681"/>
                                <a:pt x="2056" y="435646"/>
                                <a:pt x="2056" y="435646"/>
                              </a:cubicBezTo>
                              <a:cubicBezTo>
                                <a:pt x="2056" y="435646"/>
                                <a:pt x="2056" y="440610"/>
                                <a:pt x="2056" y="440610"/>
                              </a:cubicBezTo>
                              <a:cubicBezTo>
                                <a:pt x="2056" y="440610"/>
                                <a:pt x="2056" y="445575"/>
                                <a:pt x="2056" y="445575"/>
                              </a:cubicBezTo>
                              <a:cubicBezTo>
                                <a:pt x="2056" y="445575"/>
                                <a:pt x="2056" y="450539"/>
                                <a:pt x="2056" y="450539"/>
                              </a:cubicBezTo>
                              <a:cubicBezTo>
                                <a:pt x="2056" y="450539"/>
                                <a:pt x="2056" y="455504"/>
                                <a:pt x="2056" y="455504"/>
                              </a:cubicBezTo>
                              <a:cubicBezTo>
                                <a:pt x="-2908" y="465433"/>
                                <a:pt x="2056" y="470398"/>
                                <a:pt x="7021" y="47039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2" name="Polyline: figure 61">
                          <a:extLst>
                            <a:ext uri="{FF2B5EF4-FFF2-40B4-BE49-F238E27FC236}">
                              <a16:creationId xmlns:a16="http://schemas.microsoft.com/office/drawing/2014/main" id="{2AE6A983-14A0-4F04-BDF2-FD21725AD7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045593" y="7027172"/>
                          <a:ext cx="1251084" cy="747174"/>
                        </a:xfrm>
                        <a:custGeom>
                          <a:avLst/>
                          <a:gdLst>
                            <a:gd name="connsiteX0" fmla="*/ 804269 w 1251084"/>
                            <a:gd name="connsiteY0" fmla="*/ 177485 h 747174"/>
                            <a:gd name="connsiteX1" fmla="*/ 754623 w 1251084"/>
                            <a:gd name="connsiteY1" fmla="*/ 147698 h 747174"/>
                            <a:gd name="connsiteX2" fmla="*/ 724835 w 1251084"/>
                            <a:gd name="connsiteY2" fmla="*/ 147698 h 747174"/>
                            <a:gd name="connsiteX3" fmla="*/ 541144 w 1251084"/>
                            <a:gd name="connsiteY3" fmla="*/ 251954 h 747174"/>
                            <a:gd name="connsiteX4" fmla="*/ 536179 w 1251084"/>
                            <a:gd name="connsiteY4" fmla="*/ 261883 h 747174"/>
                            <a:gd name="connsiteX5" fmla="*/ 536179 w 1251084"/>
                            <a:gd name="connsiteY5" fmla="*/ 266848 h 747174"/>
                            <a:gd name="connsiteX6" fmla="*/ 536179 w 1251084"/>
                            <a:gd name="connsiteY6" fmla="*/ 271813 h 747174"/>
                            <a:gd name="connsiteX7" fmla="*/ 536179 w 1251084"/>
                            <a:gd name="connsiteY7" fmla="*/ 276777 h 747174"/>
                            <a:gd name="connsiteX8" fmla="*/ 536179 w 1251084"/>
                            <a:gd name="connsiteY8" fmla="*/ 281742 h 747174"/>
                            <a:gd name="connsiteX9" fmla="*/ 536179 w 1251084"/>
                            <a:gd name="connsiteY9" fmla="*/ 286706 h 747174"/>
                            <a:gd name="connsiteX10" fmla="*/ 536179 w 1251084"/>
                            <a:gd name="connsiteY10" fmla="*/ 291671 h 747174"/>
                            <a:gd name="connsiteX11" fmla="*/ 536179 w 1251084"/>
                            <a:gd name="connsiteY11" fmla="*/ 296636 h 747174"/>
                            <a:gd name="connsiteX12" fmla="*/ 536179 w 1251084"/>
                            <a:gd name="connsiteY12" fmla="*/ 301600 h 747174"/>
                            <a:gd name="connsiteX13" fmla="*/ 536179 w 1251084"/>
                            <a:gd name="connsiteY13" fmla="*/ 306565 h 747174"/>
                            <a:gd name="connsiteX14" fmla="*/ 536179 w 1251084"/>
                            <a:gd name="connsiteY14" fmla="*/ 311529 h 747174"/>
                            <a:gd name="connsiteX15" fmla="*/ 536179 w 1251084"/>
                            <a:gd name="connsiteY15" fmla="*/ 321459 h 747174"/>
                            <a:gd name="connsiteX16" fmla="*/ 486533 w 1251084"/>
                            <a:gd name="connsiteY16" fmla="*/ 291671 h 747174"/>
                            <a:gd name="connsiteX17" fmla="*/ 456746 w 1251084"/>
                            <a:gd name="connsiteY17" fmla="*/ 291671 h 747174"/>
                            <a:gd name="connsiteX18" fmla="*/ 273054 w 1251084"/>
                            <a:gd name="connsiteY18" fmla="*/ 395928 h 747174"/>
                            <a:gd name="connsiteX19" fmla="*/ 268090 w 1251084"/>
                            <a:gd name="connsiteY19" fmla="*/ 405858 h 747174"/>
                            <a:gd name="connsiteX20" fmla="*/ 268090 w 1251084"/>
                            <a:gd name="connsiteY20" fmla="*/ 410822 h 747174"/>
                            <a:gd name="connsiteX21" fmla="*/ 268090 w 1251084"/>
                            <a:gd name="connsiteY21" fmla="*/ 415787 h 747174"/>
                            <a:gd name="connsiteX22" fmla="*/ 268090 w 1251084"/>
                            <a:gd name="connsiteY22" fmla="*/ 420752 h 747174"/>
                            <a:gd name="connsiteX23" fmla="*/ 268090 w 1251084"/>
                            <a:gd name="connsiteY23" fmla="*/ 425716 h 747174"/>
                            <a:gd name="connsiteX24" fmla="*/ 268090 w 1251084"/>
                            <a:gd name="connsiteY24" fmla="*/ 430681 h 747174"/>
                            <a:gd name="connsiteX25" fmla="*/ 268090 w 1251084"/>
                            <a:gd name="connsiteY25" fmla="*/ 435645 h 747174"/>
                            <a:gd name="connsiteX26" fmla="*/ 268090 w 1251084"/>
                            <a:gd name="connsiteY26" fmla="*/ 440610 h 747174"/>
                            <a:gd name="connsiteX27" fmla="*/ 268090 w 1251084"/>
                            <a:gd name="connsiteY27" fmla="*/ 445575 h 747174"/>
                            <a:gd name="connsiteX28" fmla="*/ 268090 w 1251084"/>
                            <a:gd name="connsiteY28" fmla="*/ 450539 h 747174"/>
                            <a:gd name="connsiteX29" fmla="*/ 268090 w 1251084"/>
                            <a:gd name="connsiteY29" fmla="*/ 455504 h 747174"/>
                            <a:gd name="connsiteX30" fmla="*/ 268090 w 1251084"/>
                            <a:gd name="connsiteY30" fmla="*/ 465433 h 747174"/>
                            <a:gd name="connsiteX31" fmla="*/ 218444 w 1251084"/>
                            <a:gd name="connsiteY31" fmla="*/ 435645 h 747174"/>
                            <a:gd name="connsiteX32" fmla="*/ 188656 w 1251084"/>
                            <a:gd name="connsiteY32" fmla="*/ 435645 h 747174"/>
                            <a:gd name="connsiteX33" fmla="*/ 4965 w 1251084"/>
                            <a:gd name="connsiteY33" fmla="*/ 539902 h 747174"/>
                            <a:gd name="connsiteX34" fmla="*/ 0 w 1251084"/>
                            <a:gd name="connsiteY34" fmla="*/ 549831 h 747174"/>
                            <a:gd name="connsiteX35" fmla="*/ 0 w 1251084"/>
                            <a:gd name="connsiteY35" fmla="*/ 554796 h 747174"/>
                            <a:gd name="connsiteX36" fmla="*/ 0 w 1251084"/>
                            <a:gd name="connsiteY36" fmla="*/ 559760 h 747174"/>
                            <a:gd name="connsiteX37" fmla="*/ 0 w 1251084"/>
                            <a:gd name="connsiteY37" fmla="*/ 564725 h 747174"/>
                            <a:gd name="connsiteX38" fmla="*/ 0 w 1251084"/>
                            <a:gd name="connsiteY38" fmla="*/ 569690 h 747174"/>
                            <a:gd name="connsiteX39" fmla="*/ 0 w 1251084"/>
                            <a:gd name="connsiteY39" fmla="*/ 574654 h 747174"/>
                            <a:gd name="connsiteX40" fmla="*/ 0 w 1251084"/>
                            <a:gd name="connsiteY40" fmla="*/ 579619 h 747174"/>
                            <a:gd name="connsiteX41" fmla="*/ 0 w 1251084"/>
                            <a:gd name="connsiteY41" fmla="*/ 584583 h 747174"/>
                            <a:gd name="connsiteX42" fmla="*/ 0 w 1251084"/>
                            <a:gd name="connsiteY42" fmla="*/ 589548 h 747174"/>
                            <a:gd name="connsiteX43" fmla="*/ 0 w 1251084"/>
                            <a:gd name="connsiteY43" fmla="*/ 594513 h 747174"/>
                            <a:gd name="connsiteX44" fmla="*/ 0 w 1251084"/>
                            <a:gd name="connsiteY44" fmla="*/ 599477 h 747174"/>
                            <a:gd name="connsiteX45" fmla="*/ 4965 w 1251084"/>
                            <a:gd name="connsiteY45" fmla="*/ 614371 h 747174"/>
                            <a:gd name="connsiteX46" fmla="*/ 228373 w 1251084"/>
                            <a:gd name="connsiteY46" fmla="*/ 743452 h 747174"/>
                            <a:gd name="connsiteX47" fmla="*/ 258161 w 1251084"/>
                            <a:gd name="connsiteY47" fmla="*/ 743452 h 747174"/>
                            <a:gd name="connsiteX48" fmla="*/ 441852 w 1251084"/>
                            <a:gd name="connsiteY48" fmla="*/ 639195 h 747174"/>
                            <a:gd name="connsiteX49" fmla="*/ 446816 w 1251084"/>
                            <a:gd name="connsiteY49" fmla="*/ 629265 h 747174"/>
                            <a:gd name="connsiteX50" fmla="*/ 446816 w 1251084"/>
                            <a:gd name="connsiteY50" fmla="*/ 624301 h 747174"/>
                            <a:gd name="connsiteX51" fmla="*/ 446816 w 1251084"/>
                            <a:gd name="connsiteY51" fmla="*/ 619336 h 747174"/>
                            <a:gd name="connsiteX52" fmla="*/ 446816 w 1251084"/>
                            <a:gd name="connsiteY52" fmla="*/ 614371 h 747174"/>
                            <a:gd name="connsiteX53" fmla="*/ 446816 w 1251084"/>
                            <a:gd name="connsiteY53" fmla="*/ 609407 h 747174"/>
                            <a:gd name="connsiteX54" fmla="*/ 446816 w 1251084"/>
                            <a:gd name="connsiteY54" fmla="*/ 604442 h 747174"/>
                            <a:gd name="connsiteX55" fmla="*/ 446816 w 1251084"/>
                            <a:gd name="connsiteY55" fmla="*/ 599477 h 747174"/>
                            <a:gd name="connsiteX56" fmla="*/ 446816 w 1251084"/>
                            <a:gd name="connsiteY56" fmla="*/ 594513 h 747174"/>
                            <a:gd name="connsiteX57" fmla="*/ 446816 w 1251084"/>
                            <a:gd name="connsiteY57" fmla="*/ 589548 h 747174"/>
                            <a:gd name="connsiteX58" fmla="*/ 446816 w 1251084"/>
                            <a:gd name="connsiteY58" fmla="*/ 584583 h 747174"/>
                            <a:gd name="connsiteX59" fmla="*/ 446816 w 1251084"/>
                            <a:gd name="connsiteY59" fmla="*/ 579619 h 747174"/>
                            <a:gd name="connsiteX60" fmla="*/ 446816 w 1251084"/>
                            <a:gd name="connsiteY60" fmla="*/ 569690 h 747174"/>
                            <a:gd name="connsiteX61" fmla="*/ 496462 w 1251084"/>
                            <a:gd name="connsiteY61" fmla="*/ 599477 h 747174"/>
                            <a:gd name="connsiteX62" fmla="*/ 526250 w 1251084"/>
                            <a:gd name="connsiteY62" fmla="*/ 599477 h 747174"/>
                            <a:gd name="connsiteX63" fmla="*/ 709941 w 1251084"/>
                            <a:gd name="connsiteY63" fmla="*/ 495221 h 747174"/>
                            <a:gd name="connsiteX64" fmla="*/ 714906 w 1251084"/>
                            <a:gd name="connsiteY64" fmla="*/ 485291 h 747174"/>
                            <a:gd name="connsiteX65" fmla="*/ 714906 w 1251084"/>
                            <a:gd name="connsiteY65" fmla="*/ 480327 h 747174"/>
                            <a:gd name="connsiteX66" fmla="*/ 714906 w 1251084"/>
                            <a:gd name="connsiteY66" fmla="*/ 475362 h 747174"/>
                            <a:gd name="connsiteX67" fmla="*/ 714906 w 1251084"/>
                            <a:gd name="connsiteY67" fmla="*/ 470398 h 747174"/>
                            <a:gd name="connsiteX68" fmla="*/ 714906 w 1251084"/>
                            <a:gd name="connsiteY68" fmla="*/ 465433 h 747174"/>
                            <a:gd name="connsiteX69" fmla="*/ 714906 w 1251084"/>
                            <a:gd name="connsiteY69" fmla="*/ 460468 h 747174"/>
                            <a:gd name="connsiteX70" fmla="*/ 714906 w 1251084"/>
                            <a:gd name="connsiteY70" fmla="*/ 455504 h 747174"/>
                            <a:gd name="connsiteX71" fmla="*/ 714906 w 1251084"/>
                            <a:gd name="connsiteY71" fmla="*/ 450539 h 747174"/>
                            <a:gd name="connsiteX72" fmla="*/ 714906 w 1251084"/>
                            <a:gd name="connsiteY72" fmla="*/ 445575 h 747174"/>
                            <a:gd name="connsiteX73" fmla="*/ 714906 w 1251084"/>
                            <a:gd name="connsiteY73" fmla="*/ 440610 h 747174"/>
                            <a:gd name="connsiteX74" fmla="*/ 714906 w 1251084"/>
                            <a:gd name="connsiteY74" fmla="*/ 435645 h 747174"/>
                            <a:gd name="connsiteX75" fmla="*/ 714906 w 1251084"/>
                            <a:gd name="connsiteY75" fmla="*/ 425716 h 747174"/>
                            <a:gd name="connsiteX76" fmla="*/ 764552 w 1251084"/>
                            <a:gd name="connsiteY76" fmla="*/ 455504 h 747174"/>
                            <a:gd name="connsiteX77" fmla="*/ 794339 w 1251084"/>
                            <a:gd name="connsiteY77" fmla="*/ 455504 h 747174"/>
                            <a:gd name="connsiteX78" fmla="*/ 978031 w 1251084"/>
                            <a:gd name="connsiteY78" fmla="*/ 351246 h 747174"/>
                            <a:gd name="connsiteX79" fmla="*/ 982995 w 1251084"/>
                            <a:gd name="connsiteY79" fmla="*/ 341317 h 747174"/>
                            <a:gd name="connsiteX80" fmla="*/ 982995 w 1251084"/>
                            <a:gd name="connsiteY80" fmla="*/ 336352 h 747174"/>
                            <a:gd name="connsiteX81" fmla="*/ 982995 w 1251084"/>
                            <a:gd name="connsiteY81" fmla="*/ 331388 h 747174"/>
                            <a:gd name="connsiteX82" fmla="*/ 982995 w 1251084"/>
                            <a:gd name="connsiteY82" fmla="*/ 326423 h 747174"/>
                            <a:gd name="connsiteX83" fmla="*/ 982995 w 1251084"/>
                            <a:gd name="connsiteY83" fmla="*/ 321459 h 747174"/>
                            <a:gd name="connsiteX84" fmla="*/ 982995 w 1251084"/>
                            <a:gd name="connsiteY84" fmla="*/ 316494 h 747174"/>
                            <a:gd name="connsiteX85" fmla="*/ 982995 w 1251084"/>
                            <a:gd name="connsiteY85" fmla="*/ 311529 h 747174"/>
                            <a:gd name="connsiteX86" fmla="*/ 982995 w 1251084"/>
                            <a:gd name="connsiteY86" fmla="*/ 306565 h 747174"/>
                            <a:gd name="connsiteX87" fmla="*/ 982995 w 1251084"/>
                            <a:gd name="connsiteY87" fmla="*/ 301600 h 747174"/>
                            <a:gd name="connsiteX88" fmla="*/ 982995 w 1251084"/>
                            <a:gd name="connsiteY88" fmla="*/ 296636 h 747174"/>
                            <a:gd name="connsiteX89" fmla="*/ 982995 w 1251084"/>
                            <a:gd name="connsiteY89" fmla="*/ 291671 h 747174"/>
                            <a:gd name="connsiteX90" fmla="*/ 982995 w 1251084"/>
                            <a:gd name="connsiteY90" fmla="*/ 281742 h 747174"/>
                            <a:gd name="connsiteX91" fmla="*/ 1032641 w 1251084"/>
                            <a:gd name="connsiteY91" fmla="*/ 311529 h 747174"/>
                            <a:gd name="connsiteX92" fmla="*/ 1062429 w 1251084"/>
                            <a:gd name="connsiteY92" fmla="*/ 311529 h 747174"/>
                            <a:gd name="connsiteX93" fmla="*/ 1246120 w 1251084"/>
                            <a:gd name="connsiteY93" fmla="*/ 207273 h 747174"/>
                            <a:gd name="connsiteX94" fmla="*/ 1251085 w 1251084"/>
                            <a:gd name="connsiteY94" fmla="*/ 197344 h 747174"/>
                            <a:gd name="connsiteX95" fmla="*/ 1251085 w 1251084"/>
                            <a:gd name="connsiteY95" fmla="*/ 192379 h 747174"/>
                            <a:gd name="connsiteX96" fmla="*/ 1251085 w 1251084"/>
                            <a:gd name="connsiteY96" fmla="*/ 187414 h 747174"/>
                            <a:gd name="connsiteX97" fmla="*/ 1251085 w 1251084"/>
                            <a:gd name="connsiteY97" fmla="*/ 182450 h 747174"/>
                            <a:gd name="connsiteX98" fmla="*/ 1251085 w 1251084"/>
                            <a:gd name="connsiteY98" fmla="*/ 177485 h 747174"/>
                            <a:gd name="connsiteX99" fmla="*/ 1251085 w 1251084"/>
                            <a:gd name="connsiteY99" fmla="*/ 172521 h 747174"/>
                            <a:gd name="connsiteX100" fmla="*/ 1251085 w 1251084"/>
                            <a:gd name="connsiteY100" fmla="*/ 167556 h 747174"/>
                            <a:gd name="connsiteX101" fmla="*/ 1251085 w 1251084"/>
                            <a:gd name="connsiteY101" fmla="*/ 162591 h 747174"/>
                            <a:gd name="connsiteX102" fmla="*/ 1251085 w 1251084"/>
                            <a:gd name="connsiteY102" fmla="*/ 157627 h 747174"/>
                            <a:gd name="connsiteX103" fmla="*/ 1251085 w 1251084"/>
                            <a:gd name="connsiteY103" fmla="*/ 152662 h 747174"/>
                            <a:gd name="connsiteX104" fmla="*/ 1251085 w 1251084"/>
                            <a:gd name="connsiteY104" fmla="*/ 147698 h 747174"/>
                            <a:gd name="connsiteX105" fmla="*/ 1246120 w 1251084"/>
                            <a:gd name="connsiteY105" fmla="*/ 132804 h 747174"/>
                            <a:gd name="connsiteX106" fmla="*/ 1022712 w 1251084"/>
                            <a:gd name="connsiteY106" fmla="*/ 3723 h 747174"/>
                            <a:gd name="connsiteX107" fmla="*/ 992924 w 1251084"/>
                            <a:gd name="connsiteY107" fmla="*/ 3723 h 747174"/>
                            <a:gd name="connsiteX108" fmla="*/ 809233 w 1251084"/>
                            <a:gd name="connsiteY108" fmla="*/ 107980 h 747174"/>
                            <a:gd name="connsiteX109" fmla="*/ 804269 w 1251084"/>
                            <a:gd name="connsiteY109" fmla="*/ 117910 h 747174"/>
                            <a:gd name="connsiteX110" fmla="*/ 804269 w 1251084"/>
                            <a:gd name="connsiteY110" fmla="*/ 122874 h 747174"/>
                            <a:gd name="connsiteX111" fmla="*/ 804269 w 1251084"/>
                            <a:gd name="connsiteY111" fmla="*/ 127839 h 747174"/>
                            <a:gd name="connsiteX112" fmla="*/ 804269 w 1251084"/>
                            <a:gd name="connsiteY112" fmla="*/ 132804 h 747174"/>
                            <a:gd name="connsiteX113" fmla="*/ 804269 w 1251084"/>
                            <a:gd name="connsiteY113" fmla="*/ 137768 h 747174"/>
                            <a:gd name="connsiteX114" fmla="*/ 804269 w 1251084"/>
                            <a:gd name="connsiteY114" fmla="*/ 142733 h 747174"/>
                            <a:gd name="connsiteX115" fmla="*/ 804269 w 1251084"/>
                            <a:gd name="connsiteY115" fmla="*/ 147698 h 747174"/>
                            <a:gd name="connsiteX116" fmla="*/ 804269 w 1251084"/>
                            <a:gd name="connsiteY116" fmla="*/ 152662 h 747174"/>
                            <a:gd name="connsiteX117" fmla="*/ 804269 w 1251084"/>
                            <a:gd name="connsiteY117" fmla="*/ 157627 h 747174"/>
                            <a:gd name="connsiteX118" fmla="*/ 804269 w 1251084"/>
                            <a:gd name="connsiteY118" fmla="*/ 162591 h 747174"/>
                            <a:gd name="connsiteX119" fmla="*/ 804269 w 1251084"/>
                            <a:gd name="connsiteY119" fmla="*/ 167556 h 747174"/>
                            <a:gd name="connsiteX120" fmla="*/ 804269 w 1251084"/>
                            <a:gd name="connsiteY120" fmla="*/ 177485 h 747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251084" h="747174">
                              <a:moveTo>
                                <a:pt x="804269" y="177485"/>
                              </a:moveTo>
                              <a:lnTo>
                                <a:pt x="754623" y="147698"/>
                              </a:lnTo>
                              <a:cubicBezTo>
                                <a:pt x="744693" y="142733"/>
                                <a:pt x="729800" y="142733"/>
                                <a:pt x="724835" y="147698"/>
                              </a:cubicBezTo>
                              <a:lnTo>
                                <a:pt x="541144" y="251954"/>
                              </a:lnTo>
                              <a:cubicBezTo>
                                <a:pt x="536179" y="256919"/>
                                <a:pt x="536179" y="256919"/>
                                <a:pt x="536179" y="261883"/>
                              </a:cubicBezTo>
                              <a:cubicBezTo>
                                <a:pt x="536179" y="261883"/>
                                <a:pt x="536179" y="266848"/>
                                <a:pt x="536179" y="266848"/>
                              </a:cubicBezTo>
                              <a:cubicBezTo>
                                <a:pt x="536179" y="266848"/>
                                <a:pt x="536179" y="271813"/>
                                <a:pt x="536179" y="271813"/>
                              </a:cubicBezTo>
                              <a:cubicBezTo>
                                <a:pt x="536179" y="271813"/>
                                <a:pt x="536179" y="276777"/>
                                <a:pt x="536179" y="276777"/>
                              </a:cubicBezTo>
                              <a:cubicBezTo>
                                <a:pt x="536179" y="276777"/>
                                <a:pt x="536179" y="281742"/>
                                <a:pt x="536179" y="281742"/>
                              </a:cubicBezTo>
                              <a:cubicBezTo>
                                <a:pt x="536179" y="281742"/>
                                <a:pt x="536179" y="286706"/>
                                <a:pt x="536179" y="286706"/>
                              </a:cubicBezTo>
                              <a:cubicBezTo>
                                <a:pt x="536179" y="286706"/>
                                <a:pt x="536179" y="291671"/>
                                <a:pt x="536179" y="291671"/>
                              </a:cubicBezTo>
                              <a:cubicBezTo>
                                <a:pt x="536179" y="291671"/>
                                <a:pt x="536179" y="296636"/>
                                <a:pt x="536179" y="296636"/>
                              </a:cubicBezTo>
                              <a:cubicBezTo>
                                <a:pt x="536179" y="296636"/>
                                <a:pt x="536179" y="301600"/>
                                <a:pt x="536179" y="301600"/>
                              </a:cubicBezTo>
                              <a:cubicBezTo>
                                <a:pt x="536179" y="301600"/>
                                <a:pt x="536179" y="306565"/>
                                <a:pt x="536179" y="306565"/>
                              </a:cubicBezTo>
                              <a:cubicBezTo>
                                <a:pt x="536179" y="306565"/>
                                <a:pt x="536179" y="311529"/>
                                <a:pt x="536179" y="311529"/>
                              </a:cubicBezTo>
                              <a:cubicBezTo>
                                <a:pt x="536179" y="316494"/>
                                <a:pt x="536179" y="316494"/>
                                <a:pt x="536179" y="321459"/>
                              </a:cubicBezTo>
                              <a:lnTo>
                                <a:pt x="486533" y="291671"/>
                              </a:lnTo>
                              <a:cubicBezTo>
                                <a:pt x="476604" y="286706"/>
                                <a:pt x="461710" y="286706"/>
                                <a:pt x="456746" y="291671"/>
                              </a:cubicBezTo>
                              <a:lnTo>
                                <a:pt x="273054" y="395928"/>
                              </a:lnTo>
                              <a:cubicBezTo>
                                <a:pt x="268090" y="400893"/>
                                <a:pt x="268090" y="400893"/>
                                <a:pt x="268090" y="405858"/>
                              </a:cubicBezTo>
                              <a:cubicBezTo>
                                <a:pt x="268090" y="405858"/>
                                <a:pt x="268090" y="410822"/>
                                <a:pt x="268090" y="410822"/>
                              </a:cubicBezTo>
                              <a:cubicBezTo>
                                <a:pt x="268090" y="410822"/>
                                <a:pt x="268090" y="415787"/>
                                <a:pt x="268090" y="415787"/>
                              </a:cubicBezTo>
                              <a:cubicBezTo>
                                <a:pt x="268090" y="415787"/>
                                <a:pt x="268090" y="420752"/>
                                <a:pt x="268090" y="420752"/>
                              </a:cubicBezTo>
                              <a:cubicBezTo>
                                <a:pt x="268090" y="420752"/>
                                <a:pt x="268090" y="425716"/>
                                <a:pt x="268090" y="425716"/>
                              </a:cubicBezTo>
                              <a:cubicBezTo>
                                <a:pt x="268090" y="425716"/>
                                <a:pt x="268090" y="430681"/>
                                <a:pt x="268090" y="430681"/>
                              </a:cubicBezTo>
                              <a:cubicBezTo>
                                <a:pt x="268090" y="430681"/>
                                <a:pt x="268090" y="435645"/>
                                <a:pt x="268090" y="435645"/>
                              </a:cubicBezTo>
                              <a:cubicBezTo>
                                <a:pt x="268090" y="435645"/>
                                <a:pt x="268090" y="440610"/>
                                <a:pt x="268090" y="440610"/>
                              </a:cubicBezTo>
                              <a:cubicBezTo>
                                <a:pt x="268090" y="440610"/>
                                <a:pt x="268090" y="445575"/>
                                <a:pt x="268090" y="445575"/>
                              </a:cubicBezTo>
                              <a:cubicBezTo>
                                <a:pt x="268090" y="445575"/>
                                <a:pt x="268090" y="450539"/>
                                <a:pt x="268090" y="450539"/>
                              </a:cubicBezTo>
                              <a:cubicBezTo>
                                <a:pt x="268090" y="450539"/>
                                <a:pt x="268090" y="455504"/>
                                <a:pt x="268090" y="455504"/>
                              </a:cubicBezTo>
                              <a:cubicBezTo>
                                <a:pt x="268090" y="460468"/>
                                <a:pt x="268090" y="460468"/>
                                <a:pt x="268090" y="465433"/>
                              </a:cubicBezTo>
                              <a:lnTo>
                                <a:pt x="218444" y="435645"/>
                              </a:lnTo>
                              <a:cubicBezTo>
                                <a:pt x="208515" y="430681"/>
                                <a:pt x="193621" y="430681"/>
                                <a:pt x="188656" y="435645"/>
                              </a:cubicBezTo>
                              <a:lnTo>
                                <a:pt x="4965" y="539902"/>
                              </a:lnTo>
                              <a:cubicBezTo>
                                <a:pt x="0" y="544867"/>
                                <a:pt x="0" y="544867"/>
                                <a:pt x="0" y="549831"/>
                              </a:cubicBezTo>
                              <a:cubicBezTo>
                                <a:pt x="0" y="549831"/>
                                <a:pt x="0" y="554796"/>
                                <a:pt x="0" y="554796"/>
                              </a:cubicBezTo>
                              <a:cubicBezTo>
                                <a:pt x="0" y="554796"/>
                                <a:pt x="0" y="559760"/>
                                <a:pt x="0" y="559760"/>
                              </a:cubicBezTo>
                              <a:cubicBezTo>
                                <a:pt x="0" y="559760"/>
                                <a:pt x="0" y="564725"/>
                                <a:pt x="0" y="564725"/>
                              </a:cubicBezTo>
                              <a:cubicBezTo>
                                <a:pt x="0" y="564725"/>
                                <a:pt x="0" y="569690"/>
                                <a:pt x="0" y="569690"/>
                              </a:cubicBezTo>
                              <a:cubicBezTo>
                                <a:pt x="0" y="569690"/>
                                <a:pt x="0" y="574654"/>
                                <a:pt x="0" y="574654"/>
                              </a:cubicBezTo>
                              <a:cubicBezTo>
                                <a:pt x="0" y="574654"/>
                                <a:pt x="0" y="579619"/>
                                <a:pt x="0" y="579619"/>
                              </a:cubicBezTo>
                              <a:cubicBezTo>
                                <a:pt x="0" y="579619"/>
                                <a:pt x="0" y="584583"/>
                                <a:pt x="0" y="584583"/>
                              </a:cubicBezTo>
                              <a:cubicBezTo>
                                <a:pt x="0" y="584583"/>
                                <a:pt x="0" y="589548"/>
                                <a:pt x="0" y="589548"/>
                              </a:cubicBezTo>
                              <a:cubicBezTo>
                                <a:pt x="0" y="589548"/>
                                <a:pt x="0" y="594513"/>
                                <a:pt x="0" y="594513"/>
                              </a:cubicBezTo>
                              <a:cubicBezTo>
                                <a:pt x="0" y="594513"/>
                                <a:pt x="0" y="599477"/>
                                <a:pt x="0" y="599477"/>
                              </a:cubicBezTo>
                              <a:cubicBezTo>
                                <a:pt x="0" y="604442"/>
                                <a:pt x="0" y="609407"/>
                                <a:pt x="4965" y="614371"/>
                              </a:cubicBezTo>
                              <a:lnTo>
                                <a:pt x="228373" y="743452"/>
                              </a:lnTo>
                              <a:cubicBezTo>
                                <a:pt x="238302" y="748416"/>
                                <a:pt x="253196" y="748416"/>
                                <a:pt x="258161" y="743452"/>
                              </a:cubicBezTo>
                              <a:lnTo>
                                <a:pt x="441852" y="639195"/>
                              </a:lnTo>
                              <a:cubicBezTo>
                                <a:pt x="446816" y="634230"/>
                                <a:pt x="446816" y="634230"/>
                                <a:pt x="446816" y="629265"/>
                              </a:cubicBezTo>
                              <a:cubicBezTo>
                                <a:pt x="446816" y="629265"/>
                                <a:pt x="446816" y="624301"/>
                                <a:pt x="446816" y="624301"/>
                              </a:cubicBezTo>
                              <a:cubicBezTo>
                                <a:pt x="446816" y="624301"/>
                                <a:pt x="446816" y="619336"/>
                                <a:pt x="446816" y="619336"/>
                              </a:cubicBezTo>
                              <a:cubicBezTo>
                                <a:pt x="446816" y="619336"/>
                                <a:pt x="446816" y="614371"/>
                                <a:pt x="446816" y="614371"/>
                              </a:cubicBezTo>
                              <a:cubicBezTo>
                                <a:pt x="446816" y="614371"/>
                                <a:pt x="446816" y="609407"/>
                                <a:pt x="446816" y="609407"/>
                              </a:cubicBezTo>
                              <a:cubicBezTo>
                                <a:pt x="446816" y="609407"/>
                                <a:pt x="446816" y="604442"/>
                                <a:pt x="446816" y="604442"/>
                              </a:cubicBezTo>
                              <a:cubicBezTo>
                                <a:pt x="446816" y="604442"/>
                                <a:pt x="446816" y="599477"/>
                                <a:pt x="446816" y="599477"/>
                              </a:cubicBezTo>
                              <a:cubicBezTo>
                                <a:pt x="446816" y="599477"/>
                                <a:pt x="446816" y="594513"/>
                                <a:pt x="446816" y="594513"/>
                              </a:cubicBezTo>
                              <a:cubicBezTo>
                                <a:pt x="446816" y="594513"/>
                                <a:pt x="446816" y="589548"/>
                                <a:pt x="446816" y="589548"/>
                              </a:cubicBezTo>
                              <a:cubicBezTo>
                                <a:pt x="446816" y="589548"/>
                                <a:pt x="446816" y="584583"/>
                                <a:pt x="446816" y="584583"/>
                              </a:cubicBezTo>
                              <a:cubicBezTo>
                                <a:pt x="446816" y="584583"/>
                                <a:pt x="446816" y="579619"/>
                                <a:pt x="446816" y="579619"/>
                              </a:cubicBezTo>
                              <a:cubicBezTo>
                                <a:pt x="446816" y="574654"/>
                                <a:pt x="446816" y="574654"/>
                                <a:pt x="446816" y="569690"/>
                              </a:cubicBezTo>
                              <a:lnTo>
                                <a:pt x="496462" y="599477"/>
                              </a:lnTo>
                              <a:cubicBezTo>
                                <a:pt x="506392" y="604442"/>
                                <a:pt x="521285" y="604442"/>
                                <a:pt x="526250" y="599477"/>
                              </a:cubicBezTo>
                              <a:lnTo>
                                <a:pt x="709941" y="495221"/>
                              </a:lnTo>
                              <a:cubicBezTo>
                                <a:pt x="714906" y="490256"/>
                                <a:pt x="714906" y="490256"/>
                                <a:pt x="714906" y="485291"/>
                              </a:cubicBezTo>
                              <a:cubicBezTo>
                                <a:pt x="714906" y="485291"/>
                                <a:pt x="714906" y="480327"/>
                                <a:pt x="714906" y="480327"/>
                              </a:cubicBezTo>
                              <a:cubicBezTo>
                                <a:pt x="714906" y="480327"/>
                                <a:pt x="714906" y="475362"/>
                                <a:pt x="714906" y="475362"/>
                              </a:cubicBezTo>
                              <a:cubicBezTo>
                                <a:pt x="714906" y="475362"/>
                                <a:pt x="714906" y="470398"/>
                                <a:pt x="714906" y="470398"/>
                              </a:cubicBezTo>
                              <a:cubicBezTo>
                                <a:pt x="714906" y="470398"/>
                                <a:pt x="714906" y="465433"/>
                                <a:pt x="714906" y="465433"/>
                              </a:cubicBezTo>
                              <a:cubicBezTo>
                                <a:pt x="714906" y="465433"/>
                                <a:pt x="714906" y="460468"/>
                                <a:pt x="714906" y="460468"/>
                              </a:cubicBezTo>
                              <a:cubicBezTo>
                                <a:pt x="714906" y="460468"/>
                                <a:pt x="714906" y="455504"/>
                                <a:pt x="714906" y="455504"/>
                              </a:cubicBezTo>
                              <a:cubicBezTo>
                                <a:pt x="714906" y="455504"/>
                                <a:pt x="714906" y="450539"/>
                                <a:pt x="714906" y="450539"/>
                              </a:cubicBezTo>
                              <a:cubicBezTo>
                                <a:pt x="714906" y="450539"/>
                                <a:pt x="714906" y="445575"/>
                                <a:pt x="714906" y="445575"/>
                              </a:cubicBezTo>
                              <a:cubicBezTo>
                                <a:pt x="714906" y="445575"/>
                                <a:pt x="714906" y="440610"/>
                                <a:pt x="714906" y="440610"/>
                              </a:cubicBezTo>
                              <a:cubicBezTo>
                                <a:pt x="714906" y="440610"/>
                                <a:pt x="714906" y="435645"/>
                                <a:pt x="714906" y="435645"/>
                              </a:cubicBezTo>
                              <a:cubicBezTo>
                                <a:pt x="714906" y="430681"/>
                                <a:pt x="714906" y="430681"/>
                                <a:pt x="714906" y="425716"/>
                              </a:cubicBezTo>
                              <a:lnTo>
                                <a:pt x="764552" y="455504"/>
                              </a:lnTo>
                              <a:cubicBezTo>
                                <a:pt x="774481" y="460468"/>
                                <a:pt x="789375" y="460468"/>
                                <a:pt x="794339" y="455504"/>
                              </a:cubicBezTo>
                              <a:lnTo>
                                <a:pt x="978031" y="351246"/>
                              </a:lnTo>
                              <a:cubicBezTo>
                                <a:pt x="982995" y="346282"/>
                                <a:pt x="982995" y="346282"/>
                                <a:pt x="982995" y="341317"/>
                              </a:cubicBezTo>
                              <a:cubicBezTo>
                                <a:pt x="982995" y="341317"/>
                                <a:pt x="982995" y="336352"/>
                                <a:pt x="982995" y="336352"/>
                              </a:cubicBezTo>
                              <a:cubicBezTo>
                                <a:pt x="982995" y="336352"/>
                                <a:pt x="982995" y="331388"/>
                                <a:pt x="982995" y="331388"/>
                              </a:cubicBezTo>
                              <a:cubicBezTo>
                                <a:pt x="982995" y="331388"/>
                                <a:pt x="982995" y="326423"/>
                                <a:pt x="982995" y="326423"/>
                              </a:cubicBezTo>
                              <a:cubicBezTo>
                                <a:pt x="982995" y="326423"/>
                                <a:pt x="982995" y="321459"/>
                                <a:pt x="982995" y="321459"/>
                              </a:cubicBezTo>
                              <a:cubicBezTo>
                                <a:pt x="982995" y="321459"/>
                                <a:pt x="982995" y="316494"/>
                                <a:pt x="982995" y="316494"/>
                              </a:cubicBezTo>
                              <a:cubicBezTo>
                                <a:pt x="982995" y="316494"/>
                                <a:pt x="982995" y="311529"/>
                                <a:pt x="982995" y="311529"/>
                              </a:cubicBezTo>
                              <a:cubicBezTo>
                                <a:pt x="982995" y="311529"/>
                                <a:pt x="982995" y="306565"/>
                                <a:pt x="982995" y="306565"/>
                              </a:cubicBezTo>
                              <a:cubicBezTo>
                                <a:pt x="982995" y="306565"/>
                                <a:pt x="982995" y="301600"/>
                                <a:pt x="982995" y="301600"/>
                              </a:cubicBezTo>
                              <a:cubicBezTo>
                                <a:pt x="982995" y="301600"/>
                                <a:pt x="982995" y="296636"/>
                                <a:pt x="982995" y="296636"/>
                              </a:cubicBezTo>
                              <a:cubicBezTo>
                                <a:pt x="982995" y="296636"/>
                                <a:pt x="982995" y="291671"/>
                                <a:pt x="982995" y="291671"/>
                              </a:cubicBezTo>
                              <a:cubicBezTo>
                                <a:pt x="982995" y="286706"/>
                                <a:pt x="982995" y="286706"/>
                                <a:pt x="982995" y="281742"/>
                              </a:cubicBezTo>
                              <a:lnTo>
                                <a:pt x="1032641" y="311529"/>
                              </a:lnTo>
                              <a:cubicBezTo>
                                <a:pt x="1042570" y="316494"/>
                                <a:pt x="1057464" y="316494"/>
                                <a:pt x="1062429" y="311529"/>
                              </a:cubicBezTo>
                              <a:lnTo>
                                <a:pt x="1246120" y="207273"/>
                              </a:lnTo>
                              <a:cubicBezTo>
                                <a:pt x="1251085" y="202308"/>
                                <a:pt x="1251085" y="202308"/>
                                <a:pt x="1251085" y="197344"/>
                              </a:cubicBezTo>
                              <a:cubicBezTo>
                                <a:pt x="1251085" y="197344"/>
                                <a:pt x="1251085" y="192379"/>
                                <a:pt x="1251085" y="192379"/>
                              </a:cubicBezTo>
                              <a:cubicBezTo>
                                <a:pt x="1251085" y="192379"/>
                                <a:pt x="1251085" y="187414"/>
                                <a:pt x="1251085" y="187414"/>
                              </a:cubicBezTo>
                              <a:cubicBezTo>
                                <a:pt x="1251085" y="187414"/>
                                <a:pt x="1251085" y="182450"/>
                                <a:pt x="1251085" y="182450"/>
                              </a:cubicBezTo>
                              <a:cubicBezTo>
                                <a:pt x="1251085" y="182450"/>
                                <a:pt x="1251085" y="177485"/>
                                <a:pt x="1251085" y="177485"/>
                              </a:cubicBezTo>
                              <a:cubicBezTo>
                                <a:pt x="1251085" y="177485"/>
                                <a:pt x="1251085" y="172521"/>
                                <a:pt x="1251085" y="172521"/>
                              </a:cubicBezTo>
                              <a:cubicBezTo>
                                <a:pt x="1251085" y="172521"/>
                                <a:pt x="1251085" y="167556"/>
                                <a:pt x="1251085" y="167556"/>
                              </a:cubicBezTo>
                              <a:cubicBezTo>
                                <a:pt x="1251085" y="167556"/>
                                <a:pt x="1251085" y="162591"/>
                                <a:pt x="1251085" y="162591"/>
                              </a:cubicBezTo>
                              <a:cubicBezTo>
                                <a:pt x="1251085" y="162591"/>
                                <a:pt x="1251085" y="157627"/>
                                <a:pt x="1251085" y="157627"/>
                              </a:cubicBezTo>
                              <a:cubicBezTo>
                                <a:pt x="1251085" y="157627"/>
                                <a:pt x="1251085" y="152662"/>
                                <a:pt x="1251085" y="152662"/>
                              </a:cubicBezTo>
                              <a:cubicBezTo>
                                <a:pt x="1251085" y="152662"/>
                                <a:pt x="1251085" y="147698"/>
                                <a:pt x="1251085" y="147698"/>
                              </a:cubicBezTo>
                              <a:cubicBezTo>
                                <a:pt x="1251085" y="142733"/>
                                <a:pt x="1251085" y="137768"/>
                                <a:pt x="1246120" y="132804"/>
                              </a:cubicBezTo>
                              <a:lnTo>
                                <a:pt x="1022712" y="3723"/>
                              </a:lnTo>
                              <a:cubicBezTo>
                                <a:pt x="1012783" y="-1241"/>
                                <a:pt x="997889" y="-1241"/>
                                <a:pt x="992924" y="3723"/>
                              </a:cubicBezTo>
                              <a:lnTo>
                                <a:pt x="809233" y="107980"/>
                              </a:lnTo>
                              <a:cubicBezTo>
                                <a:pt x="804269" y="112945"/>
                                <a:pt x="804269" y="112945"/>
                                <a:pt x="804269" y="117910"/>
                              </a:cubicBezTo>
                              <a:cubicBezTo>
                                <a:pt x="804269" y="117910"/>
                                <a:pt x="804269" y="122874"/>
                                <a:pt x="804269" y="122874"/>
                              </a:cubicBezTo>
                              <a:cubicBezTo>
                                <a:pt x="804269" y="122874"/>
                                <a:pt x="804269" y="127839"/>
                                <a:pt x="804269" y="127839"/>
                              </a:cubicBezTo>
                              <a:cubicBezTo>
                                <a:pt x="804269" y="127839"/>
                                <a:pt x="804269" y="132804"/>
                                <a:pt x="804269" y="132804"/>
                              </a:cubicBezTo>
                              <a:cubicBezTo>
                                <a:pt x="804269" y="132804"/>
                                <a:pt x="804269" y="137768"/>
                                <a:pt x="804269" y="137768"/>
                              </a:cubicBezTo>
                              <a:cubicBezTo>
                                <a:pt x="804269" y="137768"/>
                                <a:pt x="804269" y="142733"/>
                                <a:pt x="804269" y="142733"/>
                              </a:cubicBezTo>
                              <a:cubicBezTo>
                                <a:pt x="804269" y="142733"/>
                                <a:pt x="804269" y="147698"/>
                                <a:pt x="804269" y="147698"/>
                              </a:cubicBezTo>
                              <a:cubicBezTo>
                                <a:pt x="804269" y="147698"/>
                                <a:pt x="804269" y="152662"/>
                                <a:pt x="804269" y="152662"/>
                              </a:cubicBezTo>
                              <a:cubicBezTo>
                                <a:pt x="804269" y="152662"/>
                                <a:pt x="804269" y="157627"/>
                                <a:pt x="804269" y="157627"/>
                              </a:cubicBezTo>
                              <a:cubicBezTo>
                                <a:pt x="804269" y="157627"/>
                                <a:pt x="804269" y="162591"/>
                                <a:pt x="804269" y="162591"/>
                              </a:cubicBezTo>
                              <a:cubicBezTo>
                                <a:pt x="804269" y="162591"/>
                                <a:pt x="804269" y="167556"/>
                                <a:pt x="804269" y="167556"/>
                              </a:cubicBezTo>
                              <a:cubicBezTo>
                                <a:pt x="804269" y="167556"/>
                                <a:pt x="804269" y="172521"/>
                                <a:pt x="804269" y="17748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3" name="Polyline: figure 62">
                          <a:extLst>
                            <a:ext uri="{FF2B5EF4-FFF2-40B4-BE49-F238E27FC236}">
                              <a16:creationId xmlns:a16="http://schemas.microsoft.com/office/drawing/2014/main" id="{5F189466-9127-4A6F-AC20-5C19AD3280E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745660" y="6873269"/>
                          <a:ext cx="1089308" cy="652847"/>
                        </a:xfrm>
                        <a:custGeom>
                          <a:avLst/>
                          <a:gdLst>
                            <a:gd name="connsiteX0" fmla="*/ 7021 w 1089308"/>
                            <a:gd name="connsiteY0" fmla="*/ 614371 h 652847"/>
                            <a:gd name="connsiteX1" fmla="*/ 66596 w 1089308"/>
                            <a:gd name="connsiteY1" fmla="*/ 649124 h 652847"/>
                            <a:gd name="connsiteX2" fmla="*/ 96384 w 1089308"/>
                            <a:gd name="connsiteY2" fmla="*/ 649124 h 652847"/>
                            <a:gd name="connsiteX3" fmla="*/ 280075 w 1089308"/>
                            <a:gd name="connsiteY3" fmla="*/ 544867 h 652847"/>
                            <a:gd name="connsiteX4" fmla="*/ 285040 w 1089308"/>
                            <a:gd name="connsiteY4" fmla="*/ 534938 h 652847"/>
                            <a:gd name="connsiteX5" fmla="*/ 285040 w 1089308"/>
                            <a:gd name="connsiteY5" fmla="*/ 529973 h 652847"/>
                            <a:gd name="connsiteX6" fmla="*/ 285040 w 1089308"/>
                            <a:gd name="connsiteY6" fmla="*/ 525009 h 652847"/>
                            <a:gd name="connsiteX7" fmla="*/ 285040 w 1089308"/>
                            <a:gd name="connsiteY7" fmla="*/ 520044 h 652847"/>
                            <a:gd name="connsiteX8" fmla="*/ 285040 w 1089308"/>
                            <a:gd name="connsiteY8" fmla="*/ 515079 h 652847"/>
                            <a:gd name="connsiteX9" fmla="*/ 285040 w 1089308"/>
                            <a:gd name="connsiteY9" fmla="*/ 510115 h 652847"/>
                            <a:gd name="connsiteX10" fmla="*/ 285040 w 1089308"/>
                            <a:gd name="connsiteY10" fmla="*/ 505150 h 652847"/>
                            <a:gd name="connsiteX11" fmla="*/ 285040 w 1089308"/>
                            <a:gd name="connsiteY11" fmla="*/ 500186 h 652847"/>
                            <a:gd name="connsiteX12" fmla="*/ 285040 w 1089308"/>
                            <a:gd name="connsiteY12" fmla="*/ 495221 h 652847"/>
                            <a:gd name="connsiteX13" fmla="*/ 285040 w 1089308"/>
                            <a:gd name="connsiteY13" fmla="*/ 490256 h 652847"/>
                            <a:gd name="connsiteX14" fmla="*/ 285040 w 1089308"/>
                            <a:gd name="connsiteY14" fmla="*/ 485292 h 652847"/>
                            <a:gd name="connsiteX15" fmla="*/ 285040 w 1089308"/>
                            <a:gd name="connsiteY15" fmla="*/ 475362 h 652847"/>
                            <a:gd name="connsiteX16" fmla="*/ 334686 w 1089308"/>
                            <a:gd name="connsiteY16" fmla="*/ 505150 h 652847"/>
                            <a:gd name="connsiteX17" fmla="*/ 364474 w 1089308"/>
                            <a:gd name="connsiteY17" fmla="*/ 505150 h 652847"/>
                            <a:gd name="connsiteX18" fmla="*/ 548164 w 1089308"/>
                            <a:gd name="connsiteY18" fmla="*/ 400893 h 652847"/>
                            <a:gd name="connsiteX19" fmla="*/ 553129 w 1089308"/>
                            <a:gd name="connsiteY19" fmla="*/ 390963 h 652847"/>
                            <a:gd name="connsiteX20" fmla="*/ 553129 w 1089308"/>
                            <a:gd name="connsiteY20" fmla="*/ 385999 h 652847"/>
                            <a:gd name="connsiteX21" fmla="*/ 553129 w 1089308"/>
                            <a:gd name="connsiteY21" fmla="*/ 381034 h 652847"/>
                            <a:gd name="connsiteX22" fmla="*/ 553129 w 1089308"/>
                            <a:gd name="connsiteY22" fmla="*/ 376070 h 652847"/>
                            <a:gd name="connsiteX23" fmla="*/ 553129 w 1089308"/>
                            <a:gd name="connsiteY23" fmla="*/ 371105 h 652847"/>
                            <a:gd name="connsiteX24" fmla="*/ 553129 w 1089308"/>
                            <a:gd name="connsiteY24" fmla="*/ 366140 h 652847"/>
                            <a:gd name="connsiteX25" fmla="*/ 553129 w 1089308"/>
                            <a:gd name="connsiteY25" fmla="*/ 361176 h 652847"/>
                            <a:gd name="connsiteX26" fmla="*/ 553129 w 1089308"/>
                            <a:gd name="connsiteY26" fmla="*/ 356211 h 652847"/>
                            <a:gd name="connsiteX27" fmla="*/ 553129 w 1089308"/>
                            <a:gd name="connsiteY27" fmla="*/ 351247 h 652847"/>
                            <a:gd name="connsiteX28" fmla="*/ 553129 w 1089308"/>
                            <a:gd name="connsiteY28" fmla="*/ 346282 h 652847"/>
                            <a:gd name="connsiteX29" fmla="*/ 553129 w 1089308"/>
                            <a:gd name="connsiteY29" fmla="*/ 341317 h 652847"/>
                            <a:gd name="connsiteX30" fmla="*/ 553129 w 1089308"/>
                            <a:gd name="connsiteY30" fmla="*/ 331388 h 652847"/>
                            <a:gd name="connsiteX31" fmla="*/ 602775 w 1089308"/>
                            <a:gd name="connsiteY31" fmla="*/ 361176 h 652847"/>
                            <a:gd name="connsiteX32" fmla="*/ 632563 w 1089308"/>
                            <a:gd name="connsiteY32" fmla="*/ 361176 h 652847"/>
                            <a:gd name="connsiteX33" fmla="*/ 816254 w 1089308"/>
                            <a:gd name="connsiteY33" fmla="*/ 256919 h 652847"/>
                            <a:gd name="connsiteX34" fmla="*/ 821218 w 1089308"/>
                            <a:gd name="connsiteY34" fmla="*/ 246990 h 652847"/>
                            <a:gd name="connsiteX35" fmla="*/ 821218 w 1089308"/>
                            <a:gd name="connsiteY35" fmla="*/ 242025 h 652847"/>
                            <a:gd name="connsiteX36" fmla="*/ 821218 w 1089308"/>
                            <a:gd name="connsiteY36" fmla="*/ 237061 h 652847"/>
                            <a:gd name="connsiteX37" fmla="*/ 821218 w 1089308"/>
                            <a:gd name="connsiteY37" fmla="*/ 232096 h 652847"/>
                            <a:gd name="connsiteX38" fmla="*/ 821218 w 1089308"/>
                            <a:gd name="connsiteY38" fmla="*/ 227132 h 652847"/>
                            <a:gd name="connsiteX39" fmla="*/ 821218 w 1089308"/>
                            <a:gd name="connsiteY39" fmla="*/ 222167 h 652847"/>
                            <a:gd name="connsiteX40" fmla="*/ 821218 w 1089308"/>
                            <a:gd name="connsiteY40" fmla="*/ 217202 h 652847"/>
                            <a:gd name="connsiteX41" fmla="*/ 821218 w 1089308"/>
                            <a:gd name="connsiteY41" fmla="*/ 212238 h 652847"/>
                            <a:gd name="connsiteX42" fmla="*/ 821218 w 1089308"/>
                            <a:gd name="connsiteY42" fmla="*/ 207273 h 652847"/>
                            <a:gd name="connsiteX43" fmla="*/ 821218 w 1089308"/>
                            <a:gd name="connsiteY43" fmla="*/ 202308 h 652847"/>
                            <a:gd name="connsiteX44" fmla="*/ 821218 w 1089308"/>
                            <a:gd name="connsiteY44" fmla="*/ 197344 h 652847"/>
                            <a:gd name="connsiteX45" fmla="*/ 821218 w 1089308"/>
                            <a:gd name="connsiteY45" fmla="*/ 187414 h 652847"/>
                            <a:gd name="connsiteX46" fmla="*/ 870865 w 1089308"/>
                            <a:gd name="connsiteY46" fmla="*/ 217202 h 652847"/>
                            <a:gd name="connsiteX47" fmla="*/ 900653 w 1089308"/>
                            <a:gd name="connsiteY47" fmla="*/ 217202 h 652847"/>
                            <a:gd name="connsiteX48" fmla="*/ 1084343 w 1089308"/>
                            <a:gd name="connsiteY48" fmla="*/ 112945 h 652847"/>
                            <a:gd name="connsiteX49" fmla="*/ 1089308 w 1089308"/>
                            <a:gd name="connsiteY49" fmla="*/ 103016 h 652847"/>
                            <a:gd name="connsiteX50" fmla="*/ 1089308 w 1089308"/>
                            <a:gd name="connsiteY50" fmla="*/ 98051 h 652847"/>
                            <a:gd name="connsiteX51" fmla="*/ 1089308 w 1089308"/>
                            <a:gd name="connsiteY51" fmla="*/ 93086 h 652847"/>
                            <a:gd name="connsiteX52" fmla="*/ 1089308 w 1089308"/>
                            <a:gd name="connsiteY52" fmla="*/ 88122 h 652847"/>
                            <a:gd name="connsiteX53" fmla="*/ 1089308 w 1089308"/>
                            <a:gd name="connsiteY53" fmla="*/ 83157 h 652847"/>
                            <a:gd name="connsiteX54" fmla="*/ 1089308 w 1089308"/>
                            <a:gd name="connsiteY54" fmla="*/ 78193 h 652847"/>
                            <a:gd name="connsiteX55" fmla="*/ 1089308 w 1089308"/>
                            <a:gd name="connsiteY55" fmla="*/ 73228 h 652847"/>
                            <a:gd name="connsiteX56" fmla="*/ 1089308 w 1089308"/>
                            <a:gd name="connsiteY56" fmla="*/ 68263 h 652847"/>
                            <a:gd name="connsiteX57" fmla="*/ 1089308 w 1089308"/>
                            <a:gd name="connsiteY57" fmla="*/ 63299 h 652847"/>
                            <a:gd name="connsiteX58" fmla="*/ 1089308 w 1089308"/>
                            <a:gd name="connsiteY58" fmla="*/ 58334 h 652847"/>
                            <a:gd name="connsiteX59" fmla="*/ 1089308 w 1089308"/>
                            <a:gd name="connsiteY59" fmla="*/ 53370 h 652847"/>
                            <a:gd name="connsiteX60" fmla="*/ 1084343 w 1089308"/>
                            <a:gd name="connsiteY60" fmla="*/ 38476 h 652847"/>
                            <a:gd name="connsiteX61" fmla="*/ 1024768 w 1089308"/>
                            <a:gd name="connsiteY61" fmla="*/ 3724 h 652847"/>
                            <a:gd name="connsiteX62" fmla="*/ 994980 w 1089308"/>
                            <a:gd name="connsiteY62" fmla="*/ 3724 h 652847"/>
                            <a:gd name="connsiteX63" fmla="*/ 811289 w 1089308"/>
                            <a:gd name="connsiteY63" fmla="*/ 107980 h 652847"/>
                            <a:gd name="connsiteX64" fmla="*/ 806325 w 1089308"/>
                            <a:gd name="connsiteY64" fmla="*/ 117909 h 652847"/>
                            <a:gd name="connsiteX65" fmla="*/ 806325 w 1089308"/>
                            <a:gd name="connsiteY65" fmla="*/ 122874 h 652847"/>
                            <a:gd name="connsiteX66" fmla="*/ 806325 w 1089308"/>
                            <a:gd name="connsiteY66" fmla="*/ 127839 h 652847"/>
                            <a:gd name="connsiteX67" fmla="*/ 806325 w 1089308"/>
                            <a:gd name="connsiteY67" fmla="*/ 132803 h 652847"/>
                            <a:gd name="connsiteX68" fmla="*/ 806325 w 1089308"/>
                            <a:gd name="connsiteY68" fmla="*/ 137768 h 652847"/>
                            <a:gd name="connsiteX69" fmla="*/ 806325 w 1089308"/>
                            <a:gd name="connsiteY69" fmla="*/ 142732 h 652847"/>
                            <a:gd name="connsiteX70" fmla="*/ 806325 w 1089308"/>
                            <a:gd name="connsiteY70" fmla="*/ 147697 h 652847"/>
                            <a:gd name="connsiteX71" fmla="*/ 806325 w 1089308"/>
                            <a:gd name="connsiteY71" fmla="*/ 152662 h 652847"/>
                            <a:gd name="connsiteX72" fmla="*/ 806325 w 1089308"/>
                            <a:gd name="connsiteY72" fmla="*/ 157626 h 652847"/>
                            <a:gd name="connsiteX73" fmla="*/ 806325 w 1089308"/>
                            <a:gd name="connsiteY73" fmla="*/ 162591 h 652847"/>
                            <a:gd name="connsiteX74" fmla="*/ 806325 w 1089308"/>
                            <a:gd name="connsiteY74" fmla="*/ 167556 h 652847"/>
                            <a:gd name="connsiteX75" fmla="*/ 806325 w 1089308"/>
                            <a:gd name="connsiteY75" fmla="*/ 177485 h 652847"/>
                            <a:gd name="connsiteX76" fmla="*/ 756679 w 1089308"/>
                            <a:gd name="connsiteY76" fmla="*/ 147697 h 652847"/>
                            <a:gd name="connsiteX77" fmla="*/ 726891 w 1089308"/>
                            <a:gd name="connsiteY77" fmla="*/ 147697 h 652847"/>
                            <a:gd name="connsiteX78" fmla="*/ 543200 w 1089308"/>
                            <a:gd name="connsiteY78" fmla="*/ 251955 h 652847"/>
                            <a:gd name="connsiteX79" fmla="*/ 538235 w 1089308"/>
                            <a:gd name="connsiteY79" fmla="*/ 261884 h 652847"/>
                            <a:gd name="connsiteX80" fmla="*/ 538235 w 1089308"/>
                            <a:gd name="connsiteY80" fmla="*/ 266848 h 652847"/>
                            <a:gd name="connsiteX81" fmla="*/ 538235 w 1089308"/>
                            <a:gd name="connsiteY81" fmla="*/ 271813 h 652847"/>
                            <a:gd name="connsiteX82" fmla="*/ 538235 w 1089308"/>
                            <a:gd name="connsiteY82" fmla="*/ 276778 h 652847"/>
                            <a:gd name="connsiteX83" fmla="*/ 538235 w 1089308"/>
                            <a:gd name="connsiteY83" fmla="*/ 281742 h 652847"/>
                            <a:gd name="connsiteX84" fmla="*/ 538235 w 1089308"/>
                            <a:gd name="connsiteY84" fmla="*/ 286707 h 652847"/>
                            <a:gd name="connsiteX85" fmla="*/ 538235 w 1089308"/>
                            <a:gd name="connsiteY85" fmla="*/ 291671 h 652847"/>
                            <a:gd name="connsiteX86" fmla="*/ 538235 w 1089308"/>
                            <a:gd name="connsiteY86" fmla="*/ 296636 h 652847"/>
                            <a:gd name="connsiteX87" fmla="*/ 538235 w 1089308"/>
                            <a:gd name="connsiteY87" fmla="*/ 301601 h 652847"/>
                            <a:gd name="connsiteX88" fmla="*/ 538235 w 1089308"/>
                            <a:gd name="connsiteY88" fmla="*/ 306565 h 652847"/>
                            <a:gd name="connsiteX89" fmla="*/ 538235 w 1089308"/>
                            <a:gd name="connsiteY89" fmla="*/ 311530 h 652847"/>
                            <a:gd name="connsiteX90" fmla="*/ 538235 w 1089308"/>
                            <a:gd name="connsiteY90" fmla="*/ 321459 h 652847"/>
                            <a:gd name="connsiteX91" fmla="*/ 488589 w 1089308"/>
                            <a:gd name="connsiteY91" fmla="*/ 291671 h 652847"/>
                            <a:gd name="connsiteX92" fmla="*/ 458802 w 1089308"/>
                            <a:gd name="connsiteY92" fmla="*/ 291671 h 652847"/>
                            <a:gd name="connsiteX93" fmla="*/ 275110 w 1089308"/>
                            <a:gd name="connsiteY93" fmla="*/ 395928 h 652847"/>
                            <a:gd name="connsiteX94" fmla="*/ 270146 w 1089308"/>
                            <a:gd name="connsiteY94" fmla="*/ 405857 h 652847"/>
                            <a:gd name="connsiteX95" fmla="*/ 270146 w 1089308"/>
                            <a:gd name="connsiteY95" fmla="*/ 410822 h 652847"/>
                            <a:gd name="connsiteX96" fmla="*/ 270146 w 1089308"/>
                            <a:gd name="connsiteY96" fmla="*/ 415786 h 652847"/>
                            <a:gd name="connsiteX97" fmla="*/ 270146 w 1089308"/>
                            <a:gd name="connsiteY97" fmla="*/ 420751 h 652847"/>
                            <a:gd name="connsiteX98" fmla="*/ 270146 w 1089308"/>
                            <a:gd name="connsiteY98" fmla="*/ 425716 h 652847"/>
                            <a:gd name="connsiteX99" fmla="*/ 270146 w 1089308"/>
                            <a:gd name="connsiteY99" fmla="*/ 430680 h 652847"/>
                            <a:gd name="connsiteX100" fmla="*/ 270146 w 1089308"/>
                            <a:gd name="connsiteY100" fmla="*/ 435645 h 652847"/>
                            <a:gd name="connsiteX101" fmla="*/ 270146 w 1089308"/>
                            <a:gd name="connsiteY101" fmla="*/ 440610 h 652847"/>
                            <a:gd name="connsiteX102" fmla="*/ 270146 w 1089308"/>
                            <a:gd name="connsiteY102" fmla="*/ 445574 h 652847"/>
                            <a:gd name="connsiteX103" fmla="*/ 270146 w 1089308"/>
                            <a:gd name="connsiteY103" fmla="*/ 450539 h 652847"/>
                            <a:gd name="connsiteX104" fmla="*/ 270146 w 1089308"/>
                            <a:gd name="connsiteY104" fmla="*/ 455504 h 652847"/>
                            <a:gd name="connsiteX105" fmla="*/ 270146 w 1089308"/>
                            <a:gd name="connsiteY105" fmla="*/ 465433 h 652847"/>
                            <a:gd name="connsiteX106" fmla="*/ 220500 w 1089308"/>
                            <a:gd name="connsiteY106" fmla="*/ 435645 h 652847"/>
                            <a:gd name="connsiteX107" fmla="*/ 190712 w 1089308"/>
                            <a:gd name="connsiteY107" fmla="*/ 435645 h 652847"/>
                            <a:gd name="connsiteX108" fmla="*/ 7021 w 1089308"/>
                            <a:gd name="connsiteY108" fmla="*/ 539902 h 652847"/>
                            <a:gd name="connsiteX109" fmla="*/ 2056 w 1089308"/>
                            <a:gd name="connsiteY109" fmla="*/ 549832 h 652847"/>
                            <a:gd name="connsiteX110" fmla="*/ 2056 w 1089308"/>
                            <a:gd name="connsiteY110" fmla="*/ 554796 h 652847"/>
                            <a:gd name="connsiteX111" fmla="*/ 2056 w 1089308"/>
                            <a:gd name="connsiteY111" fmla="*/ 559761 h 652847"/>
                            <a:gd name="connsiteX112" fmla="*/ 2056 w 1089308"/>
                            <a:gd name="connsiteY112" fmla="*/ 564725 h 652847"/>
                            <a:gd name="connsiteX113" fmla="*/ 2056 w 1089308"/>
                            <a:gd name="connsiteY113" fmla="*/ 569690 h 652847"/>
                            <a:gd name="connsiteX114" fmla="*/ 2056 w 1089308"/>
                            <a:gd name="connsiteY114" fmla="*/ 574655 h 652847"/>
                            <a:gd name="connsiteX115" fmla="*/ 2056 w 1089308"/>
                            <a:gd name="connsiteY115" fmla="*/ 579619 h 652847"/>
                            <a:gd name="connsiteX116" fmla="*/ 2056 w 1089308"/>
                            <a:gd name="connsiteY116" fmla="*/ 584584 h 652847"/>
                            <a:gd name="connsiteX117" fmla="*/ 2056 w 1089308"/>
                            <a:gd name="connsiteY117" fmla="*/ 589548 h 652847"/>
                            <a:gd name="connsiteX118" fmla="*/ 2056 w 1089308"/>
                            <a:gd name="connsiteY118" fmla="*/ 594513 h 652847"/>
                            <a:gd name="connsiteX119" fmla="*/ 2056 w 1089308"/>
                            <a:gd name="connsiteY119" fmla="*/ 599478 h 652847"/>
                            <a:gd name="connsiteX120" fmla="*/ 7021 w 1089308"/>
                            <a:gd name="connsiteY120" fmla="*/ 614371 h 65284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089308" h="652847">
                              <a:moveTo>
                                <a:pt x="7021" y="614371"/>
                              </a:moveTo>
                              <a:lnTo>
                                <a:pt x="66596" y="649124"/>
                              </a:lnTo>
                              <a:cubicBezTo>
                                <a:pt x="76525" y="654088"/>
                                <a:pt x="91420" y="654088"/>
                                <a:pt x="96384" y="649124"/>
                              </a:cubicBezTo>
                              <a:lnTo>
                                <a:pt x="280075" y="544867"/>
                              </a:lnTo>
                              <a:cubicBezTo>
                                <a:pt x="285040" y="539902"/>
                                <a:pt x="285040" y="539902"/>
                                <a:pt x="285040" y="534938"/>
                              </a:cubicBezTo>
                              <a:cubicBezTo>
                                <a:pt x="285040" y="534938"/>
                                <a:pt x="285040" y="529973"/>
                                <a:pt x="285040" y="529973"/>
                              </a:cubicBezTo>
                              <a:cubicBezTo>
                                <a:pt x="285040" y="529973"/>
                                <a:pt x="285040" y="525009"/>
                                <a:pt x="285040" y="525009"/>
                              </a:cubicBezTo>
                              <a:cubicBezTo>
                                <a:pt x="285040" y="525009"/>
                                <a:pt x="285040" y="520044"/>
                                <a:pt x="285040" y="520044"/>
                              </a:cubicBezTo>
                              <a:cubicBezTo>
                                <a:pt x="285040" y="520044"/>
                                <a:pt x="285040" y="515079"/>
                                <a:pt x="285040" y="515079"/>
                              </a:cubicBezTo>
                              <a:cubicBezTo>
                                <a:pt x="285040" y="515079"/>
                                <a:pt x="285040" y="510115"/>
                                <a:pt x="285040" y="510115"/>
                              </a:cubicBezTo>
                              <a:cubicBezTo>
                                <a:pt x="285040" y="510115"/>
                                <a:pt x="285040" y="505150"/>
                                <a:pt x="285040" y="505150"/>
                              </a:cubicBezTo>
                              <a:cubicBezTo>
                                <a:pt x="285040" y="505150"/>
                                <a:pt x="285040" y="500186"/>
                                <a:pt x="285040" y="500186"/>
                              </a:cubicBezTo>
                              <a:cubicBezTo>
                                <a:pt x="285040" y="500186"/>
                                <a:pt x="285040" y="495221"/>
                                <a:pt x="285040" y="495221"/>
                              </a:cubicBezTo>
                              <a:cubicBezTo>
                                <a:pt x="285040" y="495221"/>
                                <a:pt x="285040" y="490256"/>
                                <a:pt x="285040" y="490256"/>
                              </a:cubicBezTo>
                              <a:cubicBezTo>
                                <a:pt x="285040" y="490256"/>
                                <a:pt x="285040" y="485292"/>
                                <a:pt x="285040" y="485292"/>
                              </a:cubicBezTo>
                              <a:cubicBezTo>
                                <a:pt x="285040" y="480327"/>
                                <a:pt x="285040" y="480327"/>
                                <a:pt x="285040" y="475362"/>
                              </a:cubicBezTo>
                              <a:lnTo>
                                <a:pt x="334686" y="505150"/>
                              </a:lnTo>
                              <a:cubicBezTo>
                                <a:pt x="344615" y="510115"/>
                                <a:pt x="359509" y="510115"/>
                                <a:pt x="364474" y="505150"/>
                              </a:cubicBezTo>
                              <a:lnTo>
                                <a:pt x="548164" y="400893"/>
                              </a:lnTo>
                              <a:cubicBezTo>
                                <a:pt x="553129" y="395928"/>
                                <a:pt x="553129" y="395928"/>
                                <a:pt x="553129" y="390963"/>
                              </a:cubicBezTo>
                              <a:cubicBezTo>
                                <a:pt x="553129" y="390963"/>
                                <a:pt x="553129" y="385999"/>
                                <a:pt x="553129" y="385999"/>
                              </a:cubicBezTo>
                              <a:cubicBezTo>
                                <a:pt x="553129" y="385999"/>
                                <a:pt x="553129" y="381034"/>
                                <a:pt x="553129" y="381034"/>
                              </a:cubicBezTo>
                              <a:cubicBezTo>
                                <a:pt x="553129" y="381034"/>
                                <a:pt x="553129" y="376070"/>
                                <a:pt x="553129" y="376070"/>
                              </a:cubicBezTo>
                              <a:cubicBezTo>
                                <a:pt x="553129" y="376070"/>
                                <a:pt x="553129" y="371105"/>
                                <a:pt x="553129" y="371105"/>
                              </a:cubicBezTo>
                              <a:cubicBezTo>
                                <a:pt x="553129" y="371105"/>
                                <a:pt x="553129" y="366140"/>
                                <a:pt x="553129" y="366140"/>
                              </a:cubicBezTo>
                              <a:cubicBezTo>
                                <a:pt x="553129" y="366140"/>
                                <a:pt x="553129" y="361176"/>
                                <a:pt x="553129" y="361176"/>
                              </a:cubicBezTo>
                              <a:cubicBezTo>
                                <a:pt x="553129" y="361176"/>
                                <a:pt x="553129" y="356211"/>
                                <a:pt x="553129" y="356211"/>
                              </a:cubicBezTo>
                              <a:cubicBezTo>
                                <a:pt x="553129" y="356211"/>
                                <a:pt x="553129" y="351247"/>
                                <a:pt x="553129" y="351247"/>
                              </a:cubicBezTo>
                              <a:cubicBezTo>
                                <a:pt x="553129" y="351247"/>
                                <a:pt x="553129" y="346282"/>
                                <a:pt x="553129" y="346282"/>
                              </a:cubicBezTo>
                              <a:cubicBezTo>
                                <a:pt x="553129" y="346282"/>
                                <a:pt x="553129" y="341317"/>
                                <a:pt x="553129" y="341317"/>
                              </a:cubicBezTo>
                              <a:cubicBezTo>
                                <a:pt x="553129" y="336353"/>
                                <a:pt x="553129" y="336353"/>
                                <a:pt x="553129" y="331388"/>
                              </a:cubicBezTo>
                              <a:lnTo>
                                <a:pt x="602775" y="361176"/>
                              </a:lnTo>
                              <a:cubicBezTo>
                                <a:pt x="612705" y="366140"/>
                                <a:pt x="627599" y="366140"/>
                                <a:pt x="632563" y="361176"/>
                              </a:cubicBezTo>
                              <a:lnTo>
                                <a:pt x="816254" y="256919"/>
                              </a:lnTo>
                              <a:cubicBezTo>
                                <a:pt x="821218" y="251955"/>
                                <a:pt x="821218" y="251955"/>
                                <a:pt x="821218" y="246990"/>
                              </a:cubicBezTo>
                              <a:cubicBezTo>
                                <a:pt x="821218" y="246990"/>
                                <a:pt x="821218" y="242025"/>
                                <a:pt x="821218" y="242025"/>
                              </a:cubicBezTo>
                              <a:cubicBezTo>
                                <a:pt x="821218" y="242025"/>
                                <a:pt x="821218" y="237061"/>
                                <a:pt x="821218" y="237061"/>
                              </a:cubicBezTo>
                              <a:cubicBezTo>
                                <a:pt x="821218" y="237061"/>
                                <a:pt x="821218" y="232096"/>
                                <a:pt x="821218" y="232096"/>
                              </a:cubicBezTo>
                              <a:cubicBezTo>
                                <a:pt x="821218" y="232096"/>
                                <a:pt x="821218" y="227132"/>
                                <a:pt x="821218" y="227132"/>
                              </a:cubicBezTo>
                              <a:cubicBezTo>
                                <a:pt x="821218" y="227132"/>
                                <a:pt x="821218" y="222167"/>
                                <a:pt x="821218" y="222167"/>
                              </a:cubicBezTo>
                              <a:cubicBezTo>
                                <a:pt x="821218" y="222167"/>
                                <a:pt x="821218" y="217202"/>
                                <a:pt x="821218" y="217202"/>
                              </a:cubicBezTo>
                              <a:cubicBezTo>
                                <a:pt x="821218" y="217202"/>
                                <a:pt x="821218" y="212238"/>
                                <a:pt x="821218" y="212238"/>
                              </a:cubicBezTo>
                              <a:cubicBezTo>
                                <a:pt x="821218" y="212238"/>
                                <a:pt x="821218" y="207273"/>
                                <a:pt x="821218" y="207273"/>
                              </a:cubicBezTo>
                              <a:cubicBezTo>
                                <a:pt x="821218" y="207273"/>
                                <a:pt x="821218" y="202308"/>
                                <a:pt x="821218" y="202308"/>
                              </a:cubicBezTo>
                              <a:cubicBezTo>
                                <a:pt x="821218" y="202308"/>
                                <a:pt x="821218" y="197344"/>
                                <a:pt x="821218" y="197344"/>
                              </a:cubicBezTo>
                              <a:cubicBezTo>
                                <a:pt x="821218" y="192379"/>
                                <a:pt x="821218" y="192379"/>
                                <a:pt x="821218" y="187414"/>
                              </a:cubicBezTo>
                              <a:lnTo>
                                <a:pt x="870865" y="217202"/>
                              </a:lnTo>
                              <a:cubicBezTo>
                                <a:pt x="880794" y="222167"/>
                                <a:pt x="895688" y="222167"/>
                                <a:pt x="900653" y="217202"/>
                              </a:cubicBezTo>
                              <a:lnTo>
                                <a:pt x="1084343" y="112945"/>
                              </a:lnTo>
                              <a:cubicBezTo>
                                <a:pt x="1089308" y="107980"/>
                                <a:pt x="1089308" y="107980"/>
                                <a:pt x="1089308" y="103016"/>
                              </a:cubicBezTo>
                              <a:cubicBezTo>
                                <a:pt x="1089308" y="103016"/>
                                <a:pt x="1089308" y="98051"/>
                                <a:pt x="1089308" y="98051"/>
                              </a:cubicBezTo>
                              <a:cubicBezTo>
                                <a:pt x="1089308" y="98051"/>
                                <a:pt x="1089308" y="93086"/>
                                <a:pt x="1089308" y="93086"/>
                              </a:cubicBezTo>
                              <a:cubicBezTo>
                                <a:pt x="1089308" y="93086"/>
                                <a:pt x="1089308" y="88122"/>
                                <a:pt x="1089308" y="88122"/>
                              </a:cubicBezTo>
                              <a:cubicBezTo>
                                <a:pt x="1089308" y="88122"/>
                                <a:pt x="1089308" y="83157"/>
                                <a:pt x="1089308" y="83157"/>
                              </a:cubicBezTo>
                              <a:cubicBezTo>
                                <a:pt x="1089308" y="83157"/>
                                <a:pt x="1089308" y="78193"/>
                                <a:pt x="1089308" y="78193"/>
                              </a:cubicBezTo>
                              <a:cubicBezTo>
                                <a:pt x="1089308" y="78193"/>
                                <a:pt x="1089308" y="73228"/>
                                <a:pt x="1089308" y="73228"/>
                              </a:cubicBezTo>
                              <a:cubicBezTo>
                                <a:pt x="1089308" y="73228"/>
                                <a:pt x="1089308" y="68263"/>
                                <a:pt x="1089308" y="68263"/>
                              </a:cubicBezTo>
                              <a:cubicBezTo>
                                <a:pt x="1089308" y="68263"/>
                                <a:pt x="1089308" y="63299"/>
                                <a:pt x="1089308" y="63299"/>
                              </a:cubicBezTo>
                              <a:cubicBezTo>
                                <a:pt x="1089308" y="63299"/>
                                <a:pt x="1089308" y="58334"/>
                                <a:pt x="1089308" y="58334"/>
                              </a:cubicBezTo>
                              <a:cubicBezTo>
                                <a:pt x="1089308" y="58334"/>
                                <a:pt x="1089308" y="53370"/>
                                <a:pt x="1089308" y="53370"/>
                              </a:cubicBezTo>
                              <a:cubicBezTo>
                                <a:pt x="1089308" y="48405"/>
                                <a:pt x="1089308" y="43440"/>
                                <a:pt x="1084343" y="38476"/>
                              </a:cubicBezTo>
                              <a:lnTo>
                                <a:pt x="1024768" y="3724"/>
                              </a:lnTo>
                              <a:cubicBezTo>
                                <a:pt x="1014839" y="-1241"/>
                                <a:pt x="999945" y="-1241"/>
                                <a:pt x="994980" y="3724"/>
                              </a:cubicBezTo>
                              <a:lnTo>
                                <a:pt x="811289" y="107980"/>
                              </a:lnTo>
                              <a:cubicBezTo>
                                <a:pt x="806325" y="112945"/>
                                <a:pt x="806325" y="112945"/>
                                <a:pt x="806325" y="117909"/>
                              </a:cubicBezTo>
                              <a:cubicBezTo>
                                <a:pt x="806325" y="117909"/>
                                <a:pt x="806325" y="122874"/>
                                <a:pt x="806325" y="122874"/>
                              </a:cubicBezTo>
                              <a:cubicBezTo>
                                <a:pt x="806325" y="122874"/>
                                <a:pt x="806325" y="127839"/>
                                <a:pt x="806325" y="127839"/>
                              </a:cubicBezTo>
                              <a:cubicBezTo>
                                <a:pt x="806325" y="127839"/>
                                <a:pt x="806325" y="132803"/>
                                <a:pt x="806325" y="132803"/>
                              </a:cubicBezTo>
                              <a:cubicBezTo>
                                <a:pt x="806325" y="132803"/>
                                <a:pt x="806325" y="137768"/>
                                <a:pt x="806325" y="137768"/>
                              </a:cubicBezTo>
                              <a:cubicBezTo>
                                <a:pt x="806325" y="137768"/>
                                <a:pt x="806325" y="142732"/>
                                <a:pt x="806325" y="142732"/>
                              </a:cubicBezTo>
                              <a:cubicBezTo>
                                <a:pt x="806325" y="142732"/>
                                <a:pt x="806325" y="147697"/>
                                <a:pt x="806325" y="147697"/>
                              </a:cubicBezTo>
                              <a:cubicBezTo>
                                <a:pt x="806325" y="147697"/>
                                <a:pt x="806325" y="152662"/>
                                <a:pt x="806325" y="152662"/>
                              </a:cubicBezTo>
                              <a:cubicBezTo>
                                <a:pt x="806325" y="152662"/>
                                <a:pt x="806325" y="157626"/>
                                <a:pt x="806325" y="157626"/>
                              </a:cubicBezTo>
                              <a:cubicBezTo>
                                <a:pt x="806325" y="157626"/>
                                <a:pt x="806325" y="162591"/>
                                <a:pt x="806325" y="162591"/>
                              </a:cubicBezTo>
                              <a:cubicBezTo>
                                <a:pt x="806325" y="162591"/>
                                <a:pt x="806325" y="167556"/>
                                <a:pt x="806325" y="167556"/>
                              </a:cubicBezTo>
                              <a:cubicBezTo>
                                <a:pt x="806325" y="172520"/>
                                <a:pt x="806325" y="172520"/>
                                <a:pt x="806325" y="177485"/>
                              </a:cubicBezTo>
                              <a:lnTo>
                                <a:pt x="756679" y="147697"/>
                              </a:lnTo>
                              <a:cubicBezTo>
                                <a:pt x="746749" y="142732"/>
                                <a:pt x="731856" y="142732"/>
                                <a:pt x="726891" y="147697"/>
                              </a:cubicBezTo>
                              <a:lnTo>
                                <a:pt x="543200" y="251955"/>
                              </a:lnTo>
                              <a:cubicBezTo>
                                <a:pt x="538235" y="256919"/>
                                <a:pt x="538235" y="256919"/>
                                <a:pt x="538235" y="261884"/>
                              </a:cubicBezTo>
                              <a:cubicBezTo>
                                <a:pt x="538235" y="261884"/>
                                <a:pt x="538235" y="266848"/>
                                <a:pt x="538235" y="266848"/>
                              </a:cubicBezTo>
                              <a:cubicBezTo>
                                <a:pt x="538235" y="266848"/>
                                <a:pt x="538235" y="271813"/>
                                <a:pt x="538235" y="271813"/>
                              </a:cubicBezTo>
                              <a:cubicBezTo>
                                <a:pt x="538235" y="271813"/>
                                <a:pt x="538235" y="276778"/>
                                <a:pt x="538235" y="276778"/>
                              </a:cubicBezTo>
                              <a:cubicBezTo>
                                <a:pt x="538235" y="276778"/>
                                <a:pt x="538235" y="281742"/>
                                <a:pt x="538235" y="281742"/>
                              </a:cubicBezTo>
                              <a:cubicBezTo>
                                <a:pt x="538235" y="281742"/>
                                <a:pt x="538235" y="286707"/>
                                <a:pt x="538235" y="286707"/>
                              </a:cubicBezTo>
                              <a:cubicBezTo>
                                <a:pt x="538235" y="286707"/>
                                <a:pt x="538235" y="291671"/>
                                <a:pt x="538235" y="291671"/>
                              </a:cubicBezTo>
                              <a:cubicBezTo>
                                <a:pt x="538235" y="291671"/>
                                <a:pt x="538235" y="296636"/>
                                <a:pt x="538235" y="296636"/>
                              </a:cubicBezTo>
                              <a:cubicBezTo>
                                <a:pt x="538235" y="296636"/>
                                <a:pt x="538235" y="301601"/>
                                <a:pt x="538235" y="301601"/>
                              </a:cubicBezTo>
                              <a:cubicBezTo>
                                <a:pt x="538235" y="301601"/>
                                <a:pt x="538235" y="306565"/>
                                <a:pt x="538235" y="306565"/>
                              </a:cubicBezTo>
                              <a:cubicBezTo>
                                <a:pt x="538235" y="306565"/>
                                <a:pt x="538235" y="311530"/>
                                <a:pt x="538235" y="311530"/>
                              </a:cubicBezTo>
                              <a:cubicBezTo>
                                <a:pt x="538235" y="316494"/>
                                <a:pt x="538235" y="316494"/>
                                <a:pt x="538235" y="321459"/>
                              </a:cubicBezTo>
                              <a:lnTo>
                                <a:pt x="488589" y="291671"/>
                              </a:lnTo>
                              <a:cubicBezTo>
                                <a:pt x="478660" y="286707"/>
                                <a:pt x="463766" y="286707"/>
                                <a:pt x="458802" y="291671"/>
                              </a:cubicBezTo>
                              <a:lnTo>
                                <a:pt x="275110" y="395928"/>
                              </a:lnTo>
                              <a:cubicBezTo>
                                <a:pt x="270146" y="400893"/>
                                <a:pt x="270146" y="400893"/>
                                <a:pt x="270146" y="405857"/>
                              </a:cubicBezTo>
                              <a:cubicBezTo>
                                <a:pt x="270146" y="405857"/>
                                <a:pt x="270146" y="410822"/>
                                <a:pt x="270146" y="410822"/>
                              </a:cubicBezTo>
                              <a:cubicBezTo>
                                <a:pt x="270146" y="410822"/>
                                <a:pt x="270146" y="415786"/>
                                <a:pt x="270146" y="415786"/>
                              </a:cubicBezTo>
                              <a:cubicBezTo>
                                <a:pt x="270146" y="415786"/>
                                <a:pt x="270146" y="420751"/>
                                <a:pt x="270146" y="420751"/>
                              </a:cubicBezTo>
                              <a:cubicBezTo>
                                <a:pt x="270146" y="420751"/>
                                <a:pt x="270146" y="425716"/>
                                <a:pt x="270146" y="425716"/>
                              </a:cubicBezTo>
                              <a:cubicBezTo>
                                <a:pt x="270146" y="425716"/>
                                <a:pt x="270146" y="430680"/>
                                <a:pt x="270146" y="430680"/>
                              </a:cubicBezTo>
                              <a:cubicBezTo>
                                <a:pt x="270146" y="430680"/>
                                <a:pt x="270146" y="435645"/>
                                <a:pt x="270146" y="435645"/>
                              </a:cubicBezTo>
                              <a:cubicBezTo>
                                <a:pt x="270146" y="435645"/>
                                <a:pt x="270146" y="440610"/>
                                <a:pt x="270146" y="440610"/>
                              </a:cubicBezTo>
                              <a:cubicBezTo>
                                <a:pt x="270146" y="440610"/>
                                <a:pt x="270146" y="445574"/>
                                <a:pt x="270146" y="445574"/>
                              </a:cubicBezTo>
                              <a:cubicBezTo>
                                <a:pt x="270146" y="445574"/>
                                <a:pt x="270146" y="450539"/>
                                <a:pt x="270146" y="450539"/>
                              </a:cubicBezTo>
                              <a:cubicBezTo>
                                <a:pt x="270146" y="450539"/>
                                <a:pt x="270146" y="455504"/>
                                <a:pt x="270146" y="455504"/>
                              </a:cubicBezTo>
                              <a:cubicBezTo>
                                <a:pt x="270146" y="460468"/>
                                <a:pt x="270146" y="460468"/>
                                <a:pt x="270146" y="465433"/>
                              </a:cubicBezTo>
                              <a:lnTo>
                                <a:pt x="220500" y="435645"/>
                              </a:lnTo>
                              <a:cubicBezTo>
                                <a:pt x="210571" y="430680"/>
                                <a:pt x="195677" y="430680"/>
                                <a:pt x="190712" y="435645"/>
                              </a:cubicBezTo>
                              <a:lnTo>
                                <a:pt x="7021" y="539902"/>
                              </a:lnTo>
                              <a:cubicBezTo>
                                <a:pt x="2056" y="544867"/>
                                <a:pt x="2056" y="544867"/>
                                <a:pt x="2056" y="549832"/>
                              </a:cubicBezTo>
                              <a:cubicBezTo>
                                <a:pt x="2056" y="549832"/>
                                <a:pt x="2056" y="554796"/>
                                <a:pt x="2056" y="554796"/>
                              </a:cubicBezTo>
                              <a:cubicBezTo>
                                <a:pt x="2056" y="554796"/>
                                <a:pt x="2056" y="559761"/>
                                <a:pt x="2056" y="559761"/>
                              </a:cubicBezTo>
                              <a:cubicBezTo>
                                <a:pt x="2056" y="559761"/>
                                <a:pt x="2056" y="564725"/>
                                <a:pt x="2056" y="564725"/>
                              </a:cubicBezTo>
                              <a:cubicBezTo>
                                <a:pt x="2056" y="564725"/>
                                <a:pt x="2056" y="569690"/>
                                <a:pt x="2056" y="569690"/>
                              </a:cubicBezTo>
                              <a:cubicBezTo>
                                <a:pt x="2056" y="569690"/>
                                <a:pt x="2056" y="574655"/>
                                <a:pt x="2056" y="574655"/>
                              </a:cubicBezTo>
                              <a:cubicBezTo>
                                <a:pt x="2056" y="574655"/>
                                <a:pt x="2056" y="579619"/>
                                <a:pt x="2056" y="579619"/>
                              </a:cubicBezTo>
                              <a:cubicBezTo>
                                <a:pt x="2056" y="579619"/>
                                <a:pt x="2056" y="584584"/>
                                <a:pt x="2056" y="584584"/>
                              </a:cubicBezTo>
                              <a:cubicBezTo>
                                <a:pt x="2056" y="584584"/>
                                <a:pt x="2056" y="589548"/>
                                <a:pt x="2056" y="589548"/>
                              </a:cubicBezTo>
                              <a:cubicBezTo>
                                <a:pt x="2056" y="589548"/>
                                <a:pt x="2056" y="594513"/>
                                <a:pt x="2056" y="594513"/>
                              </a:cubicBezTo>
                              <a:cubicBezTo>
                                <a:pt x="2056" y="594513"/>
                                <a:pt x="2056" y="599478"/>
                                <a:pt x="2056" y="599478"/>
                              </a:cubicBezTo>
                              <a:cubicBezTo>
                                <a:pt x="-2908" y="604442"/>
                                <a:pt x="2056" y="609407"/>
                                <a:pt x="7021" y="6143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4" name="Polyline: figure 63">
                          <a:extLst>
                            <a:ext uri="{FF2B5EF4-FFF2-40B4-BE49-F238E27FC236}">
                              <a16:creationId xmlns:a16="http://schemas.microsoft.com/office/drawing/2014/main" id="{C08C01BD-2CA7-46A4-A4AC-89A87FF6364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18658" y="8640673"/>
                          <a:ext cx="1253140" cy="747174"/>
                        </a:xfrm>
                        <a:custGeom>
                          <a:avLst/>
                          <a:gdLst>
                            <a:gd name="connsiteX0" fmla="*/ 7021 w 1253140"/>
                            <a:gd name="connsiteY0" fmla="*/ 614371 h 747174"/>
                            <a:gd name="connsiteX1" fmla="*/ 230429 w 1253140"/>
                            <a:gd name="connsiteY1" fmla="*/ 743452 h 747174"/>
                            <a:gd name="connsiteX2" fmla="*/ 260216 w 1253140"/>
                            <a:gd name="connsiteY2" fmla="*/ 743452 h 747174"/>
                            <a:gd name="connsiteX3" fmla="*/ 443908 w 1253140"/>
                            <a:gd name="connsiteY3" fmla="*/ 639195 h 747174"/>
                            <a:gd name="connsiteX4" fmla="*/ 448872 w 1253140"/>
                            <a:gd name="connsiteY4" fmla="*/ 629265 h 747174"/>
                            <a:gd name="connsiteX5" fmla="*/ 448872 w 1253140"/>
                            <a:gd name="connsiteY5" fmla="*/ 624301 h 747174"/>
                            <a:gd name="connsiteX6" fmla="*/ 448872 w 1253140"/>
                            <a:gd name="connsiteY6" fmla="*/ 619336 h 747174"/>
                            <a:gd name="connsiteX7" fmla="*/ 448872 w 1253140"/>
                            <a:gd name="connsiteY7" fmla="*/ 614371 h 747174"/>
                            <a:gd name="connsiteX8" fmla="*/ 448872 w 1253140"/>
                            <a:gd name="connsiteY8" fmla="*/ 609407 h 747174"/>
                            <a:gd name="connsiteX9" fmla="*/ 448872 w 1253140"/>
                            <a:gd name="connsiteY9" fmla="*/ 604442 h 747174"/>
                            <a:gd name="connsiteX10" fmla="*/ 448872 w 1253140"/>
                            <a:gd name="connsiteY10" fmla="*/ 599477 h 747174"/>
                            <a:gd name="connsiteX11" fmla="*/ 448872 w 1253140"/>
                            <a:gd name="connsiteY11" fmla="*/ 594513 h 747174"/>
                            <a:gd name="connsiteX12" fmla="*/ 448872 w 1253140"/>
                            <a:gd name="connsiteY12" fmla="*/ 589548 h 747174"/>
                            <a:gd name="connsiteX13" fmla="*/ 448872 w 1253140"/>
                            <a:gd name="connsiteY13" fmla="*/ 584583 h 747174"/>
                            <a:gd name="connsiteX14" fmla="*/ 448872 w 1253140"/>
                            <a:gd name="connsiteY14" fmla="*/ 579619 h 747174"/>
                            <a:gd name="connsiteX15" fmla="*/ 448872 w 1253140"/>
                            <a:gd name="connsiteY15" fmla="*/ 569690 h 747174"/>
                            <a:gd name="connsiteX16" fmla="*/ 498518 w 1253140"/>
                            <a:gd name="connsiteY16" fmla="*/ 599477 h 747174"/>
                            <a:gd name="connsiteX17" fmla="*/ 528306 w 1253140"/>
                            <a:gd name="connsiteY17" fmla="*/ 599477 h 747174"/>
                            <a:gd name="connsiteX18" fmla="*/ 711997 w 1253140"/>
                            <a:gd name="connsiteY18" fmla="*/ 495221 h 747174"/>
                            <a:gd name="connsiteX19" fmla="*/ 716962 w 1253140"/>
                            <a:gd name="connsiteY19" fmla="*/ 485291 h 747174"/>
                            <a:gd name="connsiteX20" fmla="*/ 716962 w 1253140"/>
                            <a:gd name="connsiteY20" fmla="*/ 480327 h 747174"/>
                            <a:gd name="connsiteX21" fmla="*/ 716962 w 1253140"/>
                            <a:gd name="connsiteY21" fmla="*/ 475362 h 747174"/>
                            <a:gd name="connsiteX22" fmla="*/ 716962 w 1253140"/>
                            <a:gd name="connsiteY22" fmla="*/ 470398 h 747174"/>
                            <a:gd name="connsiteX23" fmla="*/ 716962 w 1253140"/>
                            <a:gd name="connsiteY23" fmla="*/ 465433 h 747174"/>
                            <a:gd name="connsiteX24" fmla="*/ 716962 w 1253140"/>
                            <a:gd name="connsiteY24" fmla="*/ 460468 h 747174"/>
                            <a:gd name="connsiteX25" fmla="*/ 716962 w 1253140"/>
                            <a:gd name="connsiteY25" fmla="*/ 455504 h 747174"/>
                            <a:gd name="connsiteX26" fmla="*/ 716962 w 1253140"/>
                            <a:gd name="connsiteY26" fmla="*/ 450539 h 747174"/>
                            <a:gd name="connsiteX27" fmla="*/ 716962 w 1253140"/>
                            <a:gd name="connsiteY27" fmla="*/ 445575 h 747174"/>
                            <a:gd name="connsiteX28" fmla="*/ 716962 w 1253140"/>
                            <a:gd name="connsiteY28" fmla="*/ 440610 h 747174"/>
                            <a:gd name="connsiteX29" fmla="*/ 716962 w 1253140"/>
                            <a:gd name="connsiteY29" fmla="*/ 435645 h 747174"/>
                            <a:gd name="connsiteX30" fmla="*/ 716962 w 1253140"/>
                            <a:gd name="connsiteY30" fmla="*/ 425716 h 747174"/>
                            <a:gd name="connsiteX31" fmla="*/ 766608 w 1253140"/>
                            <a:gd name="connsiteY31" fmla="*/ 455504 h 747174"/>
                            <a:gd name="connsiteX32" fmla="*/ 796395 w 1253140"/>
                            <a:gd name="connsiteY32" fmla="*/ 455504 h 747174"/>
                            <a:gd name="connsiteX33" fmla="*/ 980086 w 1253140"/>
                            <a:gd name="connsiteY33" fmla="*/ 351246 h 747174"/>
                            <a:gd name="connsiteX34" fmla="*/ 985051 w 1253140"/>
                            <a:gd name="connsiteY34" fmla="*/ 341317 h 747174"/>
                            <a:gd name="connsiteX35" fmla="*/ 985051 w 1253140"/>
                            <a:gd name="connsiteY35" fmla="*/ 336352 h 747174"/>
                            <a:gd name="connsiteX36" fmla="*/ 985051 w 1253140"/>
                            <a:gd name="connsiteY36" fmla="*/ 331388 h 747174"/>
                            <a:gd name="connsiteX37" fmla="*/ 985051 w 1253140"/>
                            <a:gd name="connsiteY37" fmla="*/ 326423 h 747174"/>
                            <a:gd name="connsiteX38" fmla="*/ 985051 w 1253140"/>
                            <a:gd name="connsiteY38" fmla="*/ 321459 h 747174"/>
                            <a:gd name="connsiteX39" fmla="*/ 985051 w 1253140"/>
                            <a:gd name="connsiteY39" fmla="*/ 316494 h 747174"/>
                            <a:gd name="connsiteX40" fmla="*/ 985051 w 1253140"/>
                            <a:gd name="connsiteY40" fmla="*/ 311529 h 747174"/>
                            <a:gd name="connsiteX41" fmla="*/ 985051 w 1253140"/>
                            <a:gd name="connsiteY41" fmla="*/ 306565 h 747174"/>
                            <a:gd name="connsiteX42" fmla="*/ 985051 w 1253140"/>
                            <a:gd name="connsiteY42" fmla="*/ 301600 h 747174"/>
                            <a:gd name="connsiteX43" fmla="*/ 985051 w 1253140"/>
                            <a:gd name="connsiteY43" fmla="*/ 296636 h 747174"/>
                            <a:gd name="connsiteX44" fmla="*/ 985051 w 1253140"/>
                            <a:gd name="connsiteY44" fmla="*/ 291671 h 747174"/>
                            <a:gd name="connsiteX45" fmla="*/ 985051 w 1253140"/>
                            <a:gd name="connsiteY45" fmla="*/ 281742 h 747174"/>
                            <a:gd name="connsiteX46" fmla="*/ 1034697 w 1253140"/>
                            <a:gd name="connsiteY46" fmla="*/ 311529 h 747174"/>
                            <a:gd name="connsiteX47" fmla="*/ 1064485 w 1253140"/>
                            <a:gd name="connsiteY47" fmla="*/ 311529 h 747174"/>
                            <a:gd name="connsiteX48" fmla="*/ 1248176 w 1253140"/>
                            <a:gd name="connsiteY48" fmla="*/ 207273 h 747174"/>
                            <a:gd name="connsiteX49" fmla="*/ 1253140 w 1253140"/>
                            <a:gd name="connsiteY49" fmla="*/ 197344 h 747174"/>
                            <a:gd name="connsiteX50" fmla="*/ 1253140 w 1253140"/>
                            <a:gd name="connsiteY50" fmla="*/ 192379 h 747174"/>
                            <a:gd name="connsiteX51" fmla="*/ 1253140 w 1253140"/>
                            <a:gd name="connsiteY51" fmla="*/ 187414 h 747174"/>
                            <a:gd name="connsiteX52" fmla="*/ 1253140 w 1253140"/>
                            <a:gd name="connsiteY52" fmla="*/ 182450 h 747174"/>
                            <a:gd name="connsiteX53" fmla="*/ 1253140 w 1253140"/>
                            <a:gd name="connsiteY53" fmla="*/ 177485 h 747174"/>
                            <a:gd name="connsiteX54" fmla="*/ 1253140 w 1253140"/>
                            <a:gd name="connsiteY54" fmla="*/ 172521 h 747174"/>
                            <a:gd name="connsiteX55" fmla="*/ 1253140 w 1253140"/>
                            <a:gd name="connsiteY55" fmla="*/ 167556 h 747174"/>
                            <a:gd name="connsiteX56" fmla="*/ 1253140 w 1253140"/>
                            <a:gd name="connsiteY56" fmla="*/ 162591 h 747174"/>
                            <a:gd name="connsiteX57" fmla="*/ 1253140 w 1253140"/>
                            <a:gd name="connsiteY57" fmla="*/ 157627 h 747174"/>
                            <a:gd name="connsiteX58" fmla="*/ 1253140 w 1253140"/>
                            <a:gd name="connsiteY58" fmla="*/ 152662 h 747174"/>
                            <a:gd name="connsiteX59" fmla="*/ 1253140 w 1253140"/>
                            <a:gd name="connsiteY59" fmla="*/ 147698 h 747174"/>
                            <a:gd name="connsiteX60" fmla="*/ 1248176 w 1253140"/>
                            <a:gd name="connsiteY60" fmla="*/ 132804 h 747174"/>
                            <a:gd name="connsiteX61" fmla="*/ 1024768 w 1253140"/>
                            <a:gd name="connsiteY61" fmla="*/ 3723 h 747174"/>
                            <a:gd name="connsiteX62" fmla="*/ 994980 w 1253140"/>
                            <a:gd name="connsiteY62" fmla="*/ 3723 h 747174"/>
                            <a:gd name="connsiteX63" fmla="*/ 811289 w 1253140"/>
                            <a:gd name="connsiteY63" fmla="*/ 107980 h 747174"/>
                            <a:gd name="connsiteX64" fmla="*/ 806325 w 1253140"/>
                            <a:gd name="connsiteY64" fmla="*/ 117910 h 747174"/>
                            <a:gd name="connsiteX65" fmla="*/ 806325 w 1253140"/>
                            <a:gd name="connsiteY65" fmla="*/ 122874 h 747174"/>
                            <a:gd name="connsiteX66" fmla="*/ 806325 w 1253140"/>
                            <a:gd name="connsiteY66" fmla="*/ 127839 h 747174"/>
                            <a:gd name="connsiteX67" fmla="*/ 806325 w 1253140"/>
                            <a:gd name="connsiteY67" fmla="*/ 132804 h 747174"/>
                            <a:gd name="connsiteX68" fmla="*/ 806325 w 1253140"/>
                            <a:gd name="connsiteY68" fmla="*/ 137768 h 747174"/>
                            <a:gd name="connsiteX69" fmla="*/ 806325 w 1253140"/>
                            <a:gd name="connsiteY69" fmla="*/ 142733 h 747174"/>
                            <a:gd name="connsiteX70" fmla="*/ 806325 w 1253140"/>
                            <a:gd name="connsiteY70" fmla="*/ 147698 h 747174"/>
                            <a:gd name="connsiteX71" fmla="*/ 806325 w 1253140"/>
                            <a:gd name="connsiteY71" fmla="*/ 152662 h 747174"/>
                            <a:gd name="connsiteX72" fmla="*/ 806325 w 1253140"/>
                            <a:gd name="connsiteY72" fmla="*/ 157627 h 747174"/>
                            <a:gd name="connsiteX73" fmla="*/ 806325 w 1253140"/>
                            <a:gd name="connsiteY73" fmla="*/ 162591 h 747174"/>
                            <a:gd name="connsiteX74" fmla="*/ 806325 w 1253140"/>
                            <a:gd name="connsiteY74" fmla="*/ 167556 h 747174"/>
                            <a:gd name="connsiteX75" fmla="*/ 806325 w 1253140"/>
                            <a:gd name="connsiteY75" fmla="*/ 177485 h 747174"/>
                            <a:gd name="connsiteX76" fmla="*/ 756678 w 1253140"/>
                            <a:gd name="connsiteY76" fmla="*/ 147698 h 747174"/>
                            <a:gd name="connsiteX77" fmla="*/ 726891 w 1253140"/>
                            <a:gd name="connsiteY77" fmla="*/ 147698 h 747174"/>
                            <a:gd name="connsiteX78" fmla="*/ 543200 w 1253140"/>
                            <a:gd name="connsiteY78" fmla="*/ 251954 h 747174"/>
                            <a:gd name="connsiteX79" fmla="*/ 538235 w 1253140"/>
                            <a:gd name="connsiteY79" fmla="*/ 261883 h 747174"/>
                            <a:gd name="connsiteX80" fmla="*/ 538235 w 1253140"/>
                            <a:gd name="connsiteY80" fmla="*/ 266848 h 747174"/>
                            <a:gd name="connsiteX81" fmla="*/ 538235 w 1253140"/>
                            <a:gd name="connsiteY81" fmla="*/ 271813 h 747174"/>
                            <a:gd name="connsiteX82" fmla="*/ 538235 w 1253140"/>
                            <a:gd name="connsiteY82" fmla="*/ 276777 h 747174"/>
                            <a:gd name="connsiteX83" fmla="*/ 538235 w 1253140"/>
                            <a:gd name="connsiteY83" fmla="*/ 281742 h 747174"/>
                            <a:gd name="connsiteX84" fmla="*/ 538235 w 1253140"/>
                            <a:gd name="connsiteY84" fmla="*/ 286706 h 747174"/>
                            <a:gd name="connsiteX85" fmla="*/ 538235 w 1253140"/>
                            <a:gd name="connsiteY85" fmla="*/ 291671 h 747174"/>
                            <a:gd name="connsiteX86" fmla="*/ 538235 w 1253140"/>
                            <a:gd name="connsiteY86" fmla="*/ 296636 h 747174"/>
                            <a:gd name="connsiteX87" fmla="*/ 538235 w 1253140"/>
                            <a:gd name="connsiteY87" fmla="*/ 301600 h 747174"/>
                            <a:gd name="connsiteX88" fmla="*/ 538235 w 1253140"/>
                            <a:gd name="connsiteY88" fmla="*/ 306565 h 747174"/>
                            <a:gd name="connsiteX89" fmla="*/ 538235 w 1253140"/>
                            <a:gd name="connsiteY89" fmla="*/ 311529 h 747174"/>
                            <a:gd name="connsiteX90" fmla="*/ 538235 w 1253140"/>
                            <a:gd name="connsiteY90" fmla="*/ 321459 h 747174"/>
                            <a:gd name="connsiteX91" fmla="*/ 488589 w 1253140"/>
                            <a:gd name="connsiteY91" fmla="*/ 291671 h 747174"/>
                            <a:gd name="connsiteX92" fmla="*/ 458801 w 1253140"/>
                            <a:gd name="connsiteY92" fmla="*/ 291671 h 747174"/>
                            <a:gd name="connsiteX93" fmla="*/ 275110 w 1253140"/>
                            <a:gd name="connsiteY93" fmla="*/ 395928 h 747174"/>
                            <a:gd name="connsiteX94" fmla="*/ 270146 w 1253140"/>
                            <a:gd name="connsiteY94" fmla="*/ 405858 h 747174"/>
                            <a:gd name="connsiteX95" fmla="*/ 270146 w 1253140"/>
                            <a:gd name="connsiteY95" fmla="*/ 410822 h 747174"/>
                            <a:gd name="connsiteX96" fmla="*/ 270146 w 1253140"/>
                            <a:gd name="connsiteY96" fmla="*/ 415787 h 747174"/>
                            <a:gd name="connsiteX97" fmla="*/ 270146 w 1253140"/>
                            <a:gd name="connsiteY97" fmla="*/ 420752 h 747174"/>
                            <a:gd name="connsiteX98" fmla="*/ 270146 w 1253140"/>
                            <a:gd name="connsiteY98" fmla="*/ 425716 h 747174"/>
                            <a:gd name="connsiteX99" fmla="*/ 270146 w 1253140"/>
                            <a:gd name="connsiteY99" fmla="*/ 430681 h 747174"/>
                            <a:gd name="connsiteX100" fmla="*/ 270146 w 1253140"/>
                            <a:gd name="connsiteY100" fmla="*/ 435645 h 747174"/>
                            <a:gd name="connsiteX101" fmla="*/ 270146 w 1253140"/>
                            <a:gd name="connsiteY101" fmla="*/ 440610 h 747174"/>
                            <a:gd name="connsiteX102" fmla="*/ 270146 w 1253140"/>
                            <a:gd name="connsiteY102" fmla="*/ 445575 h 747174"/>
                            <a:gd name="connsiteX103" fmla="*/ 270146 w 1253140"/>
                            <a:gd name="connsiteY103" fmla="*/ 450539 h 747174"/>
                            <a:gd name="connsiteX104" fmla="*/ 270146 w 1253140"/>
                            <a:gd name="connsiteY104" fmla="*/ 455504 h 747174"/>
                            <a:gd name="connsiteX105" fmla="*/ 270146 w 1253140"/>
                            <a:gd name="connsiteY105" fmla="*/ 465433 h 747174"/>
                            <a:gd name="connsiteX106" fmla="*/ 220500 w 1253140"/>
                            <a:gd name="connsiteY106" fmla="*/ 435645 h 747174"/>
                            <a:gd name="connsiteX107" fmla="*/ 190712 w 1253140"/>
                            <a:gd name="connsiteY107" fmla="*/ 435645 h 747174"/>
                            <a:gd name="connsiteX108" fmla="*/ 7021 w 1253140"/>
                            <a:gd name="connsiteY108" fmla="*/ 539902 h 747174"/>
                            <a:gd name="connsiteX109" fmla="*/ 2056 w 1253140"/>
                            <a:gd name="connsiteY109" fmla="*/ 549831 h 747174"/>
                            <a:gd name="connsiteX110" fmla="*/ 2056 w 1253140"/>
                            <a:gd name="connsiteY110" fmla="*/ 554796 h 747174"/>
                            <a:gd name="connsiteX111" fmla="*/ 2056 w 1253140"/>
                            <a:gd name="connsiteY111" fmla="*/ 559760 h 747174"/>
                            <a:gd name="connsiteX112" fmla="*/ 2056 w 1253140"/>
                            <a:gd name="connsiteY112" fmla="*/ 564725 h 747174"/>
                            <a:gd name="connsiteX113" fmla="*/ 2056 w 1253140"/>
                            <a:gd name="connsiteY113" fmla="*/ 569690 h 747174"/>
                            <a:gd name="connsiteX114" fmla="*/ 2056 w 1253140"/>
                            <a:gd name="connsiteY114" fmla="*/ 574654 h 747174"/>
                            <a:gd name="connsiteX115" fmla="*/ 2056 w 1253140"/>
                            <a:gd name="connsiteY115" fmla="*/ 579619 h 747174"/>
                            <a:gd name="connsiteX116" fmla="*/ 2056 w 1253140"/>
                            <a:gd name="connsiteY116" fmla="*/ 584583 h 747174"/>
                            <a:gd name="connsiteX117" fmla="*/ 2056 w 1253140"/>
                            <a:gd name="connsiteY117" fmla="*/ 589548 h 747174"/>
                            <a:gd name="connsiteX118" fmla="*/ 2056 w 1253140"/>
                            <a:gd name="connsiteY118" fmla="*/ 594513 h 747174"/>
                            <a:gd name="connsiteX119" fmla="*/ 2056 w 1253140"/>
                            <a:gd name="connsiteY119" fmla="*/ 599477 h 747174"/>
                            <a:gd name="connsiteX120" fmla="*/ 7021 w 1253140"/>
                            <a:gd name="connsiteY120" fmla="*/ 614371 h 74717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253140" h="747174">
                              <a:moveTo>
                                <a:pt x="7021" y="614371"/>
                              </a:moveTo>
                              <a:lnTo>
                                <a:pt x="230429" y="743452"/>
                              </a:lnTo>
                              <a:cubicBezTo>
                                <a:pt x="240358" y="748416"/>
                                <a:pt x="255252" y="748416"/>
                                <a:pt x="260216" y="743452"/>
                              </a:cubicBezTo>
                              <a:lnTo>
                                <a:pt x="443908" y="639195"/>
                              </a:lnTo>
                              <a:cubicBezTo>
                                <a:pt x="448872" y="634230"/>
                                <a:pt x="448872" y="634230"/>
                                <a:pt x="448872" y="629265"/>
                              </a:cubicBezTo>
                              <a:cubicBezTo>
                                <a:pt x="448872" y="629265"/>
                                <a:pt x="448872" y="624301"/>
                                <a:pt x="448872" y="624301"/>
                              </a:cubicBezTo>
                              <a:cubicBezTo>
                                <a:pt x="448872" y="624301"/>
                                <a:pt x="448872" y="619336"/>
                                <a:pt x="448872" y="619336"/>
                              </a:cubicBezTo>
                              <a:cubicBezTo>
                                <a:pt x="448872" y="619336"/>
                                <a:pt x="448872" y="614371"/>
                                <a:pt x="448872" y="614371"/>
                              </a:cubicBezTo>
                              <a:cubicBezTo>
                                <a:pt x="448872" y="614371"/>
                                <a:pt x="448872" y="609407"/>
                                <a:pt x="448872" y="609407"/>
                              </a:cubicBezTo>
                              <a:cubicBezTo>
                                <a:pt x="448872" y="609407"/>
                                <a:pt x="448872" y="604442"/>
                                <a:pt x="448872" y="604442"/>
                              </a:cubicBezTo>
                              <a:cubicBezTo>
                                <a:pt x="448872" y="604442"/>
                                <a:pt x="448872" y="599477"/>
                                <a:pt x="448872" y="599477"/>
                              </a:cubicBezTo>
                              <a:cubicBezTo>
                                <a:pt x="448872" y="599477"/>
                                <a:pt x="448872" y="594513"/>
                                <a:pt x="448872" y="594513"/>
                              </a:cubicBezTo>
                              <a:cubicBezTo>
                                <a:pt x="448872" y="594513"/>
                                <a:pt x="448872" y="589548"/>
                                <a:pt x="448872" y="589548"/>
                              </a:cubicBezTo>
                              <a:cubicBezTo>
                                <a:pt x="448872" y="589548"/>
                                <a:pt x="448872" y="584583"/>
                                <a:pt x="448872" y="584583"/>
                              </a:cubicBezTo>
                              <a:cubicBezTo>
                                <a:pt x="448872" y="584583"/>
                                <a:pt x="448872" y="579619"/>
                                <a:pt x="448872" y="579619"/>
                              </a:cubicBezTo>
                              <a:cubicBezTo>
                                <a:pt x="448872" y="574654"/>
                                <a:pt x="448872" y="574654"/>
                                <a:pt x="448872" y="569690"/>
                              </a:cubicBezTo>
                              <a:lnTo>
                                <a:pt x="498518" y="599477"/>
                              </a:lnTo>
                              <a:cubicBezTo>
                                <a:pt x="508447" y="604442"/>
                                <a:pt x="523341" y="604442"/>
                                <a:pt x="528306" y="599477"/>
                              </a:cubicBezTo>
                              <a:lnTo>
                                <a:pt x="711997" y="495221"/>
                              </a:lnTo>
                              <a:cubicBezTo>
                                <a:pt x="716962" y="490256"/>
                                <a:pt x="716962" y="490256"/>
                                <a:pt x="716962" y="485291"/>
                              </a:cubicBezTo>
                              <a:cubicBezTo>
                                <a:pt x="716962" y="485291"/>
                                <a:pt x="716962" y="480327"/>
                                <a:pt x="716962" y="480327"/>
                              </a:cubicBezTo>
                              <a:cubicBezTo>
                                <a:pt x="716962" y="480327"/>
                                <a:pt x="716962" y="475362"/>
                                <a:pt x="716962" y="475362"/>
                              </a:cubicBezTo>
                              <a:cubicBezTo>
                                <a:pt x="716962" y="475362"/>
                                <a:pt x="716962" y="470398"/>
                                <a:pt x="716962" y="470398"/>
                              </a:cubicBezTo>
                              <a:cubicBezTo>
                                <a:pt x="716962" y="470398"/>
                                <a:pt x="716962" y="465433"/>
                                <a:pt x="716962" y="465433"/>
                              </a:cubicBezTo>
                              <a:cubicBezTo>
                                <a:pt x="716962" y="465433"/>
                                <a:pt x="716962" y="460468"/>
                                <a:pt x="716962" y="460468"/>
                              </a:cubicBezTo>
                              <a:cubicBezTo>
                                <a:pt x="716962" y="460468"/>
                                <a:pt x="716962" y="455504"/>
                                <a:pt x="716962" y="455504"/>
                              </a:cubicBezTo>
                              <a:cubicBezTo>
                                <a:pt x="716962" y="455504"/>
                                <a:pt x="716962" y="450539"/>
                                <a:pt x="716962" y="450539"/>
                              </a:cubicBezTo>
                              <a:cubicBezTo>
                                <a:pt x="716962" y="450539"/>
                                <a:pt x="716962" y="445575"/>
                                <a:pt x="716962" y="445575"/>
                              </a:cubicBezTo>
                              <a:cubicBezTo>
                                <a:pt x="716962" y="445575"/>
                                <a:pt x="716962" y="440610"/>
                                <a:pt x="716962" y="440610"/>
                              </a:cubicBezTo>
                              <a:cubicBezTo>
                                <a:pt x="716962" y="440610"/>
                                <a:pt x="716962" y="435645"/>
                                <a:pt x="716962" y="435645"/>
                              </a:cubicBezTo>
                              <a:cubicBezTo>
                                <a:pt x="716962" y="430681"/>
                                <a:pt x="716962" y="430681"/>
                                <a:pt x="716962" y="425716"/>
                              </a:cubicBezTo>
                              <a:lnTo>
                                <a:pt x="766608" y="455504"/>
                              </a:lnTo>
                              <a:cubicBezTo>
                                <a:pt x="776537" y="460468"/>
                                <a:pt x="791431" y="460468"/>
                                <a:pt x="796395" y="455504"/>
                              </a:cubicBezTo>
                              <a:lnTo>
                                <a:pt x="980086" y="351246"/>
                              </a:lnTo>
                              <a:cubicBezTo>
                                <a:pt x="985051" y="346282"/>
                                <a:pt x="985051" y="346282"/>
                                <a:pt x="985051" y="341317"/>
                              </a:cubicBezTo>
                              <a:cubicBezTo>
                                <a:pt x="985051" y="341317"/>
                                <a:pt x="985051" y="336352"/>
                                <a:pt x="985051" y="336352"/>
                              </a:cubicBezTo>
                              <a:cubicBezTo>
                                <a:pt x="985051" y="336352"/>
                                <a:pt x="985051" y="331388"/>
                                <a:pt x="985051" y="331388"/>
                              </a:cubicBezTo>
                              <a:cubicBezTo>
                                <a:pt x="985051" y="331388"/>
                                <a:pt x="985051" y="326423"/>
                                <a:pt x="985051" y="326423"/>
                              </a:cubicBezTo>
                              <a:cubicBezTo>
                                <a:pt x="985051" y="326423"/>
                                <a:pt x="985051" y="321459"/>
                                <a:pt x="985051" y="321459"/>
                              </a:cubicBezTo>
                              <a:cubicBezTo>
                                <a:pt x="985051" y="321459"/>
                                <a:pt x="985051" y="316494"/>
                                <a:pt x="985051" y="316494"/>
                              </a:cubicBezTo>
                              <a:cubicBezTo>
                                <a:pt x="985051" y="316494"/>
                                <a:pt x="985051" y="311529"/>
                                <a:pt x="985051" y="311529"/>
                              </a:cubicBezTo>
                              <a:cubicBezTo>
                                <a:pt x="985051" y="311529"/>
                                <a:pt x="985051" y="306565"/>
                                <a:pt x="985051" y="306565"/>
                              </a:cubicBezTo>
                              <a:cubicBezTo>
                                <a:pt x="985051" y="306565"/>
                                <a:pt x="985051" y="301600"/>
                                <a:pt x="985051" y="301600"/>
                              </a:cubicBezTo>
                              <a:cubicBezTo>
                                <a:pt x="985051" y="301600"/>
                                <a:pt x="985051" y="296636"/>
                                <a:pt x="985051" y="296636"/>
                              </a:cubicBezTo>
                              <a:cubicBezTo>
                                <a:pt x="985051" y="296636"/>
                                <a:pt x="985051" y="291671"/>
                                <a:pt x="985051" y="291671"/>
                              </a:cubicBezTo>
                              <a:cubicBezTo>
                                <a:pt x="985051" y="286706"/>
                                <a:pt x="985051" y="286706"/>
                                <a:pt x="985051" y="281742"/>
                              </a:cubicBezTo>
                              <a:lnTo>
                                <a:pt x="1034697" y="311529"/>
                              </a:lnTo>
                              <a:cubicBezTo>
                                <a:pt x="1044626" y="316494"/>
                                <a:pt x="1059520" y="316494"/>
                                <a:pt x="1064485" y="311529"/>
                              </a:cubicBezTo>
                              <a:lnTo>
                                <a:pt x="1248176" y="207273"/>
                              </a:lnTo>
                              <a:cubicBezTo>
                                <a:pt x="1253140" y="202308"/>
                                <a:pt x="1253140" y="202308"/>
                                <a:pt x="1253140" y="197344"/>
                              </a:cubicBezTo>
                              <a:cubicBezTo>
                                <a:pt x="1253140" y="197344"/>
                                <a:pt x="1253140" y="192379"/>
                                <a:pt x="1253140" y="192379"/>
                              </a:cubicBezTo>
                              <a:cubicBezTo>
                                <a:pt x="1253140" y="192379"/>
                                <a:pt x="1253140" y="187414"/>
                                <a:pt x="1253140" y="187414"/>
                              </a:cubicBezTo>
                              <a:cubicBezTo>
                                <a:pt x="1253140" y="187414"/>
                                <a:pt x="1253140" y="182450"/>
                                <a:pt x="1253140" y="182450"/>
                              </a:cubicBezTo>
                              <a:cubicBezTo>
                                <a:pt x="1253140" y="182450"/>
                                <a:pt x="1253140" y="177485"/>
                                <a:pt x="1253140" y="177485"/>
                              </a:cubicBezTo>
                              <a:cubicBezTo>
                                <a:pt x="1253140" y="177485"/>
                                <a:pt x="1253140" y="172521"/>
                                <a:pt x="1253140" y="172521"/>
                              </a:cubicBezTo>
                              <a:cubicBezTo>
                                <a:pt x="1253140" y="172521"/>
                                <a:pt x="1253140" y="167556"/>
                                <a:pt x="1253140" y="167556"/>
                              </a:cubicBezTo>
                              <a:cubicBezTo>
                                <a:pt x="1253140" y="167556"/>
                                <a:pt x="1253140" y="162591"/>
                                <a:pt x="1253140" y="162591"/>
                              </a:cubicBezTo>
                              <a:cubicBezTo>
                                <a:pt x="1253140" y="162591"/>
                                <a:pt x="1253140" y="157627"/>
                                <a:pt x="1253140" y="157627"/>
                              </a:cubicBezTo>
                              <a:cubicBezTo>
                                <a:pt x="1253140" y="157627"/>
                                <a:pt x="1253140" y="152662"/>
                                <a:pt x="1253140" y="152662"/>
                              </a:cubicBezTo>
                              <a:cubicBezTo>
                                <a:pt x="1253140" y="152662"/>
                                <a:pt x="1253140" y="147698"/>
                                <a:pt x="1253140" y="147698"/>
                              </a:cubicBezTo>
                              <a:cubicBezTo>
                                <a:pt x="1253140" y="142733"/>
                                <a:pt x="1253140" y="137768"/>
                                <a:pt x="1248176" y="132804"/>
                              </a:cubicBezTo>
                              <a:lnTo>
                                <a:pt x="1024768" y="3723"/>
                              </a:lnTo>
                              <a:cubicBezTo>
                                <a:pt x="1014839" y="-1241"/>
                                <a:pt x="999945" y="-1241"/>
                                <a:pt x="994980" y="3723"/>
                              </a:cubicBezTo>
                              <a:lnTo>
                                <a:pt x="811289" y="107980"/>
                              </a:lnTo>
                              <a:cubicBezTo>
                                <a:pt x="806325" y="112945"/>
                                <a:pt x="806325" y="112945"/>
                                <a:pt x="806325" y="117910"/>
                              </a:cubicBezTo>
                              <a:cubicBezTo>
                                <a:pt x="806325" y="117910"/>
                                <a:pt x="806325" y="122874"/>
                                <a:pt x="806325" y="122874"/>
                              </a:cubicBezTo>
                              <a:cubicBezTo>
                                <a:pt x="806325" y="122874"/>
                                <a:pt x="806325" y="127839"/>
                                <a:pt x="806325" y="127839"/>
                              </a:cubicBezTo>
                              <a:cubicBezTo>
                                <a:pt x="806325" y="127839"/>
                                <a:pt x="806325" y="132804"/>
                                <a:pt x="806325" y="132804"/>
                              </a:cubicBezTo>
                              <a:cubicBezTo>
                                <a:pt x="806325" y="132804"/>
                                <a:pt x="806325" y="137768"/>
                                <a:pt x="806325" y="137768"/>
                              </a:cubicBezTo>
                              <a:cubicBezTo>
                                <a:pt x="806325" y="137768"/>
                                <a:pt x="806325" y="142733"/>
                                <a:pt x="806325" y="142733"/>
                              </a:cubicBezTo>
                              <a:cubicBezTo>
                                <a:pt x="806325" y="142733"/>
                                <a:pt x="806325" y="147698"/>
                                <a:pt x="806325" y="147698"/>
                              </a:cubicBezTo>
                              <a:cubicBezTo>
                                <a:pt x="806325" y="147698"/>
                                <a:pt x="806325" y="152662"/>
                                <a:pt x="806325" y="152662"/>
                              </a:cubicBezTo>
                              <a:cubicBezTo>
                                <a:pt x="806325" y="152662"/>
                                <a:pt x="806325" y="157627"/>
                                <a:pt x="806325" y="157627"/>
                              </a:cubicBezTo>
                              <a:cubicBezTo>
                                <a:pt x="806325" y="157627"/>
                                <a:pt x="806325" y="162591"/>
                                <a:pt x="806325" y="162591"/>
                              </a:cubicBezTo>
                              <a:cubicBezTo>
                                <a:pt x="806325" y="162591"/>
                                <a:pt x="806325" y="167556"/>
                                <a:pt x="806325" y="167556"/>
                              </a:cubicBezTo>
                              <a:cubicBezTo>
                                <a:pt x="806325" y="172521"/>
                                <a:pt x="806325" y="172521"/>
                                <a:pt x="806325" y="177485"/>
                              </a:cubicBezTo>
                              <a:lnTo>
                                <a:pt x="756678" y="147698"/>
                              </a:lnTo>
                              <a:cubicBezTo>
                                <a:pt x="746749" y="142733"/>
                                <a:pt x="731855" y="142733"/>
                                <a:pt x="726891" y="147698"/>
                              </a:cubicBezTo>
                              <a:lnTo>
                                <a:pt x="543200" y="251954"/>
                              </a:lnTo>
                              <a:cubicBezTo>
                                <a:pt x="538235" y="256919"/>
                                <a:pt x="538235" y="256919"/>
                                <a:pt x="538235" y="261883"/>
                              </a:cubicBezTo>
                              <a:cubicBezTo>
                                <a:pt x="538235" y="261883"/>
                                <a:pt x="538235" y="266848"/>
                                <a:pt x="538235" y="266848"/>
                              </a:cubicBezTo>
                              <a:cubicBezTo>
                                <a:pt x="538235" y="266848"/>
                                <a:pt x="538235" y="271813"/>
                                <a:pt x="538235" y="271813"/>
                              </a:cubicBezTo>
                              <a:cubicBezTo>
                                <a:pt x="538235" y="271813"/>
                                <a:pt x="538235" y="276777"/>
                                <a:pt x="538235" y="276777"/>
                              </a:cubicBezTo>
                              <a:cubicBezTo>
                                <a:pt x="538235" y="276777"/>
                                <a:pt x="538235" y="281742"/>
                                <a:pt x="538235" y="281742"/>
                              </a:cubicBezTo>
                              <a:cubicBezTo>
                                <a:pt x="538235" y="281742"/>
                                <a:pt x="538235" y="286706"/>
                                <a:pt x="538235" y="286706"/>
                              </a:cubicBezTo>
                              <a:cubicBezTo>
                                <a:pt x="538235" y="286706"/>
                                <a:pt x="538235" y="291671"/>
                                <a:pt x="538235" y="291671"/>
                              </a:cubicBezTo>
                              <a:cubicBezTo>
                                <a:pt x="538235" y="291671"/>
                                <a:pt x="538235" y="296636"/>
                                <a:pt x="538235" y="296636"/>
                              </a:cubicBezTo>
                              <a:cubicBezTo>
                                <a:pt x="538235" y="296636"/>
                                <a:pt x="538235" y="301600"/>
                                <a:pt x="538235" y="301600"/>
                              </a:cubicBezTo>
                              <a:cubicBezTo>
                                <a:pt x="538235" y="301600"/>
                                <a:pt x="538235" y="306565"/>
                                <a:pt x="538235" y="306565"/>
                              </a:cubicBezTo>
                              <a:cubicBezTo>
                                <a:pt x="538235" y="306565"/>
                                <a:pt x="538235" y="311529"/>
                                <a:pt x="538235" y="311529"/>
                              </a:cubicBezTo>
                              <a:cubicBezTo>
                                <a:pt x="538235" y="316494"/>
                                <a:pt x="538235" y="316494"/>
                                <a:pt x="538235" y="321459"/>
                              </a:cubicBezTo>
                              <a:lnTo>
                                <a:pt x="488589" y="291671"/>
                              </a:lnTo>
                              <a:cubicBezTo>
                                <a:pt x="478660" y="286706"/>
                                <a:pt x="463766" y="286706"/>
                                <a:pt x="458801" y="291671"/>
                              </a:cubicBezTo>
                              <a:lnTo>
                                <a:pt x="275110" y="395928"/>
                              </a:lnTo>
                              <a:cubicBezTo>
                                <a:pt x="270146" y="400893"/>
                                <a:pt x="270146" y="400893"/>
                                <a:pt x="270146" y="405858"/>
                              </a:cubicBezTo>
                              <a:cubicBezTo>
                                <a:pt x="270146" y="405858"/>
                                <a:pt x="270146" y="410822"/>
                                <a:pt x="270146" y="410822"/>
                              </a:cubicBezTo>
                              <a:cubicBezTo>
                                <a:pt x="270146" y="410822"/>
                                <a:pt x="270146" y="415787"/>
                                <a:pt x="270146" y="415787"/>
                              </a:cubicBezTo>
                              <a:cubicBezTo>
                                <a:pt x="270146" y="415787"/>
                                <a:pt x="270146" y="420752"/>
                                <a:pt x="270146" y="420752"/>
                              </a:cubicBezTo>
                              <a:cubicBezTo>
                                <a:pt x="270146" y="420752"/>
                                <a:pt x="270146" y="425716"/>
                                <a:pt x="270146" y="425716"/>
                              </a:cubicBezTo>
                              <a:cubicBezTo>
                                <a:pt x="270146" y="425716"/>
                                <a:pt x="270146" y="430681"/>
                                <a:pt x="270146" y="430681"/>
                              </a:cubicBezTo>
                              <a:cubicBezTo>
                                <a:pt x="270146" y="430681"/>
                                <a:pt x="270146" y="435645"/>
                                <a:pt x="270146" y="435645"/>
                              </a:cubicBezTo>
                              <a:cubicBezTo>
                                <a:pt x="270146" y="435645"/>
                                <a:pt x="270146" y="440610"/>
                                <a:pt x="270146" y="440610"/>
                              </a:cubicBezTo>
                              <a:cubicBezTo>
                                <a:pt x="270146" y="440610"/>
                                <a:pt x="270146" y="445575"/>
                                <a:pt x="270146" y="445575"/>
                              </a:cubicBezTo>
                              <a:cubicBezTo>
                                <a:pt x="270146" y="445575"/>
                                <a:pt x="270146" y="450539"/>
                                <a:pt x="270146" y="450539"/>
                              </a:cubicBezTo>
                              <a:cubicBezTo>
                                <a:pt x="270146" y="450539"/>
                                <a:pt x="270146" y="455504"/>
                                <a:pt x="270146" y="455504"/>
                              </a:cubicBezTo>
                              <a:cubicBezTo>
                                <a:pt x="270146" y="460468"/>
                                <a:pt x="270146" y="460468"/>
                                <a:pt x="270146" y="465433"/>
                              </a:cubicBezTo>
                              <a:lnTo>
                                <a:pt x="220500" y="435645"/>
                              </a:lnTo>
                              <a:cubicBezTo>
                                <a:pt x="210570" y="430681"/>
                                <a:pt x="195677" y="430681"/>
                                <a:pt x="190712" y="435645"/>
                              </a:cubicBezTo>
                              <a:lnTo>
                                <a:pt x="7021" y="539902"/>
                              </a:lnTo>
                              <a:cubicBezTo>
                                <a:pt x="2056" y="544867"/>
                                <a:pt x="2056" y="544867"/>
                                <a:pt x="2056" y="549831"/>
                              </a:cubicBezTo>
                              <a:cubicBezTo>
                                <a:pt x="2056" y="549831"/>
                                <a:pt x="2056" y="554796"/>
                                <a:pt x="2056" y="554796"/>
                              </a:cubicBezTo>
                              <a:cubicBezTo>
                                <a:pt x="2056" y="554796"/>
                                <a:pt x="2056" y="559760"/>
                                <a:pt x="2056" y="559760"/>
                              </a:cubicBezTo>
                              <a:cubicBezTo>
                                <a:pt x="2056" y="559760"/>
                                <a:pt x="2056" y="564725"/>
                                <a:pt x="2056" y="564725"/>
                              </a:cubicBezTo>
                              <a:cubicBezTo>
                                <a:pt x="2056" y="564725"/>
                                <a:pt x="2056" y="569690"/>
                                <a:pt x="2056" y="569690"/>
                              </a:cubicBezTo>
                              <a:cubicBezTo>
                                <a:pt x="2056" y="569690"/>
                                <a:pt x="2056" y="574654"/>
                                <a:pt x="2056" y="574654"/>
                              </a:cubicBezTo>
                              <a:cubicBezTo>
                                <a:pt x="2056" y="574654"/>
                                <a:pt x="2056" y="579619"/>
                                <a:pt x="2056" y="579619"/>
                              </a:cubicBezTo>
                              <a:cubicBezTo>
                                <a:pt x="2056" y="579619"/>
                                <a:pt x="2056" y="584583"/>
                                <a:pt x="2056" y="584583"/>
                              </a:cubicBezTo>
                              <a:cubicBezTo>
                                <a:pt x="2056" y="584583"/>
                                <a:pt x="2056" y="589548"/>
                                <a:pt x="2056" y="589548"/>
                              </a:cubicBezTo>
                              <a:cubicBezTo>
                                <a:pt x="2056" y="589548"/>
                                <a:pt x="2056" y="594513"/>
                                <a:pt x="2056" y="594513"/>
                              </a:cubicBezTo>
                              <a:cubicBezTo>
                                <a:pt x="2056" y="594513"/>
                                <a:pt x="2056" y="599477"/>
                                <a:pt x="2056" y="599477"/>
                              </a:cubicBezTo>
                              <a:cubicBezTo>
                                <a:pt x="-2908" y="604442"/>
                                <a:pt x="2056" y="609407"/>
                                <a:pt x="7021" y="61437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5" name="Polyline: figure 64">
                          <a:extLst>
                            <a:ext uri="{FF2B5EF4-FFF2-40B4-BE49-F238E27FC236}">
                              <a16:creationId xmlns:a16="http://schemas.microsoft.com/office/drawing/2014/main" id="{37B22D18-100A-45F7-80EB-A13DFC719D4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695272" y="7960520"/>
                          <a:ext cx="1253140" cy="747175"/>
                        </a:xfrm>
                        <a:custGeom>
                          <a:avLst/>
                          <a:gdLst>
                            <a:gd name="connsiteX0" fmla="*/ 7021 w 1253140"/>
                            <a:gd name="connsiteY0" fmla="*/ 614372 h 747175"/>
                            <a:gd name="connsiteX1" fmla="*/ 230429 w 1253140"/>
                            <a:gd name="connsiteY1" fmla="*/ 743452 h 747175"/>
                            <a:gd name="connsiteX2" fmla="*/ 260217 w 1253140"/>
                            <a:gd name="connsiteY2" fmla="*/ 743452 h 747175"/>
                            <a:gd name="connsiteX3" fmla="*/ 443908 w 1253140"/>
                            <a:gd name="connsiteY3" fmla="*/ 639195 h 747175"/>
                            <a:gd name="connsiteX4" fmla="*/ 448872 w 1253140"/>
                            <a:gd name="connsiteY4" fmla="*/ 629266 h 747175"/>
                            <a:gd name="connsiteX5" fmla="*/ 448872 w 1253140"/>
                            <a:gd name="connsiteY5" fmla="*/ 624301 h 747175"/>
                            <a:gd name="connsiteX6" fmla="*/ 448872 w 1253140"/>
                            <a:gd name="connsiteY6" fmla="*/ 619336 h 747175"/>
                            <a:gd name="connsiteX7" fmla="*/ 448872 w 1253140"/>
                            <a:gd name="connsiteY7" fmla="*/ 614372 h 747175"/>
                            <a:gd name="connsiteX8" fmla="*/ 448872 w 1253140"/>
                            <a:gd name="connsiteY8" fmla="*/ 609407 h 747175"/>
                            <a:gd name="connsiteX9" fmla="*/ 448872 w 1253140"/>
                            <a:gd name="connsiteY9" fmla="*/ 604443 h 747175"/>
                            <a:gd name="connsiteX10" fmla="*/ 448872 w 1253140"/>
                            <a:gd name="connsiteY10" fmla="*/ 599478 h 747175"/>
                            <a:gd name="connsiteX11" fmla="*/ 448872 w 1253140"/>
                            <a:gd name="connsiteY11" fmla="*/ 594513 h 747175"/>
                            <a:gd name="connsiteX12" fmla="*/ 448872 w 1253140"/>
                            <a:gd name="connsiteY12" fmla="*/ 589549 h 747175"/>
                            <a:gd name="connsiteX13" fmla="*/ 448872 w 1253140"/>
                            <a:gd name="connsiteY13" fmla="*/ 584584 h 747175"/>
                            <a:gd name="connsiteX14" fmla="*/ 448872 w 1253140"/>
                            <a:gd name="connsiteY14" fmla="*/ 579620 h 747175"/>
                            <a:gd name="connsiteX15" fmla="*/ 448872 w 1253140"/>
                            <a:gd name="connsiteY15" fmla="*/ 569690 h 747175"/>
                            <a:gd name="connsiteX16" fmla="*/ 498518 w 1253140"/>
                            <a:gd name="connsiteY16" fmla="*/ 599478 h 747175"/>
                            <a:gd name="connsiteX17" fmla="*/ 528306 w 1253140"/>
                            <a:gd name="connsiteY17" fmla="*/ 599478 h 747175"/>
                            <a:gd name="connsiteX18" fmla="*/ 711997 w 1253140"/>
                            <a:gd name="connsiteY18" fmla="*/ 495221 h 747175"/>
                            <a:gd name="connsiteX19" fmla="*/ 716962 w 1253140"/>
                            <a:gd name="connsiteY19" fmla="*/ 485292 h 747175"/>
                            <a:gd name="connsiteX20" fmla="*/ 716962 w 1253140"/>
                            <a:gd name="connsiteY20" fmla="*/ 480327 h 747175"/>
                            <a:gd name="connsiteX21" fmla="*/ 716962 w 1253140"/>
                            <a:gd name="connsiteY21" fmla="*/ 475362 h 747175"/>
                            <a:gd name="connsiteX22" fmla="*/ 716962 w 1253140"/>
                            <a:gd name="connsiteY22" fmla="*/ 470398 h 747175"/>
                            <a:gd name="connsiteX23" fmla="*/ 716962 w 1253140"/>
                            <a:gd name="connsiteY23" fmla="*/ 465433 h 747175"/>
                            <a:gd name="connsiteX24" fmla="*/ 716962 w 1253140"/>
                            <a:gd name="connsiteY24" fmla="*/ 460468 h 747175"/>
                            <a:gd name="connsiteX25" fmla="*/ 716962 w 1253140"/>
                            <a:gd name="connsiteY25" fmla="*/ 455504 h 747175"/>
                            <a:gd name="connsiteX26" fmla="*/ 716962 w 1253140"/>
                            <a:gd name="connsiteY26" fmla="*/ 450539 h 747175"/>
                            <a:gd name="connsiteX27" fmla="*/ 716962 w 1253140"/>
                            <a:gd name="connsiteY27" fmla="*/ 445574 h 747175"/>
                            <a:gd name="connsiteX28" fmla="*/ 716962 w 1253140"/>
                            <a:gd name="connsiteY28" fmla="*/ 440610 h 747175"/>
                            <a:gd name="connsiteX29" fmla="*/ 716962 w 1253140"/>
                            <a:gd name="connsiteY29" fmla="*/ 435645 h 747175"/>
                            <a:gd name="connsiteX30" fmla="*/ 716962 w 1253140"/>
                            <a:gd name="connsiteY30" fmla="*/ 425716 h 747175"/>
                            <a:gd name="connsiteX31" fmla="*/ 766608 w 1253140"/>
                            <a:gd name="connsiteY31" fmla="*/ 455504 h 747175"/>
                            <a:gd name="connsiteX32" fmla="*/ 796395 w 1253140"/>
                            <a:gd name="connsiteY32" fmla="*/ 455504 h 747175"/>
                            <a:gd name="connsiteX33" fmla="*/ 980087 w 1253140"/>
                            <a:gd name="connsiteY33" fmla="*/ 351247 h 747175"/>
                            <a:gd name="connsiteX34" fmla="*/ 985051 w 1253140"/>
                            <a:gd name="connsiteY34" fmla="*/ 341318 h 747175"/>
                            <a:gd name="connsiteX35" fmla="*/ 985051 w 1253140"/>
                            <a:gd name="connsiteY35" fmla="*/ 336353 h 747175"/>
                            <a:gd name="connsiteX36" fmla="*/ 985051 w 1253140"/>
                            <a:gd name="connsiteY36" fmla="*/ 331389 h 747175"/>
                            <a:gd name="connsiteX37" fmla="*/ 985051 w 1253140"/>
                            <a:gd name="connsiteY37" fmla="*/ 326424 h 747175"/>
                            <a:gd name="connsiteX38" fmla="*/ 985051 w 1253140"/>
                            <a:gd name="connsiteY38" fmla="*/ 321459 h 747175"/>
                            <a:gd name="connsiteX39" fmla="*/ 985051 w 1253140"/>
                            <a:gd name="connsiteY39" fmla="*/ 316495 h 747175"/>
                            <a:gd name="connsiteX40" fmla="*/ 985051 w 1253140"/>
                            <a:gd name="connsiteY40" fmla="*/ 311530 h 747175"/>
                            <a:gd name="connsiteX41" fmla="*/ 985051 w 1253140"/>
                            <a:gd name="connsiteY41" fmla="*/ 306566 h 747175"/>
                            <a:gd name="connsiteX42" fmla="*/ 985051 w 1253140"/>
                            <a:gd name="connsiteY42" fmla="*/ 301601 h 747175"/>
                            <a:gd name="connsiteX43" fmla="*/ 985051 w 1253140"/>
                            <a:gd name="connsiteY43" fmla="*/ 296636 h 747175"/>
                            <a:gd name="connsiteX44" fmla="*/ 985051 w 1253140"/>
                            <a:gd name="connsiteY44" fmla="*/ 291672 h 747175"/>
                            <a:gd name="connsiteX45" fmla="*/ 985051 w 1253140"/>
                            <a:gd name="connsiteY45" fmla="*/ 281743 h 747175"/>
                            <a:gd name="connsiteX46" fmla="*/ 1034697 w 1253140"/>
                            <a:gd name="connsiteY46" fmla="*/ 311530 h 747175"/>
                            <a:gd name="connsiteX47" fmla="*/ 1064485 w 1253140"/>
                            <a:gd name="connsiteY47" fmla="*/ 311530 h 747175"/>
                            <a:gd name="connsiteX48" fmla="*/ 1248176 w 1253140"/>
                            <a:gd name="connsiteY48" fmla="*/ 207273 h 747175"/>
                            <a:gd name="connsiteX49" fmla="*/ 1253141 w 1253140"/>
                            <a:gd name="connsiteY49" fmla="*/ 197344 h 747175"/>
                            <a:gd name="connsiteX50" fmla="*/ 1253141 w 1253140"/>
                            <a:gd name="connsiteY50" fmla="*/ 192379 h 747175"/>
                            <a:gd name="connsiteX51" fmla="*/ 1253141 w 1253140"/>
                            <a:gd name="connsiteY51" fmla="*/ 187414 h 747175"/>
                            <a:gd name="connsiteX52" fmla="*/ 1253141 w 1253140"/>
                            <a:gd name="connsiteY52" fmla="*/ 182450 h 747175"/>
                            <a:gd name="connsiteX53" fmla="*/ 1253141 w 1253140"/>
                            <a:gd name="connsiteY53" fmla="*/ 177485 h 747175"/>
                            <a:gd name="connsiteX54" fmla="*/ 1253141 w 1253140"/>
                            <a:gd name="connsiteY54" fmla="*/ 172520 h 747175"/>
                            <a:gd name="connsiteX55" fmla="*/ 1253141 w 1253140"/>
                            <a:gd name="connsiteY55" fmla="*/ 167556 h 747175"/>
                            <a:gd name="connsiteX56" fmla="*/ 1253141 w 1253140"/>
                            <a:gd name="connsiteY56" fmla="*/ 162591 h 747175"/>
                            <a:gd name="connsiteX57" fmla="*/ 1253141 w 1253140"/>
                            <a:gd name="connsiteY57" fmla="*/ 157627 h 747175"/>
                            <a:gd name="connsiteX58" fmla="*/ 1253141 w 1253140"/>
                            <a:gd name="connsiteY58" fmla="*/ 152662 h 747175"/>
                            <a:gd name="connsiteX59" fmla="*/ 1253141 w 1253140"/>
                            <a:gd name="connsiteY59" fmla="*/ 147697 h 747175"/>
                            <a:gd name="connsiteX60" fmla="*/ 1248176 w 1253140"/>
                            <a:gd name="connsiteY60" fmla="*/ 132804 h 747175"/>
                            <a:gd name="connsiteX61" fmla="*/ 1024768 w 1253140"/>
                            <a:gd name="connsiteY61" fmla="*/ 3724 h 747175"/>
                            <a:gd name="connsiteX62" fmla="*/ 994980 w 1253140"/>
                            <a:gd name="connsiteY62" fmla="*/ 3724 h 747175"/>
                            <a:gd name="connsiteX63" fmla="*/ 811289 w 1253140"/>
                            <a:gd name="connsiteY63" fmla="*/ 107981 h 747175"/>
                            <a:gd name="connsiteX64" fmla="*/ 806325 w 1253140"/>
                            <a:gd name="connsiteY64" fmla="*/ 117910 h 747175"/>
                            <a:gd name="connsiteX65" fmla="*/ 806325 w 1253140"/>
                            <a:gd name="connsiteY65" fmla="*/ 122874 h 747175"/>
                            <a:gd name="connsiteX66" fmla="*/ 806325 w 1253140"/>
                            <a:gd name="connsiteY66" fmla="*/ 127839 h 747175"/>
                            <a:gd name="connsiteX67" fmla="*/ 806325 w 1253140"/>
                            <a:gd name="connsiteY67" fmla="*/ 132804 h 747175"/>
                            <a:gd name="connsiteX68" fmla="*/ 806325 w 1253140"/>
                            <a:gd name="connsiteY68" fmla="*/ 137768 h 747175"/>
                            <a:gd name="connsiteX69" fmla="*/ 806325 w 1253140"/>
                            <a:gd name="connsiteY69" fmla="*/ 142733 h 747175"/>
                            <a:gd name="connsiteX70" fmla="*/ 806325 w 1253140"/>
                            <a:gd name="connsiteY70" fmla="*/ 147697 h 747175"/>
                            <a:gd name="connsiteX71" fmla="*/ 806325 w 1253140"/>
                            <a:gd name="connsiteY71" fmla="*/ 152662 h 747175"/>
                            <a:gd name="connsiteX72" fmla="*/ 806325 w 1253140"/>
                            <a:gd name="connsiteY72" fmla="*/ 157627 h 747175"/>
                            <a:gd name="connsiteX73" fmla="*/ 806325 w 1253140"/>
                            <a:gd name="connsiteY73" fmla="*/ 162591 h 747175"/>
                            <a:gd name="connsiteX74" fmla="*/ 806325 w 1253140"/>
                            <a:gd name="connsiteY74" fmla="*/ 167556 h 747175"/>
                            <a:gd name="connsiteX75" fmla="*/ 806325 w 1253140"/>
                            <a:gd name="connsiteY75" fmla="*/ 177485 h 747175"/>
                            <a:gd name="connsiteX76" fmla="*/ 756679 w 1253140"/>
                            <a:gd name="connsiteY76" fmla="*/ 147697 h 747175"/>
                            <a:gd name="connsiteX77" fmla="*/ 726891 w 1253140"/>
                            <a:gd name="connsiteY77" fmla="*/ 147697 h 747175"/>
                            <a:gd name="connsiteX78" fmla="*/ 543200 w 1253140"/>
                            <a:gd name="connsiteY78" fmla="*/ 251955 h 747175"/>
                            <a:gd name="connsiteX79" fmla="*/ 538235 w 1253140"/>
                            <a:gd name="connsiteY79" fmla="*/ 261884 h 747175"/>
                            <a:gd name="connsiteX80" fmla="*/ 538235 w 1253140"/>
                            <a:gd name="connsiteY80" fmla="*/ 266849 h 747175"/>
                            <a:gd name="connsiteX81" fmla="*/ 538235 w 1253140"/>
                            <a:gd name="connsiteY81" fmla="*/ 271813 h 747175"/>
                            <a:gd name="connsiteX82" fmla="*/ 538235 w 1253140"/>
                            <a:gd name="connsiteY82" fmla="*/ 276778 h 747175"/>
                            <a:gd name="connsiteX83" fmla="*/ 538235 w 1253140"/>
                            <a:gd name="connsiteY83" fmla="*/ 281743 h 747175"/>
                            <a:gd name="connsiteX84" fmla="*/ 538235 w 1253140"/>
                            <a:gd name="connsiteY84" fmla="*/ 286707 h 747175"/>
                            <a:gd name="connsiteX85" fmla="*/ 538235 w 1253140"/>
                            <a:gd name="connsiteY85" fmla="*/ 291672 h 747175"/>
                            <a:gd name="connsiteX86" fmla="*/ 538235 w 1253140"/>
                            <a:gd name="connsiteY86" fmla="*/ 296636 h 747175"/>
                            <a:gd name="connsiteX87" fmla="*/ 538235 w 1253140"/>
                            <a:gd name="connsiteY87" fmla="*/ 301601 h 747175"/>
                            <a:gd name="connsiteX88" fmla="*/ 538235 w 1253140"/>
                            <a:gd name="connsiteY88" fmla="*/ 306566 h 747175"/>
                            <a:gd name="connsiteX89" fmla="*/ 538235 w 1253140"/>
                            <a:gd name="connsiteY89" fmla="*/ 311530 h 747175"/>
                            <a:gd name="connsiteX90" fmla="*/ 538235 w 1253140"/>
                            <a:gd name="connsiteY90" fmla="*/ 321459 h 747175"/>
                            <a:gd name="connsiteX91" fmla="*/ 488589 w 1253140"/>
                            <a:gd name="connsiteY91" fmla="*/ 291672 h 747175"/>
                            <a:gd name="connsiteX92" fmla="*/ 458802 w 1253140"/>
                            <a:gd name="connsiteY92" fmla="*/ 291672 h 747175"/>
                            <a:gd name="connsiteX93" fmla="*/ 275110 w 1253140"/>
                            <a:gd name="connsiteY93" fmla="*/ 395928 h 747175"/>
                            <a:gd name="connsiteX94" fmla="*/ 270146 w 1253140"/>
                            <a:gd name="connsiteY94" fmla="*/ 405858 h 747175"/>
                            <a:gd name="connsiteX95" fmla="*/ 270146 w 1253140"/>
                            <a:gd name="connsiteY95" fmla="*/ 410822 h 747175"/>
                            <a:gd name="connsiteX96" fmla="*/ 270146 w 1253140"/>
                            <a:gd name="connsiteY96" fmla="*/ 415787 h 747175"/>
                            <a:gd name="connsiteX97" fmla="*/ 270146 w 1253140"/>
                            <a:gd name="connsiteY97" fmla="*/ 420751 h 747175"/>
                            <a:gd name="connsiteX98" fmla="*/ 270146 w 1253140"/>
                            <a:gd name="connsiteY98" fmla="*/ 425716 h 747175"/>
                            <a:gd name="connsiteX99" fmla="*/ 270146 w 1253140"/>
                            <a:gd name="connsiteY99" fmla="*/ 430681 h 747175"/>
                            <a:gd name="connsiteX100" fmla="*/ 270146 w 1253140"/>
                            <a:gd name="connsiteY100" fmla="*/ 435645 h 747175"/>
                            <a:gd name="connsiteX101" fmla="*/ 270146 w 1253140"/>
                            <a:gd name="connsiteY101" fmla="*/ 440610 h 747175"/>
                            <a:gd name="connsiteX102" fmla="*/ 270146 w 1253140"/>
                            <a:gd name="connsiteY102" fmla="*/ 445574 h 747175"/>
                            <a:gd name="connsiteX103" fmla="*/ 270146 w 1253140"/>
                            <a:gd name="connsiteY103" fmla="*/ 450539 h 747175"/>
                            <a:gd name="connsiteX104" fmla="*/ 270146 w 1253140"/>
                            <a:gd name="connsiteY104" fmla="*/ 455504 h 747175"/>
                            <a:gd name="connsiteX105" fmla="*/ 270146 w 1253140"/>
                            <a:gd name="connsiteY105" fmla="*/ 465433 h 747175"/>
                            <a:gd name="connsiteX106" fmla="*/ 220500 w 1253140"/>
                            <a:gd name="connsiteY106" fmla="*/ 435645 h 747175"/>
                            <a:gd name="connsiteX107" fmla="*/ 190712 w 1253140"/>
                            <a:gd name="connsiteY107" fmla="*/ 435645 h 747175"/>
                            <a:gd name="connsiteX108" fmla="*/ 7021 w 1253140"/>
                            <a:gd name="connsiteY108" fmla="*/ 539903 h 747175"/>
                            <a:gd name="connsiteX109" fmla="*/ 2056 w 1253140"/>
                            <a:gd name="connsiteY109" fmla="*/ 549832 h 747175"/>
                            <a:gd name="connsiteX110" fmla="*/ 2056 w 1253140"/>
                            <a:gd name="connsiteY110" fmla="*/ 554797 h 747175"/>
                            <a:gd name="connsiteX111" fmla="*/ 2056 w 1253140"/>
                            <a:gd name="connsiteY111" fmla="*/ 559761 h 747175"/>
                            <a:gd name="connsiteX112" fmla="*/ 2056 w 1253140"/>
                            <a:gd name="connsiteY112" fmla="*/ 564726 h 747175"/>
                            <a:gd name="connsiteX113" fmla="*/ 2056 w 1253140"/>
                            <a:gd name="connsiteY113" fmla="*/ 569690 h 747175"/>
                            <a:gd name="connsiteX114" fmla="*/ 2056 w 1253140"/>
                            <a:gd name="connsiteY114" fmla="*/ 574655 h 747175"/>
                            <a:gd name="connsiteX115" fmla="*/ 2056 w 1253140"/>
                            <a:gd name="connsiteY115" fmla="*/ 579620 h 747175"/>
                            <a:gd name="connsiteX116" fmla="*/ 2056 w 1253140"/>
                            <a:gd name="connsiteY116" fmla="*/ 584584 h 747175"/>
                            <a:gd name="connsiteX117" fmla="*/ 2056 w 1253140"/>
                            <a:gd name="connsiteY117" fmla="*/ 589549 h 747175"/>
                            <a:gd name="connsiteX118" fmla="*/ 2056 w 1253140"/>
                            <a:gd name="connsiteY118" fmla="*/ 594513 h 747175"/>
                            <a:gd name="connsiteX119" fmla="*/ 2056 w 1253140"/>
                            <a:gd name="connsiteY119" fmla="*/ 599478 h 747175"/>
                            <a:gd name="connsiteX120" fmla="*/ 7021 w 1253140"/>
                            <a:gd name="connsiteY120" fmla="*/ 614372 h 74717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</a:cxnLst>
                          <a:rect l="l" t="t" r="r" b="b"/>
                          <a:pathLst>
                            <a:path w="1253140" h="747175">
                              <a:moveTo>
                                <a:pt x="7021" y="614372"/>
                              </a:moveTo>
                              <a:lnTo>
                                <a:pt x="230429" y="743452"/>
                              </a:lnTo>
                              <a:cubicBezTo>
                                <a:pt x="240358" y="748417"/>
                                <a:pt x="255252" y="748417"/>
                                <a:pt x="260217" y="743452"/>
                              </a:cubicBezTo>
                              <a:lnTo>
                                <a:pt x="443908" y="639195"/>
                              </a:lnTo>
                              <a:cubicBezTo>
                                <a:pt x="448872" y="634230"/>
                                <a:pt x="448872" y="634230"/>
                                <a:pt x="448872" y="629266"/>
                              </a:cubicBezTo>
                              <a:cubicBezTo>
                                <a:pt x="448872" y="629266"/>
                                <a:pt x="448872" y="624301"/>
                                <a:pt x="448872" y="624301"/>
                              </a:cubicBezTo>
                              <a:cubicBezTo>
                                <a:pt x="448872" y="624301"/>
                                <a:pt x="448872" y="619336"/>
                                <a:pt x="448872" y="619336"/>
                              </a:cubicBezTo>
                              <a:cubicBezTo>
                                <a:pt x="448872" y="619336"/>
                                <a:pt x="448872" y="614372"/>
                                <a:pt x="448872" y="614372"/>
                              </a:cubicBezTo>
                              <a:cubicBezTo>
                                <a:pt x="448872" y="614372"/>
                                <a:pt x="448872" y="609407"/>
                                <a:pt x="448872" y="609407"/>
                              </a:cubicBezTo>
                              <a:cubicBezTo>
                                <a:pt x="448872" y="609407"/>
                                <a:pt x="448872" y="604443"/>
                                <a:pt x="448872" y="604443"/>
                              </a:cubicBezTo>
                              <a:cubicBezTo>
                                <a:pt x="448872" y="604443"/>
                                <a:pt x="448872" y="599478"/>
                                <a:pt x="448872" y="599478"/>
                              </a:cubicBezTo>
                              <a:cubicBezTo>
                                <a:pt x="448872" y="599478"/>
                                <a:pt x="448872" y="594513"/>
                                <a:pt x="448872" y="594513"/>
                              </a:cubicBezTo>
                              <a:cubicBezTo>
                                <a:pt x="448872" y="594513"/>
                                <a:pt x="448872" y="589549"/>
                                <a:pt x="448872" y="589549"/>
                              </a:cubicBezTo>
                              <a:cubicBezTo>
                                <a:pt x="448872" y="589549"/>
                                <a:pt x="448872" y="584584"/>
                                <a:pt x="448872" y="584584"/>
                              </a:cubicBezTo>
                              <a:cubicBezTo>
                                <a:pt x="448872" y="584584"/>
                                <a:pt x="448872" y="579620"/>
                                <a:pt x="448872" y="579620"/>
                              </a:cubicBezTo>
                              <a:cubicBezTo>
                                <a:pt x="448872" y="574655"/>
                                <a:pt x="448872" y="574655"/>
                                <a:pt x="448872" y="569690"/>
                              </a:cubicBezTo>
                              <a:lnTo>
                                <a:pt x="498518" y="599478"/>
                              </a:lnTo>
                              <a:cubicBezTo>
                                <a:pt x="508448" y="604443"/>
                                <a:pt x="523341" y="604443"/>
                                <a:pt x="528306" y="599478"/>
                              </a:cubicBezTo>
                              <a:lnTo>
                                <a:pt x="711997" y="495221"/>
                              </a:lnTo>
                              <a:cubicBezTo>
                                <a:pt x="716962" y="490257"/>
                                <a:pt x="716962" y="490257"/>
                                <a:pt x="716962" y="485292"/>
                              </a:cubicBezTo>
                              <a:cubicBezTo>
                                <a:pt x="716962" y="485292"/>
                                <a:pt x="716962" y="480327"/>
                                <a:pt x="716962" y="480327"/>
                              </a:cubicBezTo>
                              <a:cubicBezTo>
                                <a:pt x="716962" y="480327"/>
                                <a:pt x="716962" y="475362"/>
                                <a:pt x="716962" y="475362"/>
                              </a:cubicBezTo>
                              <a:cubicBezTo>
                                <a:pt x="716962" y="475362"/>
                                <a:pt x="716962" y="470398"/>
                                <a:pt x="716962" y="470398"/>
                              </a:cubicBezTo>
                              <a:cubicBezTo>
                                <a:pt x="716962" y="470398"/>
                                <a:pt x="716962" y="465433"/>
                                <a:pt x="716962" y="465433"/>
                              </a:cubicBezTo>
                              <a:cubicBezTo>
                                <a:pt x="716962" y="465433"/>
                                <a:pt x="716962" y="460468"/>
                                <a:pt x="716962" y="460468"/>
                              </a:cubicBezTo>
                              <a:cubicBezTo>
                                <a:pt x="716962" y="460468"/>
                                <a:pt x="716962" y="455504"/>
                                <a:pt x="716962" y="455504"/>
                              </a:cubicBezTo>
                              <a:cubicBezTo>
                                <a:pt x="716962" y="455504"/>
                                <a:pt x="716962" y="450539"/>
                                <a:pt x="716962" y="450539"/>
                              </a:cubicBezTo>
                              <a:cubicBezTo>
                                <a:pt x="716962" y="450539"/>
                                <a:pt x="716962" y="445574"/>
                                <a:pt x="716962" y="445574"/>
                              </a:cubicBezTo>
                              <a:cubicBezTo>
                                <a:pt x="716962" y="445574"/>
                                <a:pt x="716962" y="440610"/>
                                <a:pt x="716962" y="440610"/>
                              </a:cubicBezTo>
                              <a:cubicBezTo>
                                <a:pt x="716962" y="440610"/>
                                <a:pt x="716962" y="435645"/>
                                <a:pt x="716962" y="435645"/>
                              </a:cubicBezTo>
                              <a:cubicBezTo>
                                <a:pt x="716962" y="430681"/>
                                <a:pt x="716962" y="430681"/>
                                <a:pt x="716962" y="425716"/>
                              </a:cubicBezTo>
                              <a:lnTo>
                                <a:pt x="766608" y="455504"/>
                              </a:lnTo>
                              <a:cubicBezTo>
                                <a:pt x="776537" y="460468"/>
                                <a:pt x="791431" y="460468"/>
                                <a:pt x="796395" y="455504"/>
                              </a:cubicBezTo>
                              <a:lnTo>
                                <a:pt x="980087" y="351247"/>
                              </a:lnTo>
                              <a:cubicBezTo>
                                <a:pt x="985051" y="346282"/>
                                <a:pt x="985051" y="346282"/>
                                <a:pt x="985051" y="341318"/>
                              </a:cubicBezTo>
                              <a:cubicBezTo>
                                <a:pt x="985051" y="341318"/>
                                <a:pt x="985051" y="336353"/>
                                <a:pt x="985051" y="336353"/>
                              </a:cubicBezTo>
                              <a:cubicBezTo>
                                <a:pt x="985051" y="336353"/>
                                <a:pt x="985051" y="331389"/>
                                <a:pt x="985051" y="331389"/>
                              </a:cubicBezTo>
                              <a:cubicBezTo>
                                <a:pt x="985051" y="331389"/>
                                <a:pt x="985051" y="326424"/>
                                <a:pt x="985051" y="326424"/>
                              </a:cubicBezTo>
                              <a:cubicBezTo>
                                <a:pt x="985051" y="326424"/>
                                <a:pt x="985051" y="321459"/>
                                <a:pt x="985051" y="321459"/>
                              </a:cubicBezTo>
                              <a:cubicBezTo>
                                <a:pt x="985051" y="321459"/>
                                <a:pt x="985051" y="316495"/>
                                <a:pt x="985051" y="316495"/>
                              </a:cubicBezTo>
                              <a:cubicBezTo>
                                <a:pt x="985051" y="316495"/>
                                <a:pt x="985051" y="311530"/>
                                <a:pt x="985051" y="311530"/>
                              </a:cubicBezTo>
                              <a:cubicBezTo>
                                <a:pt x="985051" y="311530"/>
                                <a:pt x="985051" y="306566"/>
                                <a:pt x="985051" y="306566"/>
                              </a:cubicBezTo>
                              <a:cubicBezTo>
                                <a:pt x="985051" y="306566"/>
                                <a:pt x="985051" y="301601"/>
                                <a:pt x="985051" y="301601"/>
                              </a:cubicBezTo>
                              <a:cubicBezTo>
                                <a:pt x="985051" y="301601"/>
                                <a:pt x="985051" y="296636"/>
                                <a:pt x="985051" y="296636"/>
                              </a:cubicBezTo>
                              <a:cubicBezTo>
                                <a:pt x="985051" y="296636"/>
                                <a:pt x="985051" y="291672"/>
                                <a:pt x="985051" y="291672"/>
                              </a:cubicBezTo>
                              <a:cubicBezTo>
                                <a:pt x="985051" y="286707"/>
                                <a:pt x="985051" y="286707"/>
                                <a:pt x="985051" y="281743"/>
                              </a:cubicBezTo>
                              <a:lnTo>
                                <a:pt x="1034697" y="311530"/>
                              </a:lnTo>
                              <a:cubicBezTo>
                                <a:pt x="1044626" y="316495"/>
                                <a:pt x="1059520" y="316495"/>
                                <a:pt x="1064485" y="311530"/>
                              </a:cubicBezTo>
                              <a:lnTo>
                                <a:pt x="1248176" y="207273"/>
                              </a:lnTo>
                              <a:cubicBezTo>
                                <a:pt x="1253141" y="202308"/>
                                <a:pt x="1253141" y="202308"/>
                                <a:pt x="1253141" y="197344"/>
                              </a:cubicBezTo>
                              <a:cubicBezTo>
                                <a:pt x="1253141" y="197344"/>
                                <a:pt x="1253141" y="192379"/>
                                <a:pt x="1253141" y="192379"/>
                              </a:cubicBezTo>
                              <a:cubicBezTo>
                                <a:pt x="1253141" y="192379"/>
                                <a:pt x="1253141" y="187414"/>
                                <a:pt x="1253141" y="187414"/>
                              </a:cubicBezTo>
                              <a:cubicBezTo>
                                <a:pt x="1253141" y="187414"/>
                                <a:pt x="1253141" y="182450"/>
                                <a:pt x="1253141" y="182450"/>
                              </a:cubicBezTo>
                              <a:cubicBezTo>
                                <a:pt x="1253141" y="182450"/>
                                <a:pt x="1253141" y="177485"/>
                                <a:pt x="1253141" y="177485"/>
                              </a:cubicBezTo>
                              <a:cubicBezTo>
                                <a:pt x="1253141" y="177485"/>
                                <a:pt x="1253141" y="172520"/>
                                <a:pt x="1253141" y="172520"/>
                              </a:cubicBezTo>
                              <a:cubicBezTo>
                                <a:pt x="1253141" y="172520"/>
                                <a:pt x="1253141" y="167556"/>
                                <a:pt x="1253141" y="167556"/>
                              </a:cubicBezTo>
                              <a:cubicBezTo>
                                <a:pt x="1253141" y="167556"/>
                                <a:pt x="1253141" y="162591"/>
                                <a:pt x="1253141" y="162591"/>
                              </a:cubicBezTo>
                              <a:cubicBezTo>
                                <a:pt x="1253141" y="162591"/>
                                <a:pt x="1253141" y="157627"/>
                                <a:pt x="1253141" y="157627"/>
                              </a:cubicBezTo>
                              <a:cubicBezTo>
                                <a:pt x="1253141" y="157627"/>
                                <a:pt x="1253141" y="152662"/>
                                <a:pt x="1253141" y="152662"/>
                              </a:cubicBezTo>
                              <a:cubicBezTo>
                                <a:pt x="1253141" y="152662"/>
                                <a:pt x="1253141" y="147697"/>
                                <a:pt x="1253141" y="147697"/>
                              </a:cubicBezTo>
                              <a:cubicBezTo>
                                <a:pt x="1253141" y="142733"/>
                                <a:pt x="1253141" y="137768"/>
                                <a:pt x="1248176" y="132804"/>
                              </a:cubicBezTo>
                              <a:lnTo>
                                <a:pt x="1024768" y="3724"/>
                              </a:lnTo>
                              <a:cubicBezTo>
                                <a:pt x="1014839" y="-1241"/>
                                <a:pt x="999945" y="-1241"/>
                                <a:pt x="994980" y="3724"/>
                              </a:cubicBezTo>
                              <a:lnTo>
                                <a:pt x="811289" y="107981"/>
                              </a:lnTo>
                              <a:cubicBezTo>
                                <a:pt x="806325" y="112945"/>
                                <a:pt x="806325" y="112945"/>
                                <a:pt x="806325" y="117910"/>
                              </a:cubicBezTo>
                              <a:cubicBezTo>
                                <a:pt x="806325" y="117910"/>
                                <a:pt x="806325" y="122874"/>
                                <a:pt x="806325" y="122874"/>
                              </a:cubicBezTo>
                              <a:cubicBezTo>
                                <a:pt x="806325" y="122874"/>
                                <a:pt x="806325" y="127839"/>
                                <a:pt x="806325" y="127839"/>
                              </a:cubicBezTo>
                              <a:cubicBezTo>
                                <a:pt x="806325" y="127839"/>
                                <a:pt x="806325" y="132804"/>
                                <a:pt x="806325" y="132804"/>
                              </a:cubicBezTo>
                              <a:cubicBezTo>
                                <a:pt x="806325" y="132804"/>
                                <a:pt x="806325" y="137768"/>
                                <a:pt x="806325" y="137768"/>
                              </a:cubicBezTo>
                              <a:cubicBezTo>
                                <a:pt x="806325" y="137768"/>
                                <a:pt x="806325" y="142733"/>
                                <a:pt x="806325" y="142733"/>
                              </a:cubicBezTo>
                              <a:cubicBezTo>
                                <a:pt x="806325" y="142733"/>
                                <a:pt x="806325" y="147697"/>
                                <a:pt x="806325" y="147697"/>
                              </a:cubicBezTo>
                              <a:cubicBezTo>
                                <a:pt x="806325" y="147697"/>
                                <a:pt x="806325" y="152662"/>
                                <a:pt x="806325" y="152662"/>
                              </a:cubicBezTo>
                              <a:cubicBezTo>
                                <a:pt x="806325" y="152662"/>
                                <a:pt x="806325" y="157627"/>
                                <a:pt x="806325" y="157627"/>
                              </a:cubicBezTo>
                              <a:cubicBezTo>
                                <a:pt x="806325" y="157627"/>
                                <a:pt x="806325" y="162591"/>
                                <a:pt x="806325" y="162591"/>
                              </a:cubicBezTo>
                              <a:cubicBezTo>
                                <a:pt x="806325" y="162591"/>
                                <a:pt x="806325" y="167556"/>
                                <a:pt x="806325" y="167556"/>
                              </a:cubicBezTo>
                              <a:cubicBezTo>
                                <a:pt x="806325" y="172520"/>
                                <a:pt x="806325" y="172520"/>
                                <a:pt x="806325" y="177485"/>
                              </a:cubicBezTo>
                              <a:lnTo>
                                <a:pt x="756679" y="147697"/>
                              </a:lnTo>
                              <a:cubicBezTo>
                                <a:pt x="746749" y="142733"/>
                                <a:pt x="731856" y="142733"/>
                                <a:pt x="726891" y="147697"/>
                              </a:cubicBezTo>
                              <a:lnTo>
                                <a:pt x="543200" y="251955"/>
                              </a:lnTo>
                              <a:cubicBezTo>
                                <a:pt x="538235" y="256920"/>
                                <a:pt x="538235" y="256920"/>
                                <a:pt x="538235" y="261884"/>
                              </a:cubicBezTo>
                              <a:cubicBezTo>
                                <a:pt x="538235" y="261884"/>
                                <a:pt x="538235" y="266849"/>
                                <a:pt x="538235" y="266849"/>
                              </a:cubicBezTo>
                              <a:cubicBezTo>
                                <a:pt x="538235" y="266849"/>
                                <a:pt x="538235" y="271813"/>
                                <a:pt x="538235" y="271813"/>
                              </a:cubicBezTo>
                              <a:cubicBezTo>
                                <a:pt x="538235" y="271813"/>
                                <a:pt x="538235" y="276778"/>
                                <a:pt x="538235" y="276778"/>
                              </a:cubicBezTo>
                              <a:cubicBezTo>
                                <a:pt x="538235" y="276778"/>
                                <a:pt x="538235" y="281743"/>
                                <a:pt x="538235" y="281743"/>
                              </a:cubicBezTo>
                              <a:cubicBezTo>
                                <a:pt x="538235" y="281743"/>
                                <a:pt x="538235" y="286707"/>
                                <a:pt x="538235" y="286707"/>
                              </a:cubicBezTo>
                              <a:cubicBezTo>
                                <a:pt x="538235" y="286707"/>
                                <a:pt x="538235" y="291672"/>
                                <a:pt x="538235" y="291672"/>
                              </a:cubicBezTo>
                              <a:cubicBezTo>
                                <a:pt x="538235" y="291672"/>
                                <a:pt x="538235" y="296636"/>
                                <a:pt x="538235" y="296636"/>
                              </a:cubicBezTo>
                              <a:cubicBezTo>
                                <a:pt x="538235" y="296636"/>
                                <a:pt x="538235" y="301601"/>
                                <a:pt x="538235" y="301601"/>
                              </a:cubicBezTo>
                              <a:cubicBezTo>
                                <a:pt x="538235" y="301601"/>
                                <a:pt x="538235" y="306566"/>
                                <a:pt x="538235" y="306566"/>
                              </a:cubicBezTo>
                              <a:cubicBezTo>
                                <a:pt x="538235" y="306566"/>
                                <a:pt x="538235" y="311530"/>
                                <a:pt x="538235" y="311530"/>
                              </a:cubicBezTo>
                              <a:cubicBezTo>
                                <a:pt x="538235" y="316495"/>
                                <a:pt x="538235" y="316495"/>
                                <a:pt x="538235" y="321459"/>
                              </a:cubicBezTo>
                              <a:lnTo>
                                <a:pt x="488589" y="291672"/>
                              </a:lnTo>
                              <a:cubicBezTo>
                                <a:pt x="478660" y="286707"/>
                                <a:pt x="468731" y="286707"/>
                                <a:pt x="458802" y="291672"/>
                              </a:cubicBezTo>
                              <a:lnTo>
                                <a:pt x="275110" y="395928"/>
                              </a:lnTo>
                              <a:cubicBezTo>
                                <a:pt x="270146" y="400893"/>
                                <a:pt x="270146" y="400893"/>
                                <a:pt x="270146" y="405858"/>
                              </a:cubicBezTo>
                              <a:cubicBezTo>
                                <a:pt x="270146" y="405858"/>
                                <a:pt x="270146" y="410822"/>
                                <a:pt x="270146" y="410822"/>
                              </a:cubicBezTo>
                              <a:cubicBezTo>
                                <a:pt x="270146" y="410822"/>
                                <a:pt x="270146" y="415787"/>
                                <a:pt x="270146" y="415787"/>
                              </a:cubicBezTo>
                              <a:cubicBezTo>
                                <a:pt x="270146" y="415787"/>
                                <a:pt x="270146" y="420751"/>
                                <a:pt x="270146" y="420751"/>
                              </a:cubicBezTo>
                              <a:cubicBezTo>
                                <a:pt x="270146" y="420751"/>
                                <a:pt x="270146" y="425716"/>
                                <a:pt x="270146" y="425716"/>
                              </a:cubicBezTo>
                              <a:cubicBezTo>
                                <a:pt x="270146" y="425716"/>
                                <a:pt x="270146" y="430681"/>
                                <a:pt x="270146" y="430681"/>
                              </a:cubicBezTo>
                              <a:cubicBezTo>
                                <a:pt x="270146" y="430681"/>
                                <a:pt x="270146" y="435645"/>
                                <a:pt x="270146" y="435645"/>
                              </a:cubicBezTo>
                              <a:cubicBezTo>
                                <a:pt x="270146" y="435645"/>
                                <a:pt x="270146" y="440610"/>
                                <a:pt x="270146" y="440610"/>
                              </a:cubicBezTo>
                              <a:cubicBezTo>
                                <a:pt x="270146" y="440610"/>
                                <a:pt x="270146" y="445574"/>
                                <a:pt x="270146" y="445574"/>
                              </a:cubicBezTo>
                              <a:cubicBezTo>
                                <a:pt x="270146" y="445574"/>
                                <a:pt x="270146" y="450539"/>
                                <a:pt x="270146" y="450539"/>
                              </a:cubicBezTo>
                              <a:cubicBezTo>
                                <a:pt x="270146" y="450539"/>
                                <a:pt x="270146" y="455504"/>
                                <a:pt x="270146" y="455504"/>
                              </a:cubicBezTo>
                              <a:cubicBezTo>
                                <a:pt x="270146" y="460468"/>
                                <a:pt x="270146" y="460468"/>
                                <a:pt x="270146" y="465433"/>
                              </a:cubicBezTo>
                              <a:lnTo>
                                <a:pt x="220500" y="435645"/>
                              </a:lnTo>
                              <a:cubicBezTo>
                                <a:pt x="210571" y="430681"/>
                                <a:pt x="200641" y="430681"/>
                                <a:pt x="190712" y="435645"/>
                              </a:cubicBezTo>
                              <a:lnTo>
                                <a:pt x="7021" y="539903"/>
                              </a:lnTo>
                              <a:cubicBezTo>
                                <a:pt x="2056" y="544867"/>
                                <a:pt x="2056" y="544867"/>
                                <a:pt x="2056" y="549832"/>
                              </a:cubicBezTo>
                              <a:cubicBezTo>
                                <a:pt x="2056" y="549832"/>
                                <a:pt x="2056" y="554797"/>
                                <a:pt x="2056" y="554797"/>
                              </a:cubicBezTo>
                              <a:cubicBezTo>
                                <a:pt x="2056" y="554797"/>
                                <a:pt x="2056" y="559761"/>
                                <a:pt x="2056" y="559761"/>
                              </a:cubicBezTo>
                              <a:cubicBezTo>
                                <a:pt x="2056" y="559761"/>
                                <a:pt x="2056" y="564726"/>
                                <a:pt x="2056" y="564726"/>
                              </a:cubicBezTo>
                              <a:cubicBezTo>
                                <a:pt x="2056" y="564726"/>
                                <a:pt x="2056" y="569690"/>
                                <a:pt x="2056" y="569690"/>
                              </a:cubicBezTo>
                              <a:cubicBezTo>
                                <a:pt x="2056" y="569690"/>
                                <a:pt x="2056" y="574655"/>
                                <a:pt x="2056" y="574655"/>
                              </a:cubicBezTo>
                              <a:cubicBezTo>
                                <a:pt x="2056" y="574655"/>
                                <a:pt x="2056" y="579620"/>
                                <a:pt x="2056" y="579620"/>
                              </a:cubicBezTo>
                              <a:cubicBezTo>
                                <a:pt x="2056" y="579620"/>
                                <a:pt x="2056" y="584584"/>
                                <a:pt x="2056" y="584584"/>
                              </a:cubicBezTo>
                              <a:cubicBezTo>
                                <a:pt x="2056" y="584584"/>
                                <a:pt x="2056" y="589549"/>
                                <a:pt x="2056" y="589549"/>
                              </a:cubicBezTo>
                              <a:cubicBezTo>
                                <a:pt x="2056" y="589549"/>
                                <a:pt x="2056" y="594513"/>
                                <a:pt x="2056" y="594513"/>
                              </a:cubicBezTo>
                              <a:cubicBezTo>
                                <a:pt x="2056" y="594513"/>
                                <a:pt x="2056" y="599478"/>
                                <a:pt x="2056" y="599478"/>
                              </a:cubicBezTo>
                              <a:cubicBezTo>
                                <a:pt x="-2908" y="609407"/>
                                <a:pt x="2056" y="614372"/>
                                <a:pt x="7021" y="61437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6" name="Polyline: figure 65">
                          <a:extLst>
                            <a:ext uri="{FF2B5EF4-FFF2-40B4-BE49-F238E27FC236}">
                              <a16:creationId xmlns:a16="http://schemas.microsoft.com/office/drawing/2014/main" id="{B2320FC1-D15C-489E-A7CB-AC86D1E75DD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13694" y="7573280"/>
                          <a:ext cx="1573784" cy="940795"/>
                        </a:xfrm>
                        <a:custGeom>
                          <a:avLst/>
                          <a:gdLst>
                            <a:gd name="connsiteX0" fmla="*/ 1573785 w 1573784"/>
                            <a:gd name="connsiteY0" fmla="*/ 336352 h 940795"/>
                            <a:gd name="connsiteX1" fmla="*/ 1568820 w 1573784"/>
                            <a:gd name="connsiteY1" fmla="*/ 321459 h 940795"/>
                            <a:gd name="connsiteX2" fmla="*/ 1022712 w 1573784"/>
                            <a:gd name="connsiteY2" fmla="*/ 3723 h 940795"/>
                            <a:gd name="connsiteX3" fmla="*/ 992924 w 1573784"/>
                            <a:gd name="connsiteY3" fmla="*/ 3723 h 940795"/>
                            <a:gd name="connsiteX4" fmla="*/ 809233 w 1573784"/>
                            <a:gd name="connsiteY4" fmla="*/ 107980 h 940795"/>
                            <a:gd name="connsiteX5" fmla="*/ 804269 w 1573784"/>
                            <a:gd name="connsiteY5" fmla="*/ 117910 h 940795"/>
                            <a:gd name="connsiteX6" fmla="*/ 804269 w 1573784"/>
                            <a:gd name="connsiteY6" fmla="*/ 122874 h 940795"/>
                            <a:gd name="connsiteX7" fmla="*/ 804269 w 1573784"/>
                            <a:gd name="connsiteY7" fmla="*/ 127839 h 940795"/>
                            <a:gd name="connsiteX8" fmla="*/ 804269 w 1573784"/>
                            <a:gd name="connsiteY8" fmla="*/ 132804 h 940795"/>
                            <a:gd name="connsiteX9" fmla="*/ 804269 w 1573784"/>
                            <a:gd name="connsiteY9" fmla="*/ 137768 h 940795"/>
                            <a:gd name="connsiteX10" fmla="*/ 804269 w 1573784"/>
                            <a:gd name="connsiteY10" fmla="*/ 142733 h 940795"/>
                            <a:gd name="connsiteX11" fmla="*/ 804269 w 1573784"/>
                            <a:gd name="connsiteY11" fmla="*/ 147698 h 940795"/>
                            <a:gd name="connsiteX12" fmla="*/ 804269 w 1573784"/>
                            <a:gd name="connsiteY12" fmla="*/ 152662 h 940795"/>
                            <a:gd name="connsiteX13" fmla="*/ 804269 w 1573784"/>
                            <a:gd name="connsiteY13" fmla="*/ 157627 h 940795"/>
                            <a:gd name="connsiteX14" fmla="*/ 804269 w 1573784"/>
                            <a:gd name="connsiteY14" fmla="*/ 162591 h 940795"/>
                            <a:gd name="connsiteX15" fmla="*/ 804269 w 1573784"/>
                            <a:gd name="connsiteY15" fmla="*/ 167556 h 940795"/>
                            <a:gd name="connsiteX16" fmla="*/ 804269 w 1573784"/>
                            <a:gd name="connsiteY16" fmla="*/ 177485 h 940795"/>
                            <a:gd name="connsiteX17" fmla="*/ 754623 w 1573784"/>
                            <a:gd name="connsiteY17" fmla="*/ 147698 h 940795"/>
                            <a:gd name="connsiteX18" fmla="*/ 724835 w 1573784"/>
                            <a:gd name="connsiteY18" fmla="*/ 147698 h 940795"/>
                            <a:gd name="connsiteX19" fmla="*/ 541144 w 1573784"/>
                            <a:gd name="connsiteY19" fmla="*/ 251954 h 940795"/>
                            <a:gd name="connsiteX20" fmla="*/ 536179 w 1573784"/>
                            <a:gd name="connsiteY20" fmla="*/ 261883 h 940795"/>
                            <a:gd name="connsiteX21" fmla="*/ 536179 w 1573784"/>
                            <a:gd name="connsiteY21" fmla="*/ 266848 h 940795"/>
                            <a:gd name="connsiteX22" fmla="*/ 536179 w 1573784"/>
                            <a:gd name="connsiteY22" fmla="*/ 271813 h 940795"/>
                            <a:gd name="connsiteX23" fmla="*/ 536179 w 1573784"/>
                            <a:gd name="connsiteY23" fmla="*/ 276777 h 940795"/>
                            <a:gd name="connsiteX24" fmla="*/ 536179 w 1573784"/>
                            <a:gd name="connsiteY24" fmla="*/ 281742 h 940795"/>
                            <a:gd name="connsiteX25" fmla="*/ 536179 w 1573784"/>
                            <a:gd name="connsiteY25" fmla="*/ 286706 h 940795"/>
                            <a:gd name="connsiteX26" fmla="*/ 536179 w 1573784"/>
                            <a:gd name="connsiteY26" fmla="*/ 291671 h 940795"/>
                            <a:gd name="connsiteX27" fmla="*/ 536179 w 1573784"/>
                            <a:gd name="connsiteY27" fmla="*/ 296636 h 940795"/>
                            <a:gd name="connsiteX28" fmla="*/ 536179 w 1573784"/>
                            <a:gd name="connsiteY28" fmla="*/ 301600 h 940795"/>
                            <a:gd name="connsiteX29" fmla="*/ 536179 w 1573784"/>
                            <a:gd name="connsiteY29" fmla="*/ 306565 h 940795"/>
                            <a:gd name="connsiteX30" fmla="*/ 536179 w 1573784"/>
                            <a:gd name="connsiteY30" fmla="*/ 311529 h 940795"/>
                            <a:gd name="connsiteX31" fmla="*/ 536179 w 1573784"/>
                            <a:gd name="connsiteY31" fmla="*/ 321459 h 940795"/>
                            <a:gd name="connsiteX32" fmla="*/ 486533 w 1573784"/>
                            <a:gd name="connsiteY32" fmla="*/ 291671 h 940795"/>
                            <a:gd name="connsiteX33" fmla="*/ 456746 w 1573784"/>
                            <a:gd name="connsiteY33" fmla="*/ 291671 h 940795"/>
                            <a:gd name="connsiteX34" fmla="*/ 273054 w 1573784"/>
                            <a:gd name="connsiteY34" fmla="*/ 395928 h 940795"/>
                            <a:gd name="connsiteX35" fmla="*/ 268090 w 1573784"/>
                            <a:gd name="connsiteY35" fmla="*/ 405858 h 940795"/>
                            <a:gd name="connsiteX36" fmla="*/ 268090 w 1573784"/>
                            <a:gd name="connsiteY36" fmla="*/ 410822 h 940795"/>
                            <a:gd name="connsiteX37" fmla="*/ 268090 w 1573784"/>
                            <a:gd name="connsiteY37" fmla="*/ 415787 h 940795"/>
                            <a:gd name="connsiteX38" fmla="*/ 268090 w 1573784"/>
                            <a:gd name="connsiteY38" fmla="*/ 420752 h 940795"/>
                            <a:gd name="connsiteX39" fmla="*/ 268090 w 1573784"/>
                            <a:gd name="connsiteY39" fmla="*/ 425716 h 940795"/>
                            <a:gd name="connsiteX40" fmla="*/ 268090 w 1573784"/>
                            <a:gd name="connsiteY40" fmla="*/ 430681 h 940795"/>
                            <a:gd name="connsiteX41" fmla="*/ 268090 w 1573784"/>
                            <a:gd name="connsiteY41" fmla="*/ 435645 h 940795"/>
                            <a:gd name="connsiteX42" fmla="*/ 268090 w 1573784"/>
                            <a:gd name="connsiteY42" fmla="*/ 440610 h 940795"/>
                            <a:gd name="connsiteX43" fmla="*/ 268090 w 1573784"/>
                            <a:gd name="connsiteY43" fmla="*/ 445575 h 940795"/>
                            <a:gd name="connsiteX44" fmla="*/ 268090 w 1573784"/>
                            <a:gd name="connsiteY44" fmla="*/ 450539 h 940795"/>
                            <a:gd name="connsiteX45" fmla="*/ 268090 w 1573784"/>
                            <a:gd name="connsiteY45" fmla="*/ 455504 h 940795"/>
                            <a:gd name="connsiteX46" fmla="*/ 268090 w 1573784"/>
                            <a:gd name="connsiteY46" fmla="*/ 465433 h 940795"/>
                            <a:gd name="connsiteX47" fmla="*/ 218444 w 1573784"/>
                            <a:gd name="connsiteY47" fmla="*/ 435645 h 940795"/>
                            <a:gd name="connsiteX48" fmla="*/ 188656 w 1573784"/>
                            <a:gd name="connsiteY48" fmla="*/ 435645 h 940795"/>
                            <a:gd name="connsiteX49" fmla="*/ 4965 w 1573784"/>
                            <a:gd name="connsiteY49" fmla="*/ 539902 h 940795"/>
                            <a:gd name="connsiteX50" fmla="*/ 0 w 1573784"/>
                            <a:gd name="connsiteY50" fmla="*/ 549831 h 940795"/>
                            <a:gd name="connsiteX51" fmla="*/ 0 w 1573784"/>
                            <a:gd name="connsiteY51" fmla="*/ 554796 h 940795"/>
                            <a:gd name="connsiteX52" fmla="*/ 0 w 1573784"/>
                            <a:gd name="connsiteY52" fmla="*/ 559760 h 940795"/>
                            <a:gd name="connsiteX53" fmla="*/ 0 w 1573784"/>
                            <a:gd name="connsiteY53" fmla="*/ 564725 h 940795"/>
                            <a:gd name="connsiteX54" fmla="*/ 0 w 1573784"/>
                            <a:gd name="connsiteY54" fmla="*/ 569690 h 940795"/>
                            <a:gd name="connsiteX55" fmla="*/ 0 w 1573784"/>
                            <a:gd name="connsiteY55" fmla="*/ 574654 h 940795"/>
                            <a:gd name="connsiteX56" fmla="*/ 0 w 1573784"/>
                            <a:gd name="connsiteY56" fmla="*/ 579619 h 940795"/>
                            <a:gd name="connsiteX57" fmla="*/ 0 w 1573784"/>
                            <a:gd name="connsiteY57" fmla="*/ 584583 h 940795"/>
                            <a:gd name="connsiteX58" fmla="*/ 0 w 1573784"/>
                            <a:gd name="connsiteY58" fmla="*/ 589548 h 940795"/>
                            <a:gd name="connsiteX59" fmla="*/ 0 w 1573784"/>
                            <a:gd name="connsiteY59" fmla="*/ 594513 h 940795"/>
                            <a:gd name="connsiteX60" fmla="*/ 0 w 1573784"/>
                            <a:gd name="connsiteY60" fmla="*/ 599477 h 940795"/>
                            <a:gd name="connsiteX61" fmla="*/ 4965 w 1573784"/>
                            <a:gd name="connsiteY61" fmla="*/ 614371 h 940795"/>
                            <a:gd name="connsiteX62" fmla="*/ 228373 w 1573784"/>
                            <a:gd name="connsiteY62" fmla="*/ 743452 h 940795"/>
                            <a:gd name="connsiteX63" fmla="*/ 258161 w 1573784"/>
                            <a:gd name="connsiteY63" fmla="*/ 743452 h 940795"/>
                            <a:gd name="connsiteX64" fmla="*/ 441852 w 1573784"/>
                            <a:gd name="connsiteY64" fmla="*/ 639195 h 940795"/>
                            <a:gd name="connsiteX65" fmla="*/ 446816 w 1573784"/>
                            <a:gd name="connsiteY65" fmla="*/ 629265 h 940795"/>
                            <a:gd name="connsiteX66" fmla="*/ 446816 w 1573784"/>
                            <a:gd name="connsiteY66" fmla="*/ 624301 h 940795"/>
                            <a:gd name="connsiteX67" fmla="*/ 446816 w 1573784"/>
                            <a:gd name="connsiteY67" fmla="*/ 619336 h 940795"/>
                            <a:gd name="connsiteX68" fmla="*/ 446816 w 1573784"/>
                            <a:gd name="connsiteY68" fmla="*/ 614371 h 940795"/>
                            <a:gd name="connsiteX69" fmla="*/ 446816 w 1573784"/>
                            <a:gd name="connsiteY69" fmla="*/ 609407 h 940795"/>
                            <a:gd name="connsiteX70" fmla="*/ 446816 w 1573784"/>
                            <a:gd name="connsiteY70" fmla="*/ 604442 h 940795"/>
                            <a:gd name="connsiteX71" fmla="*/ 446816 w 1573784"/>
                            <a:gd name="connsiteY71" fmla="*/ 599477 h 940795"/>
                            <a:gd name="connsiteX72" fmla="*/ 446816 w 1573784"/>
                            <a:gd name="connsiteY72" fmla="*/ 594513 h 940795"/>
                            <a:gd name="connsiteX73" fmla="*/ 446816 w 1573784"/>
                            <a:gd name="connsiteY73" fmla="*/ 589548 h 940795"/>
                            <a:gd name="connsiteX74" fmla="*/ 446816 w 1573784"/>
                            <a:gd name="connsiteY74" fmla="*/ 584583 h 940795"/>
                            <a:gd name="connsiteX75" fmla="*/ 446816 w 1573784"/>
                            <a:gd name="connsiteY75" fmla="*/ 579619 h 940795"/>
                            <a:gd name="connsiteX76" fmla="*/ 446816 w 1573784"/>
                            <a:gd name="connsiteY76" fmla="*/ 569690 h 940795"/>
                            <a:gd name="connsiteX77" fmla="*/ 496462 w 1573784"/>
                            <a:gd name="connsiteY77" fmla="*/ 599477 h 940795"/>
                            <a:gd name="connsiteX78" fmla="*/ 526250 w 1573784"/>
                            <a:gd name="connsiteY78" fmla="*/ 599477 h 940795"/>
                            <a:gd name="connsiteX79" fmla="*/ 709941 w 1573784"/>
                            <a:gd name="connsiteY79" fmla="*/ 495221 h 940795"/>
                            <a:gd name="connsiteX80" fmla="*/ 714906 w 1573784"/>
                            <a:gd name="connsiteY80" fmla="*/ 485291 h 940795"/>
                            <a:gd name="connsiteX81" fmla="*/ 714906 w 1573784"/>
                            <a:gd name="connsiteY81" fmla="*/ 480327 h 940795"/>
                            <a:gd name="connsiteX82" fmla="*/ 714906 w 1573784"/>
                            <a:gd name="connsiteY82" fmla="*/ 475362 h 940795"/>
                            <a:gd name="connsiteX83" fmla="*/ 714906 w 1573784"/>
                            <a:gd name="connsiteY83" fmla="*/ 470398 h 940795"/>
                            <a:gd name="connsiteX84" fmla="*/ 714906 w 1573784"/>
                            <a:gd name="connsiteY84" fmla="*/ 465433 h 940795"/>
                            <a:gd name="connsiteX85" fmla="*/ 714906 w 1573784"/>
                            <a:gd name="connsiteY85" fmla="*/ 460468 h 940795"/>
                            <a:gd name="connsiteX86" fmla="*/ 714906 w 1573784"/>
                            <a:gd name="connsiteY86" fmla="*/ 455504 h 940795"/>
                            <a:gd name="connsiteX87" fmla="*/ 714906 w 1573784"/>
                            <a:gd name="connsiteY87" fmla="*/ 450539 h 940795"/>
                            <a:gd name="connsiteX88" fmla="*/ 714906 w 1573784"/>
                            <a:gd name="connsiteY88" fmla="*/ 445575 h 940795"/>
                            <a:gd name="connsiteX89" fmla="*/ 714906 w 1573784"/>
                            <a:gd name="connsiteY89" fmla="*/ 440610 h 940795"/>
                            <a:gd name="connsiteX90" fmla="*/ 714906 w 1573784"/>
                            <a:gd name="connsiteY90" fmla="*/ 435645 h 940795"/>
                            <a:gd name="connsiteX91" fmla="*/ 714906 w 1573784"/>
                            <a:gd name="connsiteY91" fmla="*/ 425716 h 940795"/>
                            <a:gd name="connsiteX92" fmla="*/ 764552 w 1573784"/>
                            <a:gd name="connsiteY92" fmla="*/ 455504 h 940795"/>
                            <a:gd name="connsiteX93" fmla="*/ 794339 w 1573784"/>
                            <a:gd name="connsiteY93" fmla="*/ 455504 h 940795"/>
                            <a:gd name="connsiteX94" fmla="*/ 978031 w 1573784"/>
                            <a:gd name="connsiteY94" fmla="*/ 351246 h 940795"/>
                            <a:gd name="connsiteX95" fmla="*/ 982995 w 1573784"/>
                            <a:gd name="connsiteY95" fmla="*/ 341317 h 940795"/>
                            <a:gd name="connsiteX96" fmla="*/ 982995 w 1573784"/>
                            <a:gd name="connsiteY96" fmla="*/ 336352 h 940795"/>
                            <a:gd name="connsiteX97" fmla="*/ 982995 w 1573784"/>
                            <a:gd name="connsiteY97" fmla="*/ 331388 h 940795"/>
                            <a:gd name="connsiteX98" fmla="*/ 982995 w 1573784"/>
                            <a:gd name="connsiteY98" fmla="*/ 326423 h 940795"/>
                            <a:gd name="connsiteX99" fmla="*/ 982995 w 1573784"/>
                            <a:gd name="connsiteY99" fmla="*/ 321459 h 940795"/>
                            <a:gd name="connsiteX100" fmla="*/ 982995 w 1573784"/>
                            <a:gd name="connsiteY100" fmla="*/ 316494 h 940795"/>
                            <a:gd name="connsiteX101" fmla="*/ 982995 w 1573784"/>
                            <a:gd name="connsiteY101" fmla="*/ 311529 h 940795"/>
                            <a:gd name="connsiteX102" fmla="*/ 982995 w 1573784"/>
                            <a:gd name="connsiteY102" fmla="*/ 306565 h 940795"/>
                            <a:gd name="connsiteX103" fmla="*/ 982995 w 1573784"/>
                            <a:gd name="connsiteY103" fmla="*/ 301600 h 940795"/>
                            <a:gd name="connsiteX104" fmla="*/ 982995 w 1573784"/>
                            <a:gd name="connsiteY104" fmla="*/ 296636 h 940795"/>
                            <a:gd name="connsiteX105" fmla="*/ 982995 w 1573784"/>
                            <a:gd name="connsiteY105" fmla="*/ 291671 h 940795"/>
                            <a:gd name="connsiteX106" fmla="*/ 982995 w 1573784"/>
                            <a:gd name="connsiteY106" fmla="*/ 281742 h 940795"/>
                            <a:gd name="connsiteX107" fmla="*/ 1067393 w 1573784"/>
                            <a:gd name="connsiteY107" fmla="*/ 331388 h 940795"/>
                            <a:gd name="connsiteX108" fmla="*/ 1042570 w 1573784"/>
                            <a:gd name="connsiteY108" fmla="*/ 331388 h 940795"/>
                            <a:gd name="connsiteX109" fmla="*/ 858879 w 1573784"/>
                            <a:gd name="connsiteY109" fmla="*/ 435645 h 940795"/>
                            <a:gd name="connsiteX110" fmla="*/ 853915 w 1573784"/>
                            <a:gd name="connsiteY110" fmla="*/ 445575 h 940795"/>
                            <a:gd name="connsiteX111" fmla="*/ 853915 w 1573784"/>
                            <a:gd name="connsiteY111" fmla="*/ 450539 h 940795"/>
                            <a:gd name="connsiteX112" fmla="*/ 853915 w 1573784"/>
                            <a:gd name="connsiteY112" fmla="*/ 455504 h 940795"/>
                            <a:gd name="connsiteX113" fmla="*/ 853915 w 1573784"/>
                            <a:gd name="connsiteY113" fmla="*/ 460468 h 940795"/>
                            <a:gd name="connsiteX114" fmla="*/ 853915 w 1573784"/>
                            <a:gd name="connsiteY114" fmla="*/ 465433 h 940795"/>
                            <a:gd name="connsiteX115" fmla="*/ 853915 w 1573784"/>
                            <a:gd name="connsiteY115" fmla="*/ 470398 h 940795"/>
                            <a:gd name="connsiteX116" fmla="*/ 853915 w 1573784"/>
                            <a:gd name="connsiteY116" fmla="*/ 475362 h 940795"/>
                            <a:gd name="connsiteX117" fmla="*/ 853915 w 1573784"/>
                            <a:gd name="connsiteY117" fmla="*/ 480327 h 940795"/>
                            <a:gd name="connsiteX118" fmla="*/ 853915 w 1573784"/>
                            <a:gd name="connsiteY118" fmla="*/ 485291 h 940795"/>
                            <a:gd name="connsiteX119" fmla="*/ 853915 w 1573784"/>
                            <a:gd name="connsiteY119" fmla="*/ 490256 h 940795"/>
                            <a:gd name="connsiteX120" fmla="*/ 853915 w 1573784"/>
                            <a:gd name="connsiteY120" fmla="*/ 495221 h 940795"/>
                            <a:gd name="connsiteX121" fmla="*/ 853915 w 1573784"/>
                            <a:gd name="connsiteY121" fmla="*/ 505150 h 940795"/>
                            <a:gd name="connsiteX122" fmla="*/ 804269 w 1573784"/>
                            <a:gd name="connsiteY122" fmla="*/ 475362 h 940795"/>
                            <a:gd name="connsiteX123" fmla="*/ 774481 w 1573784"/>
                            <a:gd name="connsiteY123" fmla="*/ 475362 h 940795"/>
                            <a:gd name="connsiteX124" fmla="*/ 327665 w 1573784"/>
                            <a:gd name="connsiteY124" fmla="*/ 733522 h 940795"/>
                            <a:gd name="connsiteX125" fmla="*/ 322700 w 1573784"/>
                            <a:gd name="connsiteY125" fmla="*/ 743452 h 940795"/>
                            <a:gd name="connsiteX126" fmla="*/ 322700 w 1573784"/>
                            <a:gd name="connsiteY126" fmla="*/ 748416 h 940795"/>
                            <a:gd name="connsiteX127" fmla="*/ 322700 w 1573784"/>
                            <a:gd name="connsiteY127" fmla="*/ 753381 h 940795"/>
                            <a:gd name="connsiteX128" fmla="*/ 322700 w 1573784"/>
                            <a:gd name="connsiteY128" fmla="*/ 758345 h 940795"/>
                            <a:gd name="connsiteX129" fmla="*/ 322700 w 1573784"/>
                            <a:gd name="connsiteY129" fmla="*/ 763310 h 940795"/>
                            <a:gd name="connsiteX130" fmla="*/ 322700 w 1573784"/>
                            <a:gd name="connsiteY130" fmla="*/ 768275 h 940795"/>
                            <a:gd name="connsiteX131" fmla="*/ 322700 w 1573784"/>
                            <a:gd name="connsiteY131" fmla="*/ 773239 h 940795"/>
                            <a:gd name="connsiteX132" fmla="*/ 322700 w 1573784"/>
                            <a:gd name="connsiteY132" fmla="*/ 778204 h 940795"/>
                            <a:gd name="connsiteX133" fmla="*/ 322700 w 1573784"/>
                            <a:gd name="connsiteY133" fmla="*/ 783168 h 940795"/>
                            <a:gd name="connsiteX134" fmla="*/ 322700 w 1573784"/>
                            <a:gd name="connsiteY134" fmla="*/ 788133 h 940795"/>
                            <a:gd name="connsiteX135" fmla="*/ 322700 w 1573784"/>
                            <a:gd name="connsiteY135" fmla="*/ 793098 h 940795"/>
                            <a:gd name="connsiteX136" fmla="*/ 327665 w 1573784"/>
                            <a:gd name="connsiteY136" fmla="*/ 807991 h 940795"/>
                            <a:gd name="connsiteX137" fmla="*/ 551073 w 1573784"/>
                            <a:gd name="connsiteY137" fmla="*/ 937072 h 940795"/>
                            <a:gd name="connsiteX138" fmla="*/ 580861 w 1573784"/>
                            <a:gd name="connsiteY138" fmla="*/ 937072 h 940795"/>
                            <a:gd name="connsiteX139" fmla="*/ 1027677 w 1573784"/>
                            <a:gd name="connsiteY139" fmla="*/ 678912 h 940795"/>
                            <a:gd name="connsiteX140" fmla="*/ 1032641 w 1573784"/>
                            <a:gd name="connsiteY140" fmla="*/ 668983 h 940795"/>
                            <a:gd name="connsiteX141" fmla="*/ 1032641 w 1573784"/>
                            <a:gd name="connsiteY141" fmla="*/ 664018 h 940795"/>
                            <a:gd name="connsiteX142" fmla="*/ 1032641 w 1573784"/>
                            <a:gd name="connsiteY142" fmla="*/ 659053 h 940795"/>
                            <a:gd name="connsiteX143" fmla="*/ 1032641 w 1573784"/>
                            <a:gd name="connsiteY143" fmla="*/ 654089 h 940795"/>
                            <a:gd name="connsiteX144" fmla="*/ 1032641 w 1573784"/>
                            <a:gd name="connsiteY144" fmla="*/ 649124 h 940795"/>
                            <a:gd name="connsiteX145" fmla="*/ 1032641 w 1573784"/>
                            <a:gd name="connsiteY145" fmla="*/ 644159 h 940795"/>
                            <a:gd name="connsiteX146" fmla="*/ 1032641 w 1573784"/>
                            <a:gd name="connsiteY146" fmla="*/ 639195 h 940795"/>
                            <a:gd name="connsiteX147" fmla="*/ 1032641 w 1573784"/>
                            <a:gd name="connsiteY147" fmla="*/ 634230 h 940795"/>
                            <a:gd name="connsiteX148" fmla="*/ 1032641 w 1573784"/>
                            <a:gd name="connsiteY148" fmla="*/ 629265 h 940795"/>
                            <a:gd name="connsiteX149" fmla="*/ 1032641 w 1573784"/>
                            <a:gd name="connsiteY149" fmla="*/ 624301 h 940795"/>
                            <a:gd name="connsiteX150" fmla="*/ 1032641 w 1573784"/>
                            <a:gd name="connsiteY150" fmla="*/ 619336 h 940795"/>
                            <a:gd name="connsiteX151" fmla="*/ 1032641 w 1573784"/>
                            <a:gd name="connsiteY151" fmla="*/ 609407 h 940795"/>
                            <a:gd name="connsiteX152" fmla="*/ 1082287 w 1573784"/>
                            <a:gd name="connsiteY152" fmla="*/ 639195 h 940795"/>
                            <a:gd name="connsiteX153" fmla="*/ 1112075 w 1573784"/>
                            <a:gd name="connsiteY153" fmla="*/ 639195 h 940795"/>
                            <a:gd name="connsiteX154" fmla="*/ 1295766 w 1573784"/>
                            <a:gd name="connsiteY154" fmla="*/ 534937 h 940795"/>
                            <a:gd name="connsiteX155" fmla="*/ 1300731 w 1573784"/>
                            <a:gd name="connsiteY155" fmla="*/ 525008 h 940795"/>
                            <a:gd name="connsiteX156" fmla="*/ 1300731 w 1573784"/>
                            <a:gd name="connsiteY156" fmla="*/ 520044 h 940795"/>
                            <a:gd name="connsiteX157" fmla="*/ 1300731 w 1573784"/>
                            <a:gd name="connsiteY157" fmla="*/ 515079 h 940795"/>
                            <a:gd name="connsiteX158" fmla="*/ 1300731 w 1573784"/>
                            <a:gd name="connsiteY158" fmla="*/ 510114 h 940795"/>
                            <a:gd name="connsiteX159" fmla="*/ 1300731 w 1573784"/>
                            <a:gd name="connsiteY159" fmla="*/ 505150 h 940795"/>
                            <a:gd name="connsiteX160" fmla="*/ 1300731 w 1573784"/>
                            <a:gd name="connsiteY160" fmla="*/ 500185 h 940795"/>
                            <a:gd name="connsiteX161" fmla="*/ 1300731 w 1573784"/>
                            <a:gd name="connsiteY161" fmla="*/ 495221 h 940795"/>
                            <a:gd name="connsiteX162" fmla="*/ 1300731 w 1573784"/>
                            <a:gd name="connsiteY162" fmla="*/ 490256 h 940795"/>
                            <a:gd name="connsiteX163" fmla="*/ 1300731 w 1573784"/>
                            <a:gd name="connsiteY163" fmla="*/ 485291 h 940795"/>
                            <a:gd name="connsiteX164" fmla="*/ 1300731 w 1573784"/>
                            <a:gd name="connsiteY164" fmla="*/ 480327 h 940795"/>
                            <a:gd name="connsiteX165" fmla="*/ 1300731 w 1573784"/>
                            <a:gd name="connsiteY165" fmla="*/ 475362 h 940795"/>
                            <a:gd name="connsiteX166" fmla="*/ 1300731 w 1573784"/>
                            <a:gd name="connsiteY166" fmla="*/ 465433 h 940795"/>
                            <a:gd name="connsiteX167" fmla="*/ 1350377 w 1573784"/>
                            <a:gd name="connsiteY167" fmla="*/ 495221 h 940795"/>
                            <a:gd name="connsiteX168" fmla="*/ 1380164 w 1573784"/>
                            <a:gd name="connsiteY168" fmla="*/ 495221 h 940795"/>
                            <a:gd name="connsiteX169" fmla="*/ 1563855 w 1573784"/>
                            <a:gd name="connsiteY169" fmla="*/ 390964 h 940795"/>
                            <a:gd name="connsiteX170" fmla="*/ 1568820 w 1573784"/>
                            <a:gd name="connsiteY170" fmla="*/ 381034 h 940795"/>
                            <a:gd name="connsiteX171" fmla="*/ 1568820 w 1573784"/>
                            <a:gd name="connsiteY171" fmla="*/ 376070 h 940795"/>
                            <a:gd name="connsiteX172" fmla="*/ 1568820 w 1573784"/>
                            <a:gd name="connsiteY172" fmla="*/ 371105 h 940795"/>
                            <a:gd name="connsiteX173" fmla="*/ 1568820 w 1573784"/>
                            <a:gd name="connsiteY173" fmla="*/ 366140 h 940795"/>
                            <a:gd name="connsiteX174" fmla="*/ 1568820 w 1573784"/>
                            <a:gd name="connsiteY174" fmla="*/ 361176 h 940795"/>
                            <a:gd name="connsiteX175" fmla="*/ 1568820 w 1573784"/>
                            <a:gd name="connsiteY175" fmla="*/ 356211 h 940795"/>
                            <a:gd name="connsiteX176" fmla="*/ 1568820 w 1573784"/>
                            <a:gd name="connsiteY176" fmla="*/ 351246 h 940795"/>
                            <a:gd name="connsiteX177" fmla="*/ 1568820 w 1573784"/>
                            <a:gd name="connsiteY177" fmla="*/ 346282 h 940795"/>
                            <a:gd name="connsiteX178" fmla="*/ 1568820 w 1573784"/>
                            <a:gd name="connsiteY178" fmla="*/ 341317 h 940795"/>
                            <a:gd name="connsiteX179" fmla="*/ 1568820 w 1573784"/>
                            <a:gd name="connsiteY179" fmla="*/ 336352 h 940795"/>
                            <a:gd name="connsiteX180" fmla="*/ 1573785 w 1573784"/>
                            <a:gd name="connsiteY180" fmla="*/ 336352 h 94079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</a:cxnLst>
                          <a:rect l="l" t="t" r="r" b="b"/>
                          <a:pathLst>
                            <a:path w="1573784" h="940795">
                              <a:moveTo>
                                <a:pt x="1573785" y="336352"/>
                              </a:moveTo>
                              <a:cubicBezTo>
                                <a:pt x="1573785" y="331388"/>
                                <a:pt x="1573785" y="326423"/>
                                <a:pt x="1568820" y="321459"/>
                              </a:cubicBezTo>
                              <a:lnTo>
                                <a:pt x="1022712" y="3723"/>
                              </a:lnTo>
                              <a:cubicBezTo>
                                <a:pt x="1012783" y="-1241"/>
                                <a:pt x="997889" y="-1241"/>
                                <a:pt x="992924" y="3723"/>
                              </a:cubicBezTo>
                              <a:lnTo>
                                <a:pt x="809233" y="107980"/>
                              </a:lnTo>
                              <a:cubicBezTo>
                                <a:pt x="804269" y="112945"/>
                                <a:pt x="804269" y="112945"/>
                                <a:pt x="804269" y="117910"/>
                              </a:cubicBezTo>
                              <a:cubicBezTo>
                                <a:pt x="804269" y="117910"/>
                                <a:pt x="804269" y="122874"/>
                                <a:pt x="804269" y="122874"/>
                              </a:cubicBezTo>
                              <a:cubicBezTo>
                                <a:pt x="804269" y="122874"/>
                                <a:pt x="804269" y="127839"/>
                                <a:pt x="804269" y="127839"/>
                              </a:cubicBezTo>
                              <a:cubicBezTo>
                                <a:pt x="804269" y="127839"/>
                                <a:pt x="804269" y="132804"/>
                                <a:pt x="804269" y="132804"/>
                              </a:cubicBezTo>
                              <a:cubicBezTo>
                                <a:pt x="804269" y="132804"/>
                                <a:pt x="804269" y="137768"/>
                                <a:pt x="804269" y="137768"/>
                              </a:cubicBezTo>
                              <a:cubicBezTo>
                                <a:pt x="804269" y="137768"/>
                                <a:pt x="804269" y="142733"/>
                                <a:pt x="804269" y="142733"/>
                              </a:cubicBezTo>
                              <a:cubicBezTo>
                                <a:pt x="804269" y="142733"/>
                                <a:pt x="804269" y="147698"/>
                                <a:pt x="804269" y="147698"/>
                              </a:cubicBezTo>
                              <a:cubicBezTo>
                                <a:pt x="804269" y="147698"/>
                                <a:pt x="804269" y="152662"/>
                                <a:pt x="804269" y="152662"/>
                              </a:cubicBezTo>
                              <a:cubicBezTo>
                                <a:pt x="804269" y="152662"/>
                                <a:pt x="804269" y="157627"/>
                                <a:pt x="804269" y="157627"/>
                              </a:cubicBezTo>
                              <a:cubicBezTo>
                                <a:pt x="804269" y="157627"/>
                                <a:pt x="804269" y="162591"/>
                                <a:pt x="804269" y="162591"/>
                              </a:cubicBezTo>
                              <a:cubicBezTo>
                                <a:pt x="804269" y="162591"/>
                                <a:pt x="804269" y="167556"/>
                                <a:pt x="804269" y="167556"/>
                              </a:cubicBezTo>
                              <a:cubicBezTo>
                                <a:pt x="804269" y="172521"/>
                                <a:pt x="804269" y="172521"/>
                                <a:pt x="804269" y="177485"/>
                              </a:cubicBezTo>
                              <a:lnTo>
                                <a:pt x="754623" y="147698"/>
                              </a:lnTo>
                              <a:cubicBezTo>
                                <a:pt x="744693" y="142733"/>
                                <a:pt x="734764" y="142733"/>
                                <a:pt x="724835" y="147698"/>
                              </a:cubicBezTo>
                              <a:lnTo>
                                <a:pt x="541144" y="251954"/>
                              </a:lnTo>
                              <a:cubicBezTo>
                                <a:pt x="536179" y="256919"/>
                                <a:pt x="536179" y="256919"/>
                                <a:pt x="536179" y="261883"/>
                              </a:cubicBezTo>
                              <a:cubicBezTo>
                                <a:pt x="536179" y="261883"/>
                                <a:pt x="536179" y="266848"/>
                                <a:pt x="536179" y="266848"/>
                              </a:cubicBezTo>
                              <a:cubicBezTo>
                                <a:pt x="536179" y="266848"/>
                                <a:pt x="536179" y="271813"/>
                                <a:pt x="536179" y="271813"/>
                              </a:cubicBezTo>
                              <a:cubicBezTo>
                                <a:pt x="536179" y="271813"/>
                                <a:pt x="536179" y="276777"/>
                                <a:pt x="536179" y="276777"/>
                              </a:cubicBezTo>
                              <a:cubicBezTo>
                                <a:pt x="536179" y="276777"/>
                                <a:pt x="536179" y="281742"/>
                                <a:pt x="536179" y="281742"/>
                              </a:cubicBezTo>
                              <a:cubicBezTo>
                                <a:pt x="536179" y="281742"/>
                                <a:pt x="536179" y="286706"/>
                                <a:pt x="536179" y="286706"/>
                              </a:cubicBezTo>
                              <a:cubicBezTo>
                                <a:pt x="536179" y="286706"/>
                                <a:pt x="536179" y="291671"/>
                                <a:pt x="536179" y="291671"/>
                              </a:cubicBezTo>
                              <a:cubicBezTo>
                                <a:pt x="536179" y="291671"/>
                                <a:pt x="536179" y="296636"/>
                                <a:pt x="536179" y="296636"/>
                              </a:cubicBezTo>
                              <a:cubicBezTo>
                                <a:pt x="536179" y="296636"/>
                                <a:pt x="536179" y="301600"/>
                                <a:pt x="536179" y="301600"/>
                              </a:cubicBezTo>
                              <a:cubicBezTo>
                                <a:pt x="536179" y="301600"/>
                                <a:pt x="536179" y="306565"/>
                                <a:pt x="536179" y="306565"/>
                              </a:cubicBezTo>
                              <a:cubicBezTo>
                                <a:pt x="536179" y="306565"/>
                                <a:pt x="536179" y="311529"/>
                                <a:pt x="536179" y="311529"/>
                              </a:cubicBezTo>
                              <a:cubicBezTo>
                                <a:pt x="536179" y="316494"/>
                                <a:pt x="536179" y="316494"/>
                                <a:pt x="536179" y="321459"/>
                              </a:cubicBezTo>
                              <a:lnTo>
                                <a:pt x="486533" y="291671"/>
                              </a:lnTo>
                              <a:cubicBezTo>
                                <a:pt x="476604" y="286706"/>
                                <a:pt x="461710" y="286706"/>
                                <a:pt x="456746" y="291671"/>
                              </a:cubicBezTo>
                              <a:lnTo>
                                <a:pt x="273054" y="395928"/>
                              </a:lnTo>
                              <a:cubicBezTo>
                                <a:pt x="268090" y="400893"/>
                                <a:pt x="268090" y="400893"/>
                                <a:pt x="268090" y="405858"/>
                              </a:cubicBezTo>
                              <a:cubicBezTo>
                                <a:pt x="268090" y="405858"/>
                                <a:pt x="268090" y="410822"/>
                                <a:pt x="268090" y="410822"/>
                              </a:cubicBezTo>
                              <a:cubicBezTo>
                                <a:pt x="268090" y="410822"/>
                                <a:pt x="268090" y="415787"/>
                                <a:pt x="268090" y="415787"/>
                              </a:cubicBezTo>
                              <a:cubicBezTo>
                                <a:pt x="268090" y="415787"/>
                                <a:pt x="268090" y="420752"/>
                                <a:pt x="268090" y="420752"/>
                              </a:cubicBezTo>
                              <a:cubicBezTo>
                                <a:pt x="268090" y="420752"/>
                                <a:pt x="268090" y="425716"/>
                                <a:pt x="268090" y="425716"/>
                              </a:cubicBezTo>
                              <a:cubicBezTo>
                                <a:pt x="268090" y="425716"/>
                                <a:pt x="268090" y="430681"/>
                                <a:pt x="268090" y="430681"/>
                              </a:cubicBezTo>
                              <a:cubicBezTo>
                                <a:pt x="268090" y="430681"/>
                                <a:pt x="268090" y="435645"/>
                                <a:pt x="268090" y="435645"/>
                              </a:cubicBezTo>
                              <a:cubicBezTo>
                                <a:pt x="268090" y="435645"/>
                                <a:pt x="268090" y="440610"/>
                                <a:pt x="268090" y="440610"/>
                              </a:cubicBezTo>
                              <a:cubicBezTo>
                                <a:pt x="268090" y="440610"/>
                                <a:pt x="268090" y="445575"/>
                                <a:pt x="268090" y="445575"/>
                              </a:cubicBezTo>
                              <a:cubicBezTo>
                                <a:pt x="268090" y="445575"/>
                                <a:pt x="268090" y="450539"/>
                                <a:pt x="268090" y="450539"/>
                              </a:cubicBezTo>
                              <a:cubicBezTo>
                                <a:pt x="268090" y="450539"/>
                                <a:pt x="268090" y="455504"/>
                                <a:pt x="268090" y="455504"/>
                              </a:cubicBezTo>
                              <a:cubicBezTo>
                                <a:pt x="268090" y="460468"/>
                                <a:pt x="268090" y="460468"/>
                                <a:pt x="268090" y="465433"/>
                              </a:cubicBezTo>
                              <a:lnTo>
                                <a:pt x="218444" y="435645"/>
                              </a:lnTo>
                              <a:cubicBezTo>
                                <a:pt x="208515" y="430681"/>
                                <a:pt x="193621" y="430681"/>
                                <a:pt x="188656" y="435645"/>
                              </a:cubicBezTo>
                              <a:lnTo>
                                <a:pt x="4965" y="539902"/>
                              </a:lnTo>
                              <a:cubicBezTo>
                                <a:pt x="0" y="544867"/>
                                <a:pt x="0" y="544867"/>
                                <a:pt x="0" y="549831"/>
                              </a:cubicBezTo>
                              <a:cubicBezTo>
                                <a:pt x="0" y="549831"/>
                                <a:pt x="0" y="554796"/>
                                <a:pt x="0" y="554796"/>
                              </a:cubicBezTo>
                              <a:cubicBezTo>
                                <a:pt x="0" y="554796"/>
                                <a:pt x="0" y="559760"/>
                                <a:pt x="0" y="559760"/>
                              </a:cubicBezTo>
                              <a:cubicBezTo>
                                <a:pt x="0" y="559760"/>
                                <a:pt x="0" y="564725"/>
                                <a:pt x="0" y="564725"/>
                              </a:cubicBezTo>
                              <a:cubicBezTo>
                                <a:pt x="0" y="564725"/>
                                <a:pt x="0" y="569690"/>
                                <a:pt x="0" y="569690"/>
                              </a:cubicBezTo>
                              <a:cubicBezTo>
                                <a:pt x="0" y="569690"/>
                                <a:pt x="0" y="574654"/>
                                <a:pt x="0" y="574654"/>
                              </a:cubicBezTo>
                              <a:cubicBezTo>
                                <a:pt x="0" y="574654"/>
                                <a:pt x="0" y="579619"/>
                                <a:pt x="0" y="579619"/>
                              </a:cubicBezTo>
                              <a:cubicBezTo>
                                <a:pt x="0" y="579619"/>
                                <a:pt x="0" y="584583"/>
                                <a:pt x="0" y="584583"/>
                              </a:cubicBezTo>
                              <a:cubicBezTo>
                                <a:pt x="0" y="584583"/>
                                <a:pt x="0" y="589548"/>
                                <a:pt x="0" y="589548"/>
                              </a:cubicBezTo>
                              <a:cubicBezTo>
                                <a:pt x="0" y="589548"/>
                                <a:pt x="0" y="594513"/>
                                <a:pt x="0" y="594513"/>
                              </a:cubicBezTo>
                              <a:cubicBezTo>
                                <a:pt x="0" y="594513"/>
                                <a:pt x="0" y="599477"/>
                                <a:pt x="0" y="599477"/>
                              </a:cubicBezTo>
                              <a:cubicBezTo>
                                <a:pt x="0" y="604442"/>
                                <a:pt x="0" y="609407"/>
                                <a:pt x="4965" y="614371"/>
                              </a:cubicBezTo>
                              <a:lnTo>
                                <a:pt x="228373" y="743452"/>
                              </a:lnTo>
                              <a:cubicBezTo>
                                <a:pt x="238302" y="748416"/>
                                <a:pt x="253196" y="748416"/>
                                <a:pt x="258161" y="743452"/>
                              </a:cubicBezTo>
                              <a:lnTo>
                                <a:pt x="441852" y="639195"/>
                              </a:lnTo>
                              <a:cubicBezTo>
                                <a:pt x="446816" y="634230"/>
                                <a:pt x="446816" y="634230"/>
                                <a:pt x="446816" y="629265"/>
                              </a:cubicBezTo>
                              <a:cubicBezTo>
                                <a:pt x="446816" y="629265"/>
                                <a:pt x="446816" y="624301"/>
                                <a:pt x="446816" y="624301"/>
                              </a:cubicBezTo>
                              <a:cubicBezTo>
                                <a:pt x="446816" y="624301"/>
                                <a:pt x="446816" y="619336"/>
                                <a:pt x="446816" y="619336"/>
                              </a:cubicBezTo>
                              <a:cubicBezTo>
                                <a:pt x="446816" y="619336"/>
                                <a:pt x="446816" y="614371"/>
                                <a:pt x="446816" y="614371"/>
                              </a:cubicBezTo>
                              <a:cubicBezTo>
                                <a:pt x="446816" y="614371"/>
                                <a:pt x="446816" y="609407"/>
                                <a:pt x="446816" y="609407"/>
                              </a:cubicBezTo>
                              <a:cubicBezTo>
                                <a:pt x="446816" y="609407"/>
                                <a:pt x="446816" y="604442"/>
                                <a:pt x="446816" y="604442"/>
                              </a:cubicBezTo>
                              <a:cubicBezTo>
                                <a:pt x="446816" y="604442"/>
                                <a:pt x="446816" y="599477"/>
                                <a:pt x="446816" y="599477"/>
                              </a:cubicBezTo>
                              <a:cubicBezTo>
                                <a:pt x="446816" y="599477"/>
                                <a:pt x="446816" y="594513"/>
                                <a:pt x="446816" y="594513"/>
                              </a:cubicBezTo>
                              <a:cubicBezTo>
                                <a:pt x="446816" y="594513"/>
                                <a:pt x="446816" y="589548"/>
                                <a:pt x="446816" y="589548"/>
                              </a:cubicBezTo>
                              <a:cubicBezTo>
                                <a:pt x="446816" y="589548"/>
                                <a:pt x="446816" y="584583"/>
                                <a:pt x="446816" y="584583"/>
                              </a:cubicBezTo>
                              <a:cubicBezTo>
                                <a:pt x="446816" y="584583"/>
                                <a:pt x="446816" y="579619"/>
                                <a:pt x="446816" y="579619"/>
                              </a:cubicBezTo>
                              <a:cubicBezTo>
                                <a:pt x="446816" y="574654"/>
                                <a:pt x="446816" y="574654"/>
                                <a:pt x="446816" y="569690"/>
                              </a:cubicBezTo>
                              <a:lnTo>
                                <a:pt x="496462" y="599477"/>
                              </a:lnTo>
                              <a:cubicBezTo>
                                <a:pt x="506392" y="604442"/>
                                <a:pt x="521285" y="604442"/>
                                <a:pt x="526250" y="599477"/>
                              </a:cubicBezTo>
                              <a:lnTo>
                                <a:pt x="709941" y="495221"/>
                              </a:lnTo>
                              <a:cubicBezTo>
                                <a:pt x="714906" y="490256"/>
                                <a:pt x="714906" y="490256"/>
                                <a:pt x="714906" y="485291"/>
                              </a:cubicBezTo>
                              <a:cubicBezTo>
                                <a:pt x="714906" y="485291"/>
                                <a:pt x="714906" y="480327"/>
                                <a:pt x="714906" y="480327"/>
                              </a:cubicBezTo>
                              <a:cubicBezTo>
                                <a:pt x="714906" y="480327"/>
                                <a:pt x="714906" y="475362"/>
                                <a:pt x="714906" y="475362"/>
                              </a:cubicBezTo>
                              <a:cubicBezTo>
                                <a:pt x="714906" y="475362"/>
                                <a:pt x="714906" y="470398"/>
                                <a:pt x="714906" y="470398"/>
                              </a:cubicBezTo>
                              <a:cubicBezTo>
                                <a:pt x="714906" y="470398"/>
                                <a:pt x="714906" y="465433"/>
                                <a:pt x="714906" y="465433"/>
                              </a:cubicBezTo>
                              <a:cubicBezTo>
                                <a:pt x="714906" y="465433"/>
                                <a:pt x="714906" y="460468"/>
                                <a:pt x="714906" y="460468"/>
                              </a:cubicBezTo>
                              <a:cubicBezTo>
                                <a:pt x="714906" y="460468"/>
                                <a:pt x="714906" y="455504"/>
                                <a:pt x="714906" y="455504"/>
                              </a:cubicBezTo>
                              <a:cubicBezTo>
                                <a:pt x="714906" y="455504"/>
                                <a:pt x="714906" y="450539"/>
                                <a:pt x="714906" y="450539"/>
                              </a:cubicBezTo>
                              <a:cubicBezTo>
                                <a:pt x="714906" y="450539"/>
                                <a:pt x="714906" y="445575"/>
                                <a:pt x="714906" y="445575"/>
                              </a:cubicBezTo>
                              <a:cubicBezTo>
                                <a:pt x="714906" y="445575"/>
                                <a:pt x="714906" y="440610"/>
                                <a:pt x="714906" y="440610"/>
                              </a:cubicBezTo>
                              <a:cubicBezTo>
                                <a:pt x="714906" y="440610"/>
                                <a:pt x="714906" y="435645"/>
                                <a:pt x="714906" y="435645"/>
                              </a:cubicBezTo>
                              <a:cubicBezTo>
                                <a:pt x="714906" y="430681"/>
                                <a:pt x="714906" y="430681"/>
                                <a:pt x="714906" y="425716"/>
                              </a:cubicBezTo>
                              <a:lnTo>
                                <a:pt x="764552" y="455504"/>
                              </a:lnTo>
                              <a:cubicBezTo>
                                <a:pt x="774481" y="460468"/>
                                <a:pt x="789375" y="460468"/>
                                <a:pt x="794339" y="455504"/>
                              </a:cubicBezTo>
                              <a:lnTo>
                                <a:pt x="978031" y="351246"/>
                              </a:lnTo>
                              <a:cubicBezTo>
                                <a:pt x="982995" y="346282"/>
                                <a:pt x="982995" y="346282"/>
                                <a:pt x="982995" y="341317"/>
                              </a:cubicBezTo>
                              <a:cubicBezTo>
                                <a:pt x="982995" y="341317"/>
                                <a:pt x="982995" y="336352"/>
                                <a:pt x="982995" y="336352"/>
                              </a:cubicBezTo>
                              <a:cubicBezTo>
                                <a:pt x="982995" y="336352"/>
                                <a:pt x="982995" y="331388"/>
                                <a:pt x="982995" y="331388"/>
                              </a:cubicBezTo>
                              <a:cubicBezTo>
                                <a:pt x="982995" y="331388"/>
                                <a:pt x="982995" y="326423"/>
                                <a:pt x="982995" y="326423"/>
                              </a:cubicBezTo>
                              <a:cubicBezTo>
                                <a:pt x="982995" y="326423"/>
                                <a:pt x="982995" y="321459"/>
                                <a:pt x="982995" y="321459"/>
                              </a:cubicBezTo>
                              <a:cubicBezTo>
                                <a:pt x="982995" y="321459"/>
                                <a:pt x="982995" y="316494"/>
                                <a:pt x="982995" y="316494"/>
                              </a:cubicBezTo>
                              <a:cubicBezTo>
                                <a:pt x="982995" y="316494"/>
                                <a:pt x="982995" y="311529"/>
                                <a:pt x="982995" y="311529"/>
                              </a:cubicBezTo>
                              <a:cubicBezTo>
                                <a:pt x="982995" y="311529"/>
                                <a:pt x="982995" y="306565"/>
                                <a:pt x="982995" y="306565"/>
                              </a:cubicBezTo>
                              <a:cubicBezTo>
                                <a:pt x="982995" y="306565"/>
                                <a:pt x="982995" y="301600"/>
                                <a:pt x="982995" y="301600"/>
                              </a:cubicBezTo>
                              <a:cubicBezTo>
                                <a:pt x="982995" y="301600"/>
                                <a:pt x="982995" y="296636"/>
                                <a:pt x="982995" y="296636"/>
                              </a:cubicBezTo>
                              <a:cubicBezTo>
                                <a:pt x="982995" y="296636"/>
                                <a:pt x="982995" y="291671"/>
                                <a:pt x="982995" y="291671"/>
                              </a:cubicBezTo>
                              <a:cubicBezTo>
                                <a:pt x="982995" y="286706"/>
                                <a:pt x="982995" y="286706"/>
                                <a:pt x="982995" y="281742"/>
                              </a:cubicBezTo>
                              <a:lnTo>
                                <a:pt x="1067393" y="331388"/>
                              </a:lnTo>
                              <a:cubicBezTo>
                                <a:pt x="1057464" y="326423"/>
                                <a:pt x="1047535" y="326423"/>
                                <a:pt x="1042570" y="331388"/>
                              </a:cubicBezTo>
                              <a:lnTo>
                                <a:pt x="858879" y="435645"/>
                              </a:lnTo>
                              <a:cubicBezTo>
                                <a:pt x="853915" y="440610"/>
                                <a:pt x="853915" y="440610"/>
                                <a:pt x="853915" y="445575"/>
                              </a:cubicBezTo>
                              <a:cubicBezTo>
                                <a:pt x="853915" y="445575"/>
                                <a:pt x="853915" y="450539"/>
                                <a:pt x="853915" y="450539"/>
                              </a:cubicBezTo>
                              <a:cubicBezTo>
                                <a:pt x="853915" y="450539"/>
                                <a:pt x="853915" y="455504"/>
                                <a:pt x="853915" y="455504"/>
                              </a:cubicBezTo>
                              <a:cubicBezTo>
                                <a:pt x="853915" y="455504"/>
                                <a:pt x="853915" y="460468"/>
                                <a:pt x="853915" y="460468"/>
                              </a:cubicBezTo>
                              <a:cubicBezTo>
                                <a:pt x="853915" y="460468"/>
                                <a:pt x="853915" y="465433"/>
                                <a:pt x="853915" y="465433"/>
                              </a:cubicBezTo>
                              <a:cubicBezTo>
                                <a:pt x="853915" y="465433"/>
                                <a:pt x="853915" y="470398"/>
                                <a:pt x="853915" y="470398"/>
                              </a:cubicBezTo>
                              <a:cubicBezTo>
                                <a:pt x="853915" y="470398"/>
                                <a:pt x="853915" y="475362"/>
                                <a:pt x="853915" y="475362"/>
                              </a:cubicBezTo>
                              <a:cubicBezTo>
                                <a:pt x="853915" y="475362"/>
                                <a:pt x="853915" y="480327"/>
                                <a:pt x="853915" y="480327"/>
                              </a:cubicBezTo>
                              <a:cubicBezTo>
                                <a:pt x="853915" y="480327"/>
                                <a:pt x="853915" y="485291"/>
                                <a:pt x="853915" y="485291"/>
                              </a:cubicBezTo>
                              <a:cubicBezTo>
                                <a:pt x="853915" y="485291"/>
                                <a:pt x="853915" y="490256"/>
                                <a:pt x="853915" y="490256"/>
                              </a:cubicBezTo>
                              <a:cubicBezTo>
                                <a:pt x="853915" y="490256"/>
                                <a:pt x="853915" y="495221"/>
                                <a:pt x="853915" y="495221"/>
                              </a:cubicBezTo>
                              <a:cubicBezTo>
                                <a:pt x="853915" y="500185"/>
                                <a:pt x="853915" y="500185"/>
                                <a:pt x="853915" y="505150"/>
                              </a:cubicBezTo>
                              <a:lnTo>
                                <a:pt x="804269" y="475362"/>
                              </a:lnTo>
                              <a:cubicBezTo>
                                <a:pt x="794339" y="470398"/>
                                <a:pt x="779446" y="470398"/>
                                <a:pt x="774481" y="475362"/>
                              </a:cubicBezTo>
                              <a:lnTo>
                                <a:pt x="327665" y="733522"/>
                              </a:lnTo>
                              <a:cubicBezTo>
                                <a:pt x="322700" y="738487"/>
                                <a:pt x="322700" y="738487"/>
                                <a:pt x="322700" y="743452"/>
                              </a:cubicBezTo>
                              <a:cubicBezTo>
                                <a:pt x="322700" y="743452"/>
                                <a:pt x="322700" y="748416"/>
                                <a:pt x="322700" y="748416"/>
                              </a:cubicBezTo>
                              <a:cubicBezTo>
                                <a:pt x="322700" y="748416"/>
                                <a:pt x="322700" y="753381"/>
                                <a:pt x="322700" y="753381"/>
                              </a:cubicBezTo>
                              <a:cubicBezTo>
                                <a:pt x="322700" y="753381"/>
                                <a:pt x="322700" y="758345"/>
                                <a:pt x="322700" y="758345"/>
                              </a:cubicBezTo>
                              <a:cubicBezTo>
                                <a:pt x="322700" y="758345"/>
                                <a:pt x="322700" y="763310"/>
                                <a:pt x="322700" y="763310"/>
                              </a:cubicBezTo>
                              <a:cubicBezTo>
                                <a:pt x="322700" y="763310"/>
                                <a:pt x="322700" y="768275"/>
                                <a:pt x="322700" y="768275"/>
                              </a:cubicBezTo>
                              <a:cubicBezTo>
                                <a:pt x="322700" y="768275"/>
                                <a:pt x="322700" y="773239"/>
                                <a:pt x="322700" y="773239"/>
                              </a:cubicBezTo>
                              <a:cubicBezTo>
                                <a:pt x="322700" y="773239"/>
                                <a:pt x="322700" y="778204"/>
                                <a:pt x="322700" y="778204"/>
                              </a:cubicBezTo>
                              <a:cubicBezTo>
                                <a:pt x="322700" y="778204"/>
                                <a:pt x="322700" y="783168"/>
                                <a:pt x="322700" y="783168"/>
                              </a:cubicBezTo>
                              <a:cubicBezTo>
                                <a:pt x="322700" y="783168"/>
                                <a:pt x="322700" y="788133"/>
                                <a:pt x="322700" y="788133"/>
                              </a:cubicBezTo>
                              <a:cubicBezTo>
                                <a:pt x="322700" y="788133"/>
                                <a:pt x="322700" y="793098"/>
                                <a:pt x="322700" y="793098"/>
                              </a:cubicBezTo>
                              <a:cubicBezTo>
                                <a:pt x="322700" y="798062"/>
                                <a:pt x="322700" y="803027"/>
                                <a:pt x="327665" y="807991"/>
                              </a:cubicBezTo>
                              <a:lnTo>
                                <a:pt x="551073" y="937072"/>
                              </a:lnTo>
                              <a:cubicBezTo>
                                <a:pt x="561002" y="942037"/>
                                <a:pt x="575896" y="942037"/>
                                <a:pt x="580861" y="937072"/>
                              </a:cubicBezTo>
                              <a:lnTo>
                                <a:pt x="1027677" y="678912"/>
                              </a:lnTo>
                              <a:cubicBezTo>
                                <a:pt x="1032641" y="673947"/>
                                <a:pt x="1032641" y="673947"/>
                                <a:pt x="1032641" y="668983"/>
                              </a:cubicBezTo>
                              <a:cubicBezTo>
                                <a:pt x="1032641" y="668983"/>
                                <a:pt x="1032641" y="664018"/>
                                <a:pt x="1032641" y="664018"/>
                              </a:cubicBezTo>
                              <a:cubicBezTo>
                                <a:pt x="1032641" y="664018"/>
                                <a:pt x="1032641" y="659053"/>
                                <a:pt x="1032641" y="659053"/>
                              </a:cubicBezTo>
                              <a:cubicBezTo>
                                <a:pt x="1032641" y="659053"/>
                                <a:pt x="1032641" y="654089"/>
                                <a:pt x="1032641" y="654089"/>
                              </a:cubicBezTo>
                              <a:cubicBezTo>
                                <a:pt x="1032641" y="654089"/>
                                <a:pt x="1032641" y="649124"/>
                                <a:pt x="1032641" y="649124"/>
                              </a:cubicBezTo>
                              <a:cubicBezTo>
                                <a:pt x="1032641" y="649124"/>
                                <a:pt x="1032641" y="644159"/>
                                <a:pt x="1032641" y="644159"/>
                              </a:cubicBezTo>
                              <a:cubicBezTo>
                                <a:pt x="1032641" y="644159"/>
                                <a:pt x="1032641" y="639195"/>
                                <a:pt x="1032641" y="639195"/>
                              </a:cubicBezTo>
                              <a:cubicBezTo>
                                <a:pt x="1032641" y="639195"/>
                                <a:pt x="1032641" y="634230"/>
                                <a:pt x="1032641" y="634230"/>
                              </a:cubicBezTo>
                              <a:cubicBezTo>
                                <a:pt x="1032641" y="634230"/>
                                <a:pt x="1032641" y="629265"/>
                                <a:pt x="1032641" y="629265"/>
                              </a:cubicBezTo>
                              <a:cubicBezTo>
                                <a:pt x="1032641" y="629265"/>
                                <a:pt x="1032641" y="624301"/>
                                <a:pt x="1032641" y="624301"/>
                              </a:cubicBezTo>
                              <a:cubicBezTo>
                                <a:pt x="1032641" y="624301"/>
                                <a:pt x="1032641" y="619336"/>
                                <a:pt x="1032641" y="619336"/>
                              </a:cubicBezTo>
                              <a:cubicBezTo>
                                <a:pt x="1032641" y="614371"/>
                                <a:pt x="1032641" y="614371"/>
                                <a:pt x="1032641" y="609407"/>
                              </a:cubicBezTo>
                              <a:lnTo>
                                <a:pt x="1082287" y="639195"/>
                              </a:lnTo>
                              <a:cubicBezTo>
                                <a:pt x="1092216" y="644159"/>
                                <a:pt x="1107110" y="644159"/>
                                <a:pt x="1112075" y="639195"/>
                              </a:cubicBezTo>
                              <a:lnTo>
                                <a:pt x="1295766" y="534937"/>
                              </a:lnTo>
                              <a:cubicBezTo>
                                <a:pt x="1300731" y="529973"/>
                                <a:pt x="1300731" y="529973"/>
                                <a:pt x="1300731" y="525008"/>
                              </a:cubicBezTo>
                              <a:cubicBezTo>
                                <a:pt x="1300731" y="525008"/>
                                <a:pt x="1300731" y="520044"/>
                                <a:pt x="1300731" y="520044"/>
                              </a:cubicBezTo>
                              <a:cubicBezTo>
                                <a:pt x="1300731" y="520044"/>
                                <a:pt x="1300731" y="515079"/>
                                <a:pt x="1300731" y="515079"/>
                              </a:cubicBezTo>
                              <a:cubicBezTo>
                                <a:pt x="1300731" y="515079"/>
                                <a:pt x="1300731" y="510114"/>
                                <a:pt x="1300731" y="510114"/>
                              </a:cubicBezTo>
                              <a:cubicBezTo>
                                <a:pt x="1300731" y="510114"/>
                                <a:pt x="1300731" y="505150"/>
                                <a:pt x="1300731" y="505150"/>
                              </a:cubicBezTo>
                              <a:cubicBezTo>
                                <a:pt x="1300731" y="505150"/>
                                <a:pt x="1300731" y="500185"/>
                                <a:pt x="1300731" y="500185"/>
                              </a:cubicBezTo>
                              <a:cubicBezTo>
                                <a:pt x="1300731" y="500185"/>
                                <a:pt x="1300731" y="495221"/>
                                <a:pt x="1300731" y="495221"/>
                              </a:cubicBezTo>
                              <a:cubicBezTo>
                                <a:pt x="1300731" y="495221"/>
                                <a:pt x="1300731" y="490256"/>
                                <a:pt x="1300731" y="490256"/>
                              </a:cubicBezTo>
                              <a:cubicBezTo>
                                <a:pt x="1300731" y="490256"/>
                                <a:pt x="1300731" y="485291"/>
                                <a:pt x="1300731" y="485291"/>
                              </a:cubicBezTo>
                              <a:cubicBezTo>
                                <a:pt x="1300731" y="485291"/>
                                <a:pt x="1300731" y="480327"/>
                                <a:pt x="1300731" y="480327"/>
                              </a:cubicBezTo>
                              <a:cubicBezTo>
                                <a:pt x="1300731" y="480327"/>
                                <a:pt x="1300731" y="475362"/>
                                <a:pt x="1300731" y="475362"/>
                              </a:cubicBezTo>
                              <a:cubicBezTo>
                                <a:pt x="1300731" y="470398"/>
                                <a:pt x="1300731" y="470398"/>
                                <a:pt x="1300731" y="465433"/>
                              </a:cubicBezTo>
                              <a:lnTo>
                                <a:pt x="1350377" y="495221"/>
                              </a:lnTo>
                              <a:cubicBezTo>
                                <a:pt x="1360306" y="500185"/>
                                <a:pt x="1370235" y="500185"/>
                                <a:pt x="1380164" y="495221"/>
                              </a:cubicBezTo>
                              <a:lnTo>
                                <a:pt x="1563855" y="390964"/>
                              </a:lnTo>
                              <a:cubicBezTo>
                                <a:pt x="1568820" y="385999"/>
                                <a:pt x="1568820" y="385999"/>
                                <a:pt x="1568820" y="381034"/>
                              </a:cubicBezTo>
                              <a:cubicBezTo>
                                <a:pt x="1568820" y="381034"/>
                                <a:pt x="1568820" y="376070"/>
                                <a:pt x="1568820" y="376070"/>
                              </a:cubicBezTo>
                              <a:cubicBezTo>
                                <a:pt x="1568820" y="376070"/>
                                <a:pt x="1568820" y="371105"/>
                                <a:pt x="1568820" y="371105"/>
                              </a:cubicBezTo>
                              <a:cubicBezTo>
                                <a:pt x="1568820" y="371105"/>
                                <a:pt x="1568820" y="366140"/>
                                <a:pt x="1568820" y="366140"/>
                              </a:cubicBezTo>
                              <a:cubicBezTo>
                                <a:pt x="1568820" y="366140"/>
                                <a:pt x="1568820" y="361176"/>
                                <a:pt x="1568820" y="361176"/>
                              </a:cubicBezTo>
                              <a:cubicBezTo>
                                <a:pt x="1568820" y="361176"/>
                                <a:pt x="1568820" y="356211"/>
                                <a:pt x="1568820" y="356211"/>
                              </a:cubicBezTo>
                              <a:cubicBezTo>
                                <a:pt x="1568820" y="356211"/>
                                <a:pt x="1568820" y="351246"/>
                                <a:pt x="1568820" y="351246"/>
                              </a:cubicBezTo>
                              <a:cubicBezTo>
                                <a:pt x="1568820" y="351246"/>
                                <a:pt x="1568820" y="346282"/>
                                <a:pt x="1568820" y="346282"/>
                              </a:cubicBezTo>
                              <a:cubicBezTo>
                                <a:pt x="1568820" y="346282"/>
                                <a:pt x="1568820" y="341317"/>
                                <a:pt x="1568820" y="341317"/>
                              </a:cubicBezTo>
                              <a:cubicBezTo>
                                <a:pt x="1568820" y="341317"/>
                                <a:pt x="1568820" y="336352"/>
                                <a:pt x="1568820" y="336352"/>
                              </a:cubicBezTo>
                              <a:cubicBezTo>
                                <a:pt x="1573785" y="336352"/>
                                <a:pt x="1573785" y="336352"/>
                                <a:pt x="1573785" y="336352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7" name="Polyline: figure 66">
                          <a:extLst>
                            <a:ext uri="{FF2B5EF4-FFF2-40B4-BE49-F238E27FC236}">
                              <a16:creationId xmlns:a16="http://schemas.microsoft.com/office/drawing/2014/main" id="{722DAA9A-63CD-410B-88D4-365A8481A0C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95184" y="8898833"/>
                          <a:ext cx="4024602" cy="2315994"/>
                        </a:xfrm>
                        <a:custGeom>
                          <a:avLst/>
                          <a:gdLst>
                            <a:gd name="connsiteX0" fmla="*/ 4016377 w 4024602"/>
                            <a:gd name="connsiteY0" fmla="*/ 132804 h 2315994"/>
                            <a:gd name="connsiteX1" fmla="*/ 3792969 w 4024602"/>
                            <a:gd name="connsiteY1" fmla="*/ 3723 h 2315994"/>
                            <a:gd name="connsiteX2" fmla="*/ 3763181 w 4024602"/>
                            <a:gd name="connsiteY2" fmla="*/ 3723 h 2315994"/>
                            <a:gd name="connsiteX3" fmla="*/ 3485163 w 4024602"/>
                            <a:gd name="connsiteY3" fmla="*/ 162592 h 2315994"/>
                            <a:gd name="connsiteX4" fmla="*/ 3480198 w 4024602"/>
                            <a:gd name="connsiteY4" fmla="*/ 172521 h 2315994"/>
                            <a:gd name="connsiteX5" fmla="*/ 3480198 w 4024602"/>
                            <a:gd name="connsiteY5" fmla="*/ 177485 h 2315994"/>
                            <a:gd name="connsiteX6" fmla="*/ 3480198 w 4024602"/>
                            <a:gd name="connsiteY6" fmla="*/ 182450 h 2315994"/>
                            <a:gd name="connsiteX7" fmla="*/ 3480198 w 4024602"/>
                            <a:gd name="connsiteY7" fmla="*/ 187415 h 2315994"/>
                            <a:gd name="connsiteX8" fmla="*/ 3480198 w 4024602"/>
                            <a:gd name="connsiteY8" fmla="*/ 192379 h 2315994"/>
                            <a:gd name="connsiteX9" fmla="*/ 3480198 w 4024602"/>
                            <a:gd name="connsiteY9" fmla="*/ 197344 h 2315994"/>
                            <a:gd name="connsiteX10" fmla="*/ 3480198 w 4024602"/>
                            <a:gd name="connsiteY10" fmla="*/ 202308 h 2315994"/>
                            <a:gd name="connsiteX11" fmla="*/ 3480198 w 4024602"/>
                            <a:gd name="connsiteY11" fmla="*/ 207273 h 2315994"/>
                            <a:gd name="connsiteX12" fmla="*/ 3480198 w 4024602"/>
                            <a:gd name="connsiteY12" fmla="*/ 212238 h 2315994"/>
                            <a:gd name="connsiteX13" fmla="*/ 3480198 w 4024602"/>
                            <a:gd name="connsiteY13" fmla="*/ 217202 h 2315994"/>
                            <a:gd name="connsiteX14" fmla="*/ 3480198 w 4024602"/>
                            <a:gd name="connsiteY14" fmla="*/ 222167 h 2315994"/>
                            <a:gd name="connsiteX15" fmla="*/ 3480198 w 4024602"/>
                            <a:gd name="connsiteY15" fmla="*/ 232096 h 2315994"/>
                            <a:gd name="connsiteX16" fmla="*/ 3430552 w 4024602"/>
                            <a:gd name="connsiteY16" fmla="*/ 202308 h 2315994"/>
                            <a:gd name="connsiteX17" fmla="*/ 3400764 w 4024602"/>
                            <a:gd name="connsiteY17" fmla="*/ 202308 h 2315994"/>
                            <a:gd name="connsiteX18" fmla="*/ 3177356 w 4024602"/>
                            <a:gd name="connsiteY18" fmla="*/ 331388 h 2315994"/>
                            <a:gd name="connsiteX19" fmla="*/ 3172392 w 4024602"/>
                            <a:gd name="connsiteY19" fmla="*/ 341317 h 2315994"/>
                            <a:gd name="connsiteX20" fmla="*/ 3172392 w 4024602"/>
                            <a:gd name="connsiteY20" fmla="*/ 346282 h 2315994"/>
                            <a:gd name="connsiteX21" fmla="*/ 3172392 w 4024602"/>
                            <a:gd name="connsiteY21" fmla="*/ 351246 h 2315994"/>
                            <a:gd name="connsiteX22" fmla="*/ 3172392 w 4024602"/>
                            <a:gd name="connsiteY22" fmla="*/ 356211 h 2315994"/>
                            <a:gd name="connsiteX23" fmla="*/ 3172392 w 4024602"/>
                            <a:gd name="connsiteY23" fmla="*/ 361176 h 2315994"/>
                            <a:gd name="connsiteX24" fmla="*/ 3172392 w 4024602"/>
                            <a:gd name="connsiteY24" fmla="*/ 366140 h 2315994"/>
                            <a:gd name="connsiteX25" fmla="*/ 3172392 w 4024602"/>
                            <a:gd name="connsiteY25" fmla="*/ 371105 h 2315994"/>
                            <a:gd name="connsiteX26" fmla="*/ 3172392 w 4024602"/>
                            <a:gd name="connsiteY26" fmla="*/ 376070 h 2315994"/>
                            <a:gd name="connsiteX27" fmla="*/ 3172392 w 4024602"/>
                            <a:gd name="connsiteY27" fmla="*/ 381034 h 2315994"/>
                            <a:gd name="connsiteX28" fmla="*/ 3172392 w 4024602"/>
                            <a:gd name="connsiteY28" fmla="*/ 385999 h 2315994"/>
                            <a:gd name="connsiteX29" fmla="*/ 3172392 w 4024602"/>
                            <a:gd name="connsiteY29" fmla="*/ 390964 h 2315994"/>
                            <a:gd name="connsiteX30" fmla="*/ 3172392 w 4024602"/>
                            <a:gd name="connsiteY30" fmla="*/ 400893 h 2315994"/>
                            <a:gd name="connsiteX31" fmla="*/ 3122745 w 4024602"/>
                            <a:gd name="connsiteY31" fmla="*/ 371105 h 2315994"/>
                            <a:gd name="connsiteX32" fmla="*/ 3092957 w 4024602"/>
                            <a:gd name="connsiteY32" fmla="*/ 371105 h 2315994"/>
                            <a:gd name="connsiteX33" fmla="*/ 2869550 w 4024602"/>
                            <a:gd name="connsiteY33" fmla="*/ 500185 h 2315994"/>
                            <a:gd name="connsiteX34" fmla="*/ 2864585 w 4024602"/>
                            <a:gd name="connsiteY34" fmla="*/ 510115 h 2315994"/>
                            <a:gd name="connsiteX35" fmla="*/ 2864585 w 4024602"/>
                            <a:gd name="connsiteY35" fmla="*/ 515079 h 2315994"/>
                            <a:gd name="connsiteX36" fmla="*/ 2864585 w 4024602"/>
                            <a:gd name="connsiteY36" fmla="*/ 520044 h 2315994"/>
                            <a:gd name="connsiteX37" fmla="*/ 2864585 w 4024602"/>
                            <a:gd name="connsiteY37" fmla="*/ 525008 h 2315994"/>
                            <a:gd name="connsiteX38" fmla="*/ 2864585 w 4024602"/>
                            <a:gd name="connsiteY38" fmla="*/ 529973 h 2315994"/>
                            <a:gd name="connsiteX39" fmla="*/ 2864585 w 4024602"/>
                            <a:gd name="connsiteY39" fmla="*/ 534938 h 2315994"/>
                            <a:gd name="connsiteX40" fmla="*/ 2864585 w 4024602"/>
                            <a:gd name="connsiteY40" fmla="*/ 539902 h 2315994"/>
                            <a:gd name="connsiteX41" fmla="*/ 2864585 w 4024602"/>
                            <a:gd name="connsiteY41" fmla="*/ 544867 h 2315994"/>
                            <a:gd name="connsiteX42" fmla="*/ 2864585 w 4024602"/>
                            <a:gd name="connsiteY42" fmla="*/ 549831 h 2315994"/>
                            <a:gd name="connsiteX43" fmla="*/ 2864585 w 4024602"/>
                            <a:gd name="connsiteY43" fmla="*/ 554796 h 2315994"/>
                            <a:gd name="connsiteX44" fmla="*/ 2864585 w 4024602"/>
                            <a:gd name="connsiteY44" fmla="*/ 559761 h 2315994"/>
                            <a:gd name="connsiteX45" fmla="*/ 2864585 w 4024602"/>
                            <a:gd name="connsiteY45" fmla="*/ 569690 h 2315994"/>
                            <a:gd name="connsiteX46" fmla="*/ 2814939 w 4024602"/>
                            <a:gd name="connsiteY46" fmla="*/ 539902 h 2315994"/>
                            <a:gd name="connsiteX47" fmla="*/ 2785151 w 4024602"/>
                            <a:gd name="connsiteY47" fmla="*/ 539902 h 2315994"/>
                            <a:gd name="connsiteX48" fmla="*/ 2561743 w 4024602"/>
                            <a:gd name="connsiteY48" fmla="*/ 668983 h 2315994"/>
                            <a:gd name="connsiteX49" fmla="*/ 2556779 w 4024602"/>
                            <a:gd name="connsiteY49" fmla="*/ 678912 h 2315994"/>
                            <a:gd name="connsiteX50" fmla="*/ 2556779 w 4024602"/>
                            <a:gd name="connsiteY50" fmla="*/ 683877 h 2315994"/>
                            <a:gd name="connsiteX51" fmla="*/ 2556779 w 4024602"/>
                            <a:gd name="connsiteY51" fmla="*/ 688841 h 2315994"/>
                            <a:gd name="connsiteX52" fmla="*/ 2556779 w 4024602"/>
                            <a:gd name="connsiteY52" fmla="*/ 693806 h 2315994"/>
                            <a:gd name="connsiteX53" fmla="*/ 2556779 w 4024602"/>
                            <a:gd name="connsiteY53" fmla="*/ 698770 h 2315994"/>
                            <a:gd name="connsiteX54" fmla="*/ 2556779 w 4024602"/>
                            <a:gd name="connsiteY54" fmla="*/ 703735 h 2315994"/>
                            <a:gd name="connsiteX55" fmla="*/ 2556779 w 4024602"/>
                            <a:gd name="connsiteY55" fmla="*/ 708700 h 2315994"/>
                            <a:gd name="connsiteX56" fmla="*/ 2556779 w 4024602"/>
                            <a:gd name="connsiteY56" fmla="*/ 713664 h 2315994"/>
                            <a:gd name="connsiteX57" fmla="*/ 2556779 w 4024602"/>
                            <a:gd name="connsiteY57" fmla="*/ 718629 h 2315994"/>
                            <a:gd name="connsiteX58" fmla="*/ 2556779 w 4024602"/>
                            <a:gd name="connsiteY58" fmla="*/ 723593 h 2315994"/>
                            <a:gd name="connsiteX59" fmla="*/ 2556779 w 4024602"/>
                            <a:gd name="connsiteY59" fmla="*/ 728558 h 2315994"/>
                            <a:gd name="connsiteX60" fmla="*/ 2556779 w 4024602"/>
                            <a:gd name="connsiteY60" fmla="*/ 738487 h 2315994"/>
                            <a:gd name="connsiteX61" fmla="*/ 2507133 w 4024602"/>
                            <a:gd name="connsiteY61" fmla="*/ 708700 h 2315994"/>
                            <a:gd name="connsiteX62" fmla="*/ 2477345 w 4024602"/>
                            <a:gd name="connsiteY62" fmla="*/ 708700 h 2315994"/>
                            <a:gd name="connsiteX63" fmla="*/ 982994 w 4024602"/>
                            <a:gd name="connsiteY63" fmla="*/ 1572543 h 2315994"/>
                            <a:gd name="connsiteX64" fmla="*/ 978030 w 4024602"/>
                            <a:gd name="connsiteY64" fmla="*/ 1582472 h 2315994"/>
                            <a:gd name="connsiteX65" fmla="*/ 978030 w 4024602"/>
                            <a:gd name="connsiteY65" fmla="*/ 1587437 h 2315994"/>
                            <a:gd name="connsiteX66" fmla="*/ 978030 w 4024602"/>
                            <a:gd name="connsiteY66" fmla="*/ 1592401 h 2315994"/>
                            <a:gd name="connsiteX67" fmla="*/ 978030 w 4024602"/>
                            <a:gd name="connsiteY67" fmla="*/ 1597366 h 2315994"/>
                            <a:gd name="connsiteX68" fmla="*/ 978030 w 4024602"/>
                            <a:gd name="connsiteY68" fmla="*/ 1602331 h 2315994"/>
                            <a:gd name="connsiteX69" fmla="*/ 978030 w 4024602"/>
                            <a:gd name="connsiteY69" fmla="*/ 1607295 h 2315994"/>
                            <a:gd name="connsiteX70" fmla="*/ 978030 w 4024602"/>
                            <a:gd name="connsiteY70" fmla="*/ 1612260 h 2315994"/>
                            <a:gd name="connsiteX71" fmla="*/ 978030 w 4024602"/>
                            <a:gd name="connsiteY71" fmla="*/ 1617224 h 2315994"/>
                            <a:gd name="connsiteX72" fmla="*/ 978030 w 4024602"/>
                            <a:gd name="connsiteY72" fmla="*/ 1622189 h 2315994"/>
                            <a:gd name="connsiteX73" fmla="*/ 978030 w 4024602"/>
                            <a:gd name="connsiteY73" fmla="*/ 1627154 h 2315994"/>
                            <a:gd name="connsiteX74" fmla="*/ 978030 w 4024602"/>
                            <a:gd name="connsiteY74" fmla="*/ 1632118 h 2315994"/>
                            <a:gd name="connsiteX75" fmla="*/ 978030 w 4024602"/>
                            <a:gd name="connsiteY75" fmla="*/ 1642047 h 2315994"/>
                            <a:gd name="connsiteX76" fmla="*/ 928384 w 4024602"/>
                            <a:gd name="connsiteY76" fmla="*/ 1612260 h 2315994"/>
                            <a:gd name="connsiteX77" fmla="*/ 898596 w 4024602"/>
                            <a:gd name="connsiteY77" fmla="*/ 1612260 h 2315994"/>
                            <a:gd name="connsiteX78" fmla="*/ 675188 w 4024602"/>
                            <a:gd name="connsiteY78" fmla="*/ 1741340 h 2315994"/>
                            <a:gd name="connsiteX79" fmla="*/ 670224 w 4024602"/>
                            <a:gd name="connsiteY79" fmla="*/ 1751270 h 2315994"/>
                            <a:gd name="connsiteX80" fmla="*/ 670224 w 4024602"/>
                            <a:gd name="connsiteY80" fmla="*/ 1756234 h 2315994"/>
                            <a:gd name="connsiteX81" fmla="*/ 670224 w 4024602"/>
                            <a:gd name="connsiteY81" fmla="*/ 1761199 h 2315994"/>
                            <a:gd name="connsiteX82" fmla="*/ 670224 w 4024602"/>
                            <a:gd name="connsiteY82" fmla="*/ 1766163 h 2315994"/>
                            <a:gd name="connsiteX83" fmla="*/ 670224 w 4024602"/>
                            <a:gd name="connsiteY83" fmla="*/ 1771128 h 2315994"/>
                            <a:gd name="connsiteX84" fmla="*/ 670224 w 4024602"/>
                            <a:gd name="connsiteY84" fmla="*/ 1776093 h 2315994"/>
                            <a:gd name="connsiteX85" fmla="*/ 670224 w 4024602"/>
                            <a:gd name="connsiteY85" fmla="*/ 1781057 h 2315994"/>
                            <a:gd name="connsiteX86" fmla="*/ 670224 w 4024602"/>
                            <a:gd name="connsiteY86" fmla="*/ 1786022 h 2315994"/>
                            <a:gd name="connsiteX87" fmla="*/ 670224 w 4024602"/>
                            <a:gd name="connsiteY87" fmla="*/ 1790986 h 2315994"/>
                            <a:gd name="connsiteX88" fmla="*/ 670224 w 4024602"/>
                            <a:gd name="connsiteY88" fmla="*/ 1795951 h 2315994"/>
                            <a:gd name="connsiteX89" fmla="*/ 670224 w 4024602"/>
                            <a:gd name="connsiteY89" fmla="*/ 1800916 h 2315994"/>
                            <a:gd name="connsiteX90" fmla="*/ 670224 w 4024602"/>
                            <a:gd name="connsiteY90" fmla="*/ 1810845 h 2315994"/>
                            <a:gd name="connsiteX91" fmla="*/ 620577 w 4024602"/>
                            <a:gd name="connsiteY91" fmla="*/ 1781057 h 2315994"/>
                            <a:gd name="connsiteX92" fmla="*/ 590790 w 4024602"/>
                            <a:gd name="connsiteY92" fmla="*/ 1781057 h 2315994"/>
                            <a:gd name="connsiteX93" fmla="*/ 367382 w 4024602"/>
                            <a:gd name="connsiteY93" fmla="*/ 1910137 h 2315994"/>
                            <a:gd name="connsiteX94" fmla="*/ 362417 w 4024602"/>
                            <a:gd name="connsiteY94" fmla="*/ 1920066 h 2315994"/>
                            <a:gd name="connsiteX95" fmla="*/ 362417 w 4024602"/>
                            <a:gd name="connsiteY95" fmla="*/ 1925031 h 2315994"/>
                            <a:gd name="connsiteX96" fmla="*/ 362417 w 4024602"/>
                            <a:gd name="connsiteY96" fmla="*/ 1929995 h 2315994"/>
                            <a:gd name="connsiteX97" fmla="*/ 362417 w 4024602"/>
                            <a:gd name="connsiteY97" fmla="*/ 1934960 h 2315994"/>
                            <a:gd name="connsiteX98" fmla="*/ 362417 w 4024602"/>
                            <a:gd name="connsiteY98" fmla="*/ 1939925 h 2315994"/>
                            <a:gd name="connsiteX99" fmla="*/ 362417 w 4024602"/>
                            <a:gd name="connsiteY99" fmla="*/ 1944889 h 2315994"/>
                            <a:gd name="connsiteX100" fmla="*/ 362417 w 4024602"/>
                            <a:gd name="connsiteY100" fmla="*/ 1949854 h 2315994"/>
                            <a:gd name="connsiteX101" fmla="*/ 362417 w 4024602"/>
                            <a:gd name="connsiteY101" fmla="*/ 1954819 h 2315994"/>
                            <a:gd name="connsiteX102" fmla="*/ 362417 w 4024602"/>
                            <a:gd name="connsiteY102" fmla="*/ 1959783 h 2315994"/>
                            <a:gd name="connsiteX103" fmla="*/ 362417 w 4024602"/>
                            <a:gd name="connsiteY103" fmla="*/ 1964748 h 2315994"/>
                            <a:gd name="connsiteX104" fmla="*/ 362417 w 4024602"/>
                            <a:gd name="connsiteY104" fmla="*/ 1969713 h 2315994"/>
                            <a:gd name="connsiteX105" fmla="*/ 362417 w 4024602"/>
                            <a:gd name="connsiteY105" fmla="*/ 1979642 h 2315994"/>
                            <a:gd name="connsiteX106" fmla="*/ 312771 w 4024602"/>
                            <a:gd name="connsiteY106" fmla="*/ 1949854 h 2315994"/>
                            <a:gd name="connsiteX107" fmla="*/ 282983 w 4024602"/>
                            <a:gd name="connsiteY107" fmla="*/ 1949854 h 2315994"/>
                            <a:gd name="connsiteX108" fmla="*/ 4965 w 4024602"/>
                            <a:gd name="connsiteY108" fmla="*/ 2108722 h 2315994"/>
                            <a:gd name="connsiteX109" fmla="*/ 0 w 4024602"/>
                            <a:gd name="connsiteY109" fmla="*/ 2118651 h 2315994"/>
                            <a:gd name="connsiteX110" fmla="*/ 0 w 4024602"/>
                            <a:gd name="connsiteY110" fmla="*/ 2123616 h 2315994"/>
                            <a:gd name="connsiteX111" fmla="*/ 0 w 4024602"/>
                            <a:gd name="connsiteY111" fmla="*/ 2128580 h 2315994"/>
                            <a:gd name="connsiteX112" fmla="*/ 0 w 4024602"/>
                            <a:gd name="connsiteY112" fmla="*/ 2133545 h 2315994"/>
                            <a:gd name="connsiteX113" fmla="*/ 0 w 4024602"/>
                            <a:gd name="connsiteY113" fmla="*/ 2138509 h 2315994"/>
                            <a:gd name="connsiteX114" fmla="*/ 0 w 4024602"/>
                            <a:gd name="connsiteY114" fmla="*/ 2143474 h 2315994"/>
                            <a:gd name="connsiteX115" fmla="*/ 0 w 4024602"/>
                            <a:gd name="connsiteY115" fmla="*/ 2148439 h 2315994"/>
                            <a:gd name="connsiteX116" fmla="*/ 0 w 4024602"/>
                            <a:gd name="connsiteY116" fmla="*/ 2153403 h 2315994"/>
                            <a:gd name="connsiteX117" fmla="*/ 0 w 4024602"/>
                            <a:gd name="connsiteY117" fmla="*/ 2158368 h 2315994"/>
                            <a:gd name="connsiteX118" fmla="*/ 0 w 4024602"/>
                            <a:gd name="connsiteY118" fmla="*/ 2163332 h 2315994"/>
                            <a:gd name="connsiteX119" fmla="*/ 0 w 4024602"/>
                            <a:gd name="connsiteY119" fmla="*/ 2168297 h 2315994"/>
                            <a:gd name="connsiteX120" fmla="*/ 4965 w 4024602"/>
                            <a:gd name="connsiteY120" fmla="*/ 2183191 h 2315994"/>
                            <a:gd name="connsiteX121" fmla="*/ 228372 w 4024602"/>
                            <a:gd name="connsiteY121" fmla="*/ 2312271 h 2315994"/>
                            <a:gd name="connsiteX122" fmla="*/ 258160 w 4024602"/>
                            <a:gd name="connsiteY122" fmla="*/ 2312271 h 2315994"/>
                            <a:gd name="connsiteX123" fmla="*/ 536179 w 4024602"/>
                            <a:gd name="connsiteY123" fmla="*/ 2153403 h 2315994"/>
                            <a:gd name="connsiteX124" fmla="*/ 541144 w 4024602"/>
                            <a:gd name="connsiteY124" fmla="*/ 2143474 h 2315994"/>
                            <a:gd name="connsiteX125" fmla="*/ 541144 w 4024602"/>
                            <a:gd name="connsiteY125" fmla="*/ 2138509 h 2315994"/>
                            <a:gd name="connsiteX126" fmla="*/ 541144 w 4024602"/>
                            <a:gd name="connsiteY126" fmla="*/ 2133545 h 2315994"/>
                            <a:gd name="connsiteX127" fmla="*/ 541144 w 4024602"/>
                            <a:gd name="connsiteY127" fmla="*/ 2128580 h 2315994"/>
                            <a:gd name="connsiteX128" fmla="*/ 541144 w 4024602"/>
                            <a:gd name="connsiteY128" fmla="*/ 2123616 h 2315994"/>
                            <a:gd name="connsiteX129" fmla="*/ 541144 w 4024602"/>
                            <a:gd name="connsiteY129" fmla="*/ 2118651 h 2315994"/>
                            <a:gd name="connsiteX130" fmla="*/ 541144 w 4024602"/>
                            <a:gd name="connsiteY130" fmla="*/ 2113686 h 2315994"/>
                            <a:gd name="connsiteX131" fmla="*/ 541144 w 4024602"/>
                            <a:gd name="connsiteY131" fmla="*/ 2108722 h 2315994"/>
                            <a:gd name="connsiteX132" fmla="*/ 541144 w 4024602"/>
                            <a:gd name="connsiteY132" fmla="*/ 2103757 h 2315994"/>
                            <a:gd name="connsiteX133" fmla="*/ 541144 w 4024602"/>
                            <a:gd name="connsiteY133" fmla="*/ 2098793 h 2315994"/>
                            <a:gd name="connsiteX134" fmla="*/ 541144 w 4024602"/>
                            <a:gd name="connsiteY134" fmla="*/ 2093828 h 2315994"/>
                            <a:gd name="connsiteX135" fmla="*/ 541144 w 4024602"/>
                            <a:gd name="connsiteY135" fmla="*/ 2083899 h 2315994"/>
                            <a:gd name="connsiteX136" fmla="*/ 590790 w 4024602"/>
                            <a:gd name="connsiteY136" fmla="*/ 2113686 h 2315994"/>
                            <a:gd name="connsiteX137" fmla="*/ 620577 w 4024602"/>
                            <a:gd name="connsiteY137" fmla="*/ 2113686 h 2315994"/>
                            <a:gd name="connsiteX138" fmla="*/ 843985 w 4024602"/>
                            <a:gd name="connsiteY138" fmla="*/ 1984607 h 2315994"/>
                            <a:gd name="connsiteX139" fmla="*/ 848950 w 4024602"/>
                            <a:gd name="connsiteY139" fmla="*/ 1974677 h 2315994"/>
                            <a:gd name="connsiteX140" fmla="*/ 848950 w 4024602"/>
                            <a:gd name="connsiteY140" fmla="*/ 1969713 h 2315994"/>
                            <a:gd name="connsiteX141" fmla="*/ 848950 w 4024602"/>
                            <a:gd name="connsiteY141" fmla="*/ 1964748 h 2315994"/>
                            <a:gd name="connsiteX142" fmla="*/ 848950 w 4024602"/>
                            <a:gd name="connsiteY142" fmla="*/ 1959783 h 2315994"/>
                            <a:gd name="connsiteX143" fmla="*/ 848950 w 4024602"/>
                            <a:gd name="connsiteY143" fmla="*/ 1954819 h 2315994"/>
                            <a:gd name="connsiteX144" fmla="*/ 848950 w 4024602"/>
                            <a:gd name="connsiteY144" fmla="*/ 1949854 h 2315994"/>
                            <a:gd name="connsiteX145" fmla="*/ 848950 w 4024602"/>
                            <a:gd name="connsiteY145" fmla="*/ 1944889 h 2315994"/>
                            <a:gd name="connsiteX146" fmla="*/ 848950 w 4024602"/>
                            <a:gd name="connsiteY146" fmla="*/ 1939925 h 2315994"/>
                            <a:gd name="connsiteX147" fmla="*/ 848950 w 4024602"/>
                            <a:gd name="connsiteY147" fmla="*/ 1934960 h 2315994"/>
                            <a:gd name="connsiteX148" fmla="*/ 848950 w 4024602"/>
                            <a:gd name="connsiteY148" fmla="*/ 1929995 h 2315994"/>
                            <a:gd name="connsiteX149" fmla="*/ 848950 w 4024602"/>
                            <a:gd name="connsiteY149" fmla="*/ 1925031 h 2315994"/>
                            <a:gd name="connsiteX150" fmla="*/ 848950 w 4024602"/>
                            <a:gd name="connsiteY150" fmla="*/ 1915101 h 2315994"/>
                            <a:gd name="connsiteX151" fmla="*/ 898596 w 4024602"/>
                            <a:gd name="connsiteY151" fmla="*/ 1944889 h 2315994"/>
                            <a:gd name="connsiteX152" fmla="*/ 928384 w 4024602"/>
                            <a:gd name="connsiteY152" fmla="*/ 1944889 h 2315994"/>
                            <a:gd name="connsiteX153" fmla="*/ 1151791 w 4024602"/>
                            <a:gd name="connsiteY153" fmla="*/ 1815809 h 2315994"/>
                            <a:gd name="connsiteX154" fmla="*/ 1156756 w 4024602"/>
                            <a:gd name="connsiteY154" fmla="*/ 1805880 h 2315994"/>
                            <a:gd name="connsiteX155" fmla="*/ 1156756 w 4024602"/>
                            <a:gd name="connsiteY155" fmla="*/ 1800916 h 2315994"/>
                            <a:gd name="connsiteX156" fmla="*/ 1156756 w 4024602"/>
                            <a:gd name="connsiteY156" fmla="*/ 1795951 h 2315994"/>
                            <a:gd name="connsiteX157" fmla="*/ 1156756 w 4024602"/>
                            <a:gd name="connsiteY157" fmla="*/ 1790986 h 2315994"/>
                            <a:gd name="connsiteX158" fmla="*/ 1156756 w 4024602"/>
                            <a:gd name="connsiteY158" fmla="*/ 1786022 h 2315994"/>
                            <a:gd name="connsiteX159" fmla="*/ 1156756 w 4024602"/>
                            <a:gd name="connsiteY159" fmla="*/ 1781057 h 2315994"/>
                            <a:gd name="connsiteX160" fmla="*/ 1156756 w 4024602"/>
                            <a:gd name="connsiteY160" fmla="*/ 1776093 h 2315994"/>
                            <a:gd name="connsiteX161" fmla="*/ 1156756 w 4024602"/>
                            <a:gd name="connsiteY161" fmla="*/ 1771128 h 2315994"/>
                            <a:gd name="connsiteX162" fmla="*/ 1156756 w 4024602"/>
                            <a:gd name="connsiteY162" fmla="*/ 1766163 h 2315994"/>
                            <a:gd name="connsiteX163" fmla="*/ 1156756 w 4024602"/>
                            <a:gd name="connsiteY163" fmla="*/ 1761199 h 2315994"/>
                            <a:gd name="connsiteX164" fmla="*/ 1156756 w 4024602"/>
                            <a:gd name="connsiteY164" fmla="*/ 1756234 h 2315994"/>
                            <a:gd name="connsiteX165" fmla="*/ 1156756 w 4024602"/>
                            <a:gd name="connsiteY165" fmla="*/ 1746305 h 2315994"/>
                            <a:gd name="connsiteX166" fmla="*/ 1206402 w 4024602"/>
                            <a:gd name="connsiteY166" fmla="*/ 1776093 h 2315994"/>
                            <a:gd name="connsiteX167" fmla="*/ 1236190 w 4024602"/>
                            <a:gd name="connsiteY167" fmla="*/ 1776093 h 2315994"/>
                            <a:gd name="connsiteX168" fmla="*/ 2730541 w 4024602"/>
                            <a:gd name="connsiteY168" fmla="*/ 912249 h 2315994"/>
                            <a:gd name="connsiteX169" fmla="*/ 2735505 w 4024602"/>
                            <a:gd name="connsiteY169" fmla="*/ 902319 h 2315994"/>
                            <a:gd name="connsiteX170" fmla="*/ 2735505 w 4024602"/>
                            <a:gd name="connsiteY170" fmla="*/ 897355 h 2315994"/>
                            <a:gd name="connsiteX171" fmla="*/ 2735505 w 4024602"/>
                            <a:gd name="connsiteY171" fmla="*/ 892390 h 2315994"/>
                            <a:gd name="connsiteX172" fmla="*/ 2735505 w 4024602"/>
                            <a:gd name="connsiteY172" fmla="*/ 887425 h 2315994"/>
                            <a:gd name="connsiteX173" fmla="*/ 2735505 w 4024602"/>
                            <a:gd name="connsiteY173" fmla="*/ 882461 h 2315994"/>
                            <a:gd name="connsiteX174" fmla="*/ 2735505 w 4024602"/>
                            <a:gd name="connsiteY174" fmla="*/ 877496 h 2315994"/>
                            <a:gd name="connsiteX175" fmla="*/ 2735505 w 4024602"/>
                            <a:gd name="connsiteY175" fmla="*/ 872531 h 2315994"/>
                            <a:gd name="connsiteX176" fmla="*/ 2735505 w 4024602"/>
                            <a:gd name="connsiteY176" fmla="*/ 867567 h 2315994"/>
                            <a:gd name="connsiteX177" fmla="*/ 2735505 w 4024602"/>
                            <a:gd name="connsiteY177" fmla="*/ 862602 h 2315994"/>
                            <a:gd name="connsiteX178" fmla="*/ 2735505 w 4024602"/>
                            <a:gd name="connsiteY178" fmla="*/ 857638 h 2315994"/>
                            <a:gd name="connsiteX179" fmla="*/ 2735505 w 4024602"/>
                            <a:gd name="connsiteY179" fmla="*/ 852673 h 2315994"/>
                            <a:gd name="connsiteX180" fmla="*/ 2735505 w 4024602"/>
                            <a:gd name="connsiteY180" fmla="*/ 842744 h 2315994"/>
                            <a:gd name="connsiteX181" fmla="*/ 2785151 w 4024602"/>
                            <a:gd name="connsiteY181" fmla="*/ 872531 h 2315994"/>
                            <a:gd name="connsiteX182" fmla="*/ 2814939 w 4024602"/>
                            <a:gd name="connsiteY182" fmla="*/ 872531 h 2315994"/>
                            <a:gd name="connsiteX183" fmla="*/ 3038347 w 4024602"/>
                            <a:gd name="connsiteY183" fmla="*/ 743452 h 2315994"/>
                            <a:gd name="connsiteX184" fmla="*/ 3043311 w 4024602"/>
                            <a:gd name="connsiteY184" fmla="*/ 733523 h 2315994"/>
                            <a:gd name="connsiteX185" fmla="*/ 3043311 w 4024602"/>
                            <a:gd name="connsiteY185" fmla="*/ 728558 h 2315994"/>
                            <a:gd name="connsiteX186" fmla="*/ 3043311 w 4024602"/>
                            <a:gd name="connsiteY186" fmla="*/ 723593 h 2315994"/>
                            <a:gd name="connsiteX187" fmla="*/ 3043311 w 4024602"/>
                            <a:gd name="connsiteY187" fmla="*/ 718629 h 2315994"/>
                            <a:gd name="connsiteX188" fmla="*/ 3043311 w 4024602"/>
                            <a:gd name="connsiteY188" fmla="*/ 713664 h 2315994"/>
                            <a:gd name="connsiteX189" fmla="*/ 3043311 w 4024602"/>
                            <a:gd name="connsiteY189" fmla="*/ 708700 h 2315994"/>
                            <a:gd name="connsiteX190" fmla="*/ 3043311 w 4024602"/>
                            <a:gd name="connsiteY190" fmla="*/ 703735 h 2315994"/>
                            <a:gd name="connsiteX191" fmla="*/ 3043311 w 4024602"/>
                            <a:gd name="connsiteY191" fmla="*/ 698770 h 2315994"/>
                            <a:gd name="connsiteX192" fmla="*/ 3043311 w 4024602"/>
                            <a:gd name="connsiteY192" fmla="*/ 693806 h 2315994"/>
                            <a:gd name="connsiteX193" fmla="*/ 3043311 w 4024602"/>
                            <a:gd name="connsiteY193" fmla="*/ 688841 h 2315994"/>
                            <a:gd name="connsiteX194" fmla="*/ 3043311 w 4024602"/>
                            <a:gd name="connsiteY194" fmla="*/ 683877 h 2315994"/>
                            <a:gd name="connsiteX195" fmla="*/ 3043311 w 4024602"/>
                            <a:gd name="connsiteY195" fmla="*/ 673947 h 2315994"/>
                            <a:gd name="connsiteX196" fmla="*/ 3092957 w 4024602"/>
                            <a:gd name="connsiteY196" fmla="*/ 703735 h 2315994"/>
                            <a:gd name="connsiteX197" fmla="*/ 3122745 w 4024602"/>
                            <a:gd name="connsiteY197" fmla="*/ 703735 h 2315994"/>
                            <a:gd name="connsiteX198" fmla="*/ 3346153 w 4024602"/>
                            <a:gd name="connsiteY198" fmla="*/ 574654 h 2315994"/>
                            <a:gd name="connsiteX199" fmla="*/ 3351118 w 4024602"/>
                            <a:gd name="connsiteY199" fmla="*/ 564725 h 2315994"/>
                            <a:gd name="connsiteX200" fmla="*/ 3351118 w 4024602"/>
                            <a:gd name="connsiteY200" fmla="*/ 559761 h 2315994"/>
                            <a:gd name="connsiteX201" fmla="*/ 3351118 w 4024602"/>
                            <a:gd name="connsiteY201" fmla="*/ 554796 h 2315994"/>
                            <a:gd name="connsiteX202" fmla="*/ 3351118 w 4024602"/>
                            <a:gd name="connsiteY202" fmla="*/ 549831 h 2315994"/>
                            <a:gd name="connsiteX203" fmla="*/ 3351118 w 4024602"/>
                            <a:gd name="connsiteY203" fmla="*/ 544867 h 2315994"/>
                            <a:gd name="connsiteX204" fmla="*/ 3351118 w 4024602"/>
                            <a:gd name="connsiteY204" fmla="*/ 539902 h 2315994"/>
                            <a:gd name="connsiteX205" fmla="*/ 3351118 w 4024602"/>
                            <a:gd name="connsiteY205" fmla="*/ 534938 h 2315994"/>
                            <a:gd name="connsiteX206" fmla="*/ 3351118 w 4024602"/>
                            <a:gd name="connsiteY206" fmla="*/ 529973 h 2315994"/>
                            <a:gd name="connsiteX207" fmla="*/ 3351118 w 4024602"/>
                            <a:gd name="connsiteY207" fmla="*/ 525008 h 2315994"/>
                            <a:gd name="connsiteX208" fmla="*/ 3351118 w 4024602"/>
                            <a:gd name="connsiteY208" fmla="*/ 520044 h 2315994"/>
                            <a:gd name="connsiteX209" fmla="*/ 3351118 w 4024602"/>
                            <a:gd name="connsiteY209" fmla="*/ 515079 h 2315994"/>
                            <a:gd name="connsiteX210" fmla="*/ 3351118 w 4024602"/>
                            <a:gd name="connsiteY210" fmla="*/ 505150 h 2315994"/>
                            <a:gd name="connsiteX211" fmla="*/ 3400764 w 4024602"/>
                            <a:gd name="connsiteY211" fmla="*/ 534938 h 2315994"/>
                            <a:gd name="connsiteX212" fmla="*/ 3430552 w 4024602"/>
                            <a:gd name="connsiteY212" fmla="*/ 534938 h 2315994"/>
                            <a:gd name="connsiteX213" fmla="*/ 3653960 w 4024602"/>
                            <a:gd name="connsiteY213" fmla="*/ 405858 h 2315994"/>
                            <a:gd name="connsiteX214" fmla="*/ 3658924 w 4024602"/>
                            <a:gd name="connsiteY214" fmla="*/ 395928 h 2315994"/>
                            <a:gd name="connsiteX215" fmla="*/ 3658924 w 4024602"/>
                            <a:gd name="connsiteY215" fmla="*/ 390964 h 2315994"/>
                            <a:gd name="connsiteX216" fmla="*/ 3658924 w 4024602"/>
                            <a:gd name="connsiteY216" fmla="*/ 385999 h 2315994"/>
                            <a:gd name="connsiteX217" fmla="*/ 3658924 w 4024602"/>
                            <a:gd name="connsiteY217" fmla="*/ 381034 h 2315994"/>
                            <a:gd name="connsiteX218" fmla="*/ 3658924 w 4024602"/>
                            <a:gd name="connsiteY218" fmla="*/ 376070 h 2315994"/>
                            <a:gd name="connsiteX219" fmla="*/ 3658924 w 4024602"/>
                            <a:gd name="connsiteY219" fmla="*/ 371105 h 2315994"/>
                            <a:gd name="connsiteX220" fmla="*/ 3658924 w 4024602"/>
                            <a:gd name="connsiteY220" fmla="*/ 366140 h 2315994"/>
                            <a:gd name="connsiteX221" fmla="*/ 3658924 w 4024602"/>
                            <a:gd name="connsiteY221" fmla="*/ 361176 h 2315994"/>
                            <a:gd name="connsiteX222" fmla="*/ 3658924 w 4024602"/>
                            <a:gd name="connsiteY222" fmla="*/ 356211 h 2315994"/>
                            <a:gd name="connsiteX223" fmla="*/ 3658924 w 4024602"/>
                            <a:gd name="connsiteY223" fmla="*/ 351246 h 2315994"/>
                            <a:gd name="connsiteX224" fmla="*/ 3658924 w 4024602"/>
                            <a:gd name="connsiteY224" fmla="*/ 346282 h 2315994"/>
                            <a:gd name="connsiteX225" fmla="*/ 3658924 w 4024602"/>
                            <a:gd name="connsiteY225" fmla="*/ 336353 h 2315994"/>
                            <a:gd name="connsiteX226" fmla="*/ 3708571 w 4024602"/>
                            <a:gd name="connsiteY226" fmla="*/ 366140 h 2315994"/>
                            <a:gd name="connsiteX227" fmla="*/ 3738358 w 4024602"/>
                            <a:gd name="connsiteY227" fmla="*/ 366140 h 2315994"/>
                            <a:gd name="connsiteX228" fmla="*/ 4016377 w 4024602"/>
                            <a:gd name="connsiteY228" fmla="*/ 207273 h 2315994"/>
                            <a:gd name="connsiteX229" fmla="*/ 4021341 w 4024602"/>
                            <a:gd name="connsiteY229" fmla="*/ 197344 h 2315994"/>
                            <a:gd name="connsiteX230" fmla="*/ 4021341 w 4024602"/>
                            <a:gd name="connsiteY230" fmla="*/ 192379 h 2315994"/>
                            <a:gd name="connsiteX231" fmla="*/ 4021341 w 4024602"/>
                            <a:gd name="connsiteY231" fmla="*/ 187415 h 2315994"/>
                            <a:gd name="connsiteX232" fmla="*/ 4021341 w 4024602"/>
                            <a:gd name="connsiteY232" fmla="*/ 182450 h 2315994"/>
                            <a:gd name="connsiteX233" fmla="*/ 4021341 w 4024602"/>
                            <a:gd name="connsiteY233" fmla="*/ 177485 h 2315994"/>
                            <a:gd name="connsiteX234" fmla="*/ 4021341 w 4024602"/>
                            <a:gd name="connsiteY234" fmla="*/ 172521 h 2315994"/>
                            <a:gd name="connsiteX235" fmla="*/ 4021341 w 4024602"/>
                            <a:gd name="connsiteY235" fmla="*/ 167556 h 2315994"/>
                            <a:gd name="connsiteX236" fmla="*/ 4021341 w 4024602"/>
                            <a:gd name="connsiteY236" fmla="*/ 162592 h 2315994"/>
                            <a:gd name="connsiteX237" fmla="*/ 4021341 w 4024602"/>
                            <a:gd name="connsiteY237" fmla="*/ 157627 h 2315994"/>
                            <a:gd name="connsiteX238" fmla="*/ 4021341 w 4024602"/>
                            <a:gd name="connsiteY238" fmla="*/ 152662 h 2315994"/>
                            <a:gd name="connsiteX239" fmla="*/ 4021341 w 4024602"/>
                            <a:gd name="connsiteY239" fmla="*/ 147698 h 2315994"/>
                            <a:gd name="connsiteX240" fmla="*/ 4016377 w 4024602"/>
                            <a:gd name="connsiteY240" fmla="*/ 132804 h 231599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  <a:cxn ang="0">
                              <a:pos x="connsiteX211" y="connsiteY211"/>
                            </a:cxn>
                            <a:cxn ang="0">
                              <a:pos x="connsiteX212" y="connsiteY212"/>
                            </a:cxn>
                            <a:cxn ang="0">
                              <a:pos x="connsiteX213" y="connsiteY213"/>
                            </a:cxn>
                            <a:cxn ang="0">
                              <a:pos x="connsiteX214" y="connsiteY214"/>
                            </a:cxn>
                            <a:cxn ang="0">
                              <a:pos x="connsiteX215" y="connsiteY215"/>
                            </a:cxn>
                            <a:cxn ang="0">
                              <a:pos x="connsiteX216" y="connsiteY216"/>
                            </a:cxn>
                            <a:cxn ang="0">
                              <a:pos x="connsiteX217" y="connsiteY217"/>
                            </a:cxn>
                            <a:cxn ang="0">
                              <a:pos x="connsiteX218" y="connsiteY218"/>
                            </a:cxn>
                            <a:cxn ang="0">
                              <a:pos x="connsiteX219" y="connsiteY219"/>
                            </a:cxn>
                            <a:cxn ang="0">
                              <a:pos x="connsiteX220" y="connsiteY220"/>
                            </a:cxn>
                            <a:cxn ang="0">
                              <a:pos x="connsiteX221" y="connsiteY221"/>
                            </a:cxn>
                            <a:cxn ang="0">
                              <a:pos x="connsiteX222" y="connsiteY222"/>
                            </a:cxn>
                            <a:cxn ang="0">
                              <a:pos x="connsiteX223" y="connsiteY223"/>
                            </a:cxn>
                            <a:cxn ang="0">
                              <a:pos x="connsiteX224" y="connsiteY224"/>
                            </a:cxn>
                            <a:cxn ang="0">
                              <a:pos x="connsiteX225" y="connsiteY225"/>
                            </a:cxn>
                            <a:cxn ang="0">
                              <a:pos x="connsiteX226" y="connsiteY226"/>
                            </a:cxn>
                            <a:cxn ang="0">
                              <a:pos x="connsiteX227" y="connsiteY227"/>
                            </a:cxn>
                            <a:cxn ang="0">
                              <a:pos x="connsiteX228" y="connsiteY228"/>
                            </a:cxn>
                            <a:cxn ang="0">
                              <a:pos x="connsiteX229" y="connsiteY229"/>
                            </a:cxn>
                            <a:cxn ang="0">
                              <a:pos x="connsiteX230" y="connsiteY230"/>
                            </a:cxn>
                            <a:cxn ang="0">
                              <a:pos x="connsiteX231" y="connsiteY231"/>
                            </a:cxn>
                            <a:cxn ang="0">
                              <a:pos x="connsiteX232" y="connsiteY232"/>
                            </a:cxn>
                            <a:cxn ang="0">
                              <a:pos x="connsiteX233" y="connsiteY233"/>
                            </a:cxn>
                            <a:cxn ang="0">
                              <a:pos x="connsiteX234" y="connsiteY234"/>
                            </a:cxn>
                            <a:cxn ang="0">
                              <a:pos x="connsiteX235" y="connsiteY235"/>
                            </a:cxn>
                            <a:cxn ang="0">
                              <a:pos x="connsiteX236" y="connsiteY236"/>
                            </a:cxn>
                            <a:cxn ang="0">
                              <a:pos x="connsiteX237" y="connsiteY237"/>
                            </a:cxn>
                            <a:cxn ang="0">
                              <a:pos x="connsiteX238" y="connsiteY238"/>
                            </a:cxn>
                            <a:cxn ang="0">
                              <a:pos x="connsiteX239" y="connsiteY239"/>
                            </a:cxn>
                            <a:cxn ang="0">
                              <a:pos x="connsiteX240" y="connsiteY240"/>
                            </a:cxn>
                          </a:cxnLst>
                          <a:rect l="l" t="t" r="r" b="b"/>
                          <a:pathLst>
                            <a:path w="4024602" h="2315994">
                              <a:moveTo>
                                <a:pt x="4016377" y="132804"/>
                              </a:moveTo>
                              <a:lnTo>
                                <a:pt x="3792969" y="3723"/>
                              </a:lnTo>
                              <a:cubicBezTo>
                                <a:pt x="3783040" y="-1241"/>
                                <a:pt x="3768146" y="-1241"/>
                                <a:pt x="3763181" y="3723"/>
                              </a:cubicBezTo>
                              <a:lnTo>
                                <a:pt x="3485163" y="162592"/>
                              </a:lnTo>
                              <a:cubicBezTo>
                                <a:pt x="3480198" y="167556"/>
                                <a:pt x="3480198" y="167556"/>
                                <a:pt x="3480198" y="172521"/>
                              </a:cubicBezTo>
                              <a:cubicBezTo>
                                <a:pt x="3480198" y="172521"/>
                                <a:pt x="3480198" y="177485"/>
                                <a:pt x="3480198" y="177485"/>
                              </a:cubicBezTo>
                              <a:cubicBezTo>
                                <a:pt x="3480198" y="177485"/>
                                <a:pt x="3480198" y="182450"/>
                                <a:pt x="3480198" y="182450"/>
                              </a:cubicBezTo>
                              <a:cubicBezTo>
                                <a:pt x="3480198" y="182450"/>
                                <a:pt x="3480198" y="187415"/>
                                <a:pt x="3480198" y="187415"/>
                              </a:cubicBezTo>
                              <a:cubicBezTo>
                                <a:pt x="3480198" y="187415"/>
                                <a:pt x="3480198" y="192379"/>
                                <a:pt x="3480198" y="192379"/>
                              </a:cubicBezTo>
                              <a:cubicBezTo>
                                <a:pt x="3480198" y="192379"/>
                                <a:pt x="3480198" y="197344"/>
                                <a:pt x="3480198" y="197344"/>
                              </a:cubicBezTo>
                              <a:cubicBezTo>
                                <a:pt x="3480198" y="197344"/>
                                <a:pt x="3480198" y="202308"/>
                                <a:pt x="3480198" y="202308"/>
                              </a:cubicBezTo>
                              <a:cubicBezTo>
                                <a:pt x="3480198" y="202308"/>
                                <a:pt x="3480198" y="207273"/>
                                <a:pt x="3480198" y="207273"/>
                              </a:cubicBezTo>
                              <a:cubicBezTo>
                                <a:pt x="3480198" y="207273"/>
                                <a:pt x="3480198" y="212238"/>
                                <a:pt x="3480198" y="212238"/>
                              </a:cubicBezTo>
                              <a:cubicBezTo>
                                <a:pt x="3480198" y="212238"/>
                                <a:pt x="3480198" y="217202"/>
                                <a:pt x="3480198" y="217202"/>
                              </a:cubicBezTo>
                              <a:cubicBezTo>
                                <a:pt x="3480198" y="217202"/>
                                <a:pt x="3480198" y="222167"/>
                                <a:pt x="3480198" y="222167"/>
                              </a:cubicBezTo>
                              <a:cubicBezTo>
                                <a:pt x="3480198" y="227131"/>
                                <a:pt x="3480198" y="227131"/>
                                <a:pt x="3480198" y="232096"/>
                              </a:cubicBezTo>
                              <a:lnTo>
                                <a:pt x="3430552" y="202308"/>
                              </a:lnTo>
                              <a:cubicBezTo>
                                <a:pt x="3420623" y="197344"/>
                                <a:pt x="3405729" y="197344"/>
                                <a:pt x="3400764" y="202308"/>
                              </a:cubicBezTo>
                              <a:lnTo>
                                <a:pt x="3177356" y="331388"/>
                              </a:lnTo>
                              <a:cubicBezTo>
                                <a:pt x="3172392" y="336353"/>
                                <a:pt x="3172392" y="336353"/>
                                <a:pt x="3172392" y="341317"/>
                              </a:cubicBezTo>
                              <a:cubicBezTo>
                                <a:pt x="3172392" y="341317"/>
                                <a:pt x="3172392" y="346282"/>
                                <a:pt x="3172392" y="346282"/>
                              </a:cubicBezTo>
                              <a:cubicBezTo>
                                <a:pt x="3172392" y="346282"/>
                                <a:pt x="3172392" y="351246"/>
                                <a:pt x="3172392" y="351246"/>
                              </a:cubicBezTo>
                              <a:cubicBezTo>
                                <a:pt x="3172392" y="351246"/>
                                <a:pt x="3172392" y="356211"/>
                                <a:pt x="3172392" y="356211"/>
                              </a:cubicBezTo>
                              <a:cubicBezTo>
                                <a:pt x="3172392" y="356211"/>
                                <a:pt x="3172392" y="361176"/>
                                <a:pt x="3172392" y="361176"/>
                              </a:cubicBezTo>
                              <a:cubicBezTo>
                                <a:pt x="3172392" y="361176"/>
                                <a:pt x="3172392" y="366140"/>
                                <a:pt x="3172392" y="366140"/>
                              </a:cubicBezTo>
                              <a:cubicBezTo>
                                <a:pt x="3172392" y="366140"/>
                                <a:pt x="3172392" y="371105"/>
                                <a:pt x="3172392" y="371105"/>
                              </a:cubicBezTo>
                              <a:cubicBezTo>
                                <a:pt x="3172392" y="371105"/>
                                <a:pt x="3172392" y="376070"/>
                                <a:pt x="3172392" y="376070"/>
                              </a:cubicBezTo>
                              <a:cubicBezTo>
                                <a:pt x="3172392" y="376070"/>
                                <a:pt x="3172392" y="381034"/>
                                <a:pt x="3172392" y="381034"/>
                              </a:cubicBezTo>
                              <a:cubicBezTo>
                                <a:pt x="3172392" y="381034"/>
                                <a:pt x="3172392" y="385999"/>
                                <a:pt x="3172392" y="385999"/>
                              </a:cubicBezTo>
                              <a:cubicBezTo>
                                <a:pt x="3172392" y="385999"/>
                                <a:pt x="3172392" y="390964"/>
                                <a:pt x="3172392" y="390964"/>
                              </a:cubicBezTo>
                              <a:cubicBezTo>
                                <a:pt x="3172392" y="395928"/>
                                <a:pt x="3172392" y="395928"/>
                                <a:pt x="3172392" y="400893"/>
                              </a:cubicBezTo>
                              <a:lnTo>
                                <a:pt x="3122745" y="371105"/>
                              </a:lnTo>
                              <a:cubicBezTo>
                                <a:pt x="3112816" y="366140"/>
                                <a:pt x="3097922" y="366140"/>
                                <a:pt x="3092957" y="371105"/>
                              </a:cubicBezTo>
                              <a:lnTo>
                                <a:pt x="2869550" y="500185"/>
                              </a:lnTo>
                              <a:cubicBezTo>
                                <a:pt x="2864585" y="505150"/>
                                <a:pt x="2864585" y="505150"/>
                                <a:pt x="2864585" y="510115"/>
                              </a:cubicBezTo>
                              <a:cubicBezTo>
                                <a:pt x="2864585" y="510115"/>
                                <a:pt x="2864585" y="515079"/>
                                <a:pt x="2864585" y="515079"/>
                              </a:cubicBezTo>
                              <a:cubicBezTo>
                                <a:pt x="2864585" y="515079"/>
                                <a:pt x="2864585" y="520044"/>
                                <a:pt x="2864585" y="520044"/>
                              </a:cubicBezTo>
                              <a:cubicBezTo>
                                <a:pt x="2864585" y="520044"/>
                                <a:pt x="2864585" y="525008"/>
                                <a:pt x="2864585" y="525008"/>
                              </a:cubicBezTo>
                              <a:cubicBezTo>
                                <a:pt x="2864585" y="525008"/>
                                <a:pt x="2864585" y="529973"/>
                                <a:pt x="2864585" y="529973"/>
                              </a:cubicBezTo>
                              <a:cubicBezTo>
                                <a:pt x="2864585" y="529973"/>
                                <a:pt x="2864585" y="534938"/>
                                <a:pt x="2864585" y="534938"/>
                              </a:cubicBezTo>
                              <a:cubicBezTo>
                                <a:pt x="2864585" y="534938"/>
                                <a:pt x="2864585" y="539902"/>
                                <a:pt x="2864585" y="539902"/>
                              </a:cubicBezTo>
                              <a:cubicBezTo>
                                <a:pt x="2864585" y="539902"/>
                                <a:pt x="2864585" y="544867"/>
                                <a:pt x="2864585" y="544867"/>
                              </a:cubicBezTo>
                              <a:cubicBezTo>
                                <a:pt x="2864585" y="544867"/>
                                <a:pt x="2864585" y="549831"/>
                                <a:pt x="2864585" y="549831"/>
                              </a:cubicBezTo>
                              <a:cubicBezTo>
                                <a:pt x="2864585" y="549831"/>
                                <a:pt x="2864585" y="554796"/>
                                <a:pt x="2864585" y="554796"/>
                              </a:cubicBezTo>
                              <a:cubicBezTo>
                                <a:pt x="2864585" y="554796"/>
                                <a:pt x="2864585" y="559761"/>
                                <a:pt x="2864585" y="559761"/>
                              </a:cubicBezTo>
                              <a:cubicBezTo>
                                <a:pt x="2864585" y="564725"/>
                                <a:pt x="2864585" y="564725"/>
                                <a:pt x="2864585" y="569690"/>
                              </a:cubicBezTo>
                              <a:lnTo>
                                <a:pt x="2814939" y="539902"/>
                              </a:lnTo>
                              <a:cubicBezTo>
                                <a:pt x="2805010" y="534938"/>
                                <a:pt x="2790116" y="534938"/>
                                <a:pt x="2785151" y="539902"/>
                              </a:cubicBezTo>
                              <a:lnTo>
                                <a:pt x="2561743" y="668983"/>
                              </a:lnTo>
                              <a:cubicBezTo>
                                <a:pt x="2556779" y="673947"/>
                                <a:pt x="2556779" y="673947"/>
                                <a:pt x="2556779" y="678912"/>
                              </a:cubicBezTo>
                              <a:cubicBezTo>
                                <a:pt x="2556779" y="678912"/>
                                <a:pt x="2556779" y="683877"/>
                                <a:pt x="2556779" y="683877"/>
                              </a:cubicBezTo>
                              <a:cubicBezTo>
                                <a:pt x="2556779" y="683877"/>
                                <a:pt x="2556779" y="688841"/>
                                <a:pt x="2556779" y="688841"/>
                              </a:cubicBezTo>
                              <a:cubicBezTo>
                                <a:pt x="2556779" y="688841"/>
                                <a:pt x="2556779" y="693806"/>
                                <a:pt x="2556779" y="693806"/>
                              </a:cubicBezTo>
                              <a:cubicBezTo>
                                <a:pt x="2556779" y="693806"/>
                                <a:pt x="2556779" y="698770"/>
                                <a:pt x="2556779" y="698770"/>
                              </a:cubicBezTo>
                              <a:cubicBezTo>
                                <a:pt x="2556779" y="698770"/>
                                <a:pt x="2556779" y="703735"/>
                                <a:pt x="2556779" y="703735"/>
                              </a:cubicBezTo>
                              <a:cubicBezTo>
                                <a:pt x="2556779" y="703735"/>
                                <a:pt x="2556779" y="708700"/>
                                <a:pt x="2556779" y="708700"/>
                              </a:cubicBezTo>
                              <a:cubicBezTo>
                                <a:pt x="2556779" y="708700"/>
                                <a:pt x="2556779" y="713664"/>
                                <a:pt x="2556779" y="713664"/>
                              </a:cubicBezTo>
                              <a:cubicBezTo>
                                <a:pt x="2556779" y="713664"/>
                                <a:pt x="2556779" y="718629"/>
                                <a:pt x="2556779" y="718629"/>
                              </a:cubicBezTo>
                              <a:cubicBezTo>
                                <a:pt x="2556779" y="718629"/>
                                <a:pt x="2556779" y="723593"/>
                                <a:pt x="2556779" y="723593"/>
                              </a:cubicBezTo>
                              <a:cubicBezTo>
                                <a:pt x="2556779" y="723593"/>
                                <a:pt x="2556779" y="728558"/>
                                <a:pt x="2556779" y="728558"/>
                              </a:cubicBezTo>
                              <a:cubicBezTo>
                                <a:pt x="2556779" y="733523"/>
                                <a:pt x="2556779" y="733523"/>
                                <a:pt x="2556779" y="738487"/>
                              </a:cubicBezTo>
                              <a:lnTo>
                                <a:pt x="2507133" y="708700"/>
                              </a:lnTo>
                              <a:cubicBezTo>
                                <a:pt x="2497203" y="703735"/>
                                <a:pt x="2482310" y="703735"/>
                                <a:pt x="2477345" y="708700"/>
                              </a:cubicBezTo>
                              <a:lnTo>
                                <a:pt x="982994" y="1572543"/>
                              </a:lnTo>
                              <a:cubicBezTo>
                                <a:pt x="978030" y="1577508"/>
                                <a:pt x="978030" y="1577508"/>
                                <a:pt x="978030" y="1582472"/>
                              </a:cubicBezTo>
                              <a:cubicBezTo>
                                <a:pt x="978030" y="1582472"/>
                                <a:pt x="978030" y="1587437"/>
                                <a:pt x="978030" y="1587437"/>
                              </a:cubicBezTo>
                              <a:cubicBezTo>
                                <a:pt x="978030" y="1587437"/>
                                <a:pt x="978030" y="1592401"/>
                                <a:pt x="978030" y="1592401"/>
                              </a:cubicBezTo>
                              <a:cubicBezTo>
                                <a:pt x="978030" y="1592401"/>
                                <a:pt x="978030" y="1597366"/>
                                <a:pt x="978030" y="1597366"/>
                              </a:cubicBezTo>
                              <a:cubicBezTo>
                                <a:pt x="978030" y="1597366"/>
                                <a:pt x="978030" y="1602331"/>
                                <a:pt x="978030" y="1602331"/>
                              </a:cubicBezTo>
                              <a:cubicBezTo>
                                <a:pt x="978030" y="1602331"/>
                                <a:pt x="978030" y="1607295"/>
                                <a:pt x="978030" y="1607295"/>
                              </a:cubicBezTo>
                              <a:cubicBezTo>
                                <a:pt x="978030" y="1607295"/>
                                <a:pt x="978030" y="1612260"/>
                                <a:pt x="978030" y="1612260"/>
                              </a:cubicBezTo>
                              <a:cubicBezTo>
                                <a:pt x="978030" y="1612260"/>
                                <a:pt x="978030" y="1617224"/>
                                <a:pt x="978030" y="1617224"/>
                              </a:cubicBezTo>
                              <a:cubicBezTo>
                                <a:pt x="978030" y="1617224"/>
                                <a:pt x="978030" y="1622189"/>
                                <a:pt x="978030" y="1622189"/>
                              </a:cubicBezTo>
                              <a:cubicBezTo>
                                <a:pt x="978030" y="1622189"/>
                                <a:pt x="978030" y="1627154"/>
                                <a:pt x="978030" y="1627154"/>
                              </a:cubicBezTo>
                              <a:cubicBezTo>
                                <a:pt x="978030" y="1627154"/>
                                <a:pt x="978030" y="1632118"/>
                                <a:pt x="978030" y="1632118"/>
                              </a:cubicBezTo>
                              <a:cubicBezTo>
                                <a:pt x="978030" y="1637083"/>
                                <a:pt x="978030" y="1637083"/>
                                <a:pt x="978030" y="1642047"/>
                              </a:cubicBezTo>
                              <a:lnTo>
                                <a:pt x="928384" y="1612260"/>
                              </a:lnTo>
                              <a:cubicBezTo>
                                <a:pt x="918455" y="1607295"/>
                                <a:pt x="903561" y="1607295"/>
                                <a:pt x="898596" y="1612260"/>
                              </a:cubicBezTo>
                              <a:lnTo>
                                <a:pt x="675188" y="1741340"/>
                              </a:lnTo>
                              <a:cubicBezTo>
                                <a:pt x="670224" y="1746305"/>
                                <a:pt x="670224" y="1746305"/>
                                <a:pt x="670224" y="1751270"/>
                              </a:cubicBezTo>
                              <a:cubicBezTo>
                                <a:pt x="670224" y="1751270"/>
                                <a:pt x="670224" y="1756234"/>
                                <a:pt x="670224" y="1756234"/>
                              </a:cubicBezTo>
                              <a:cubicBezTo>
                                <a:pt x="670224" y="1756234"/>
                                <a:pt x="670224" y="1761199"/>
                                <a:pt x="670224" y="1761199"/>
                              </a:cubicBezTo>
                              <a:cubicBezTo>
                                <a:pt x="670224" y="1761199"/>
                                <a:pt x="670224" y="1766163"/>
                                <a:pt x="670224" y="1766163"/>
                              </a:cubicBezTo>
                              <a:cubicBezTo>
                                <a:pt x="670224" y="1766163"/>
                                <a:pt x="670224" y="1771128"/>
                                <a:pt x="670224" y="1771128"/>
                              </a:cubicBezTo>
                              <a:cubicBezTo>
                                <a:pt x="670224" y="1771128"/>
                                <a:pt x="670224" y="1776093"/>
                                <a:pt x="670224" y="1776093"/>
                              </a:cubicBezTo>
                              <a:cubicBezTo>
                                <a:pt x="670224" y="1776093"/>
                                <a:pt x="670224" y="1781057"/>
                                <a:pt x="670224" y="1781057"/>
                              </a:cubicBezTo>
                              <a:cubicBezTo>
                                <a:pt x="670224" y="1781057"/>
                                <a:pt x="670224" y="1786022"/>
                                <a:pt x="670224" y="1786022"/>
                              </a:cubicBezTo>
                              <a:cubicBezTo>
                                <a:pt x="670224" y="1786022"/>
                                <a:pt x="670224" y="1790986"/>
                                <a:pt x="670224" y="1790986"/>
                              </a:cubicBezTo>
                              <a:cubicBezTo>
                                <a:pt x="670224" y="1790986"/>
                                <a:pt x="670224" y="1795951"/>
                                <a:pt x="670224" y="1795951"/>
                              </a:cubicBezTo>
                              <a:cubicBezTo>
                                <a:pt x="670224" y="1795951"/>
                                <a:pt x="670224" y="1800916"/>
                                <a:pt x="670224" y="1800916"/>
                              </a:cubicBezTo>
                              <a:cubicBezTo>
                                <a:pt x="670224" y="1805880"/>
                                <a:pt x="670224" y="1805880"/>
                                <a:pt x="670224" y="1810845"/>
                              </a:cubicBezTo>
                              <a:lnTo>
                                <a:pt x="620577" y="1781057"/>
                              </a:lnTo>
                              <a:cubicBezTo>
                                <a:pt x="610648" y="1776093"/>
                                <a:pt x="595754" y="1776093"/>
                                <a:pt x="590790" y="1781057"/>
                              </a:cubicBezTo>
                              <a:lnTo>
                                <a:pt x="367382" y="1910137"/>
                              </a:lnTo>
                              <a:cubicBezTo>
                                <a:pt x="362417" y="1915101"/>
                                <a:pt x="362417" y="1915101"/>
                                <a:pt x="362417" y="1920066"/>
                              </a:cubicBezTo>
                              <a:cubicBezTo>
                                <a:pt x="362417" y="1920066"/>
                                <a:pt x="362417" y="1925031"/>
                                <a:pt x="362417" y="1925031"/>
                              </a:cubicBezTo>
                              <a:cubicBezTo>
                                <a:pt x="362417" y="1925031"/>
                                <a:pt x="362417" y="1929995"/>
                                <a:pt x="362417" y="1929995"/>
                              </a:cubicBezTo>
                              <a:cubicBezTo>
                                <a:pt x="362417" y="1929995"/>
                                <a:pt x="362417" y="1934960"/>
                                <a:pt x="362417" y="1934960"/>
                              </a:cubicBezTo>
                              <a:cubicBezTo>
                                <a:pt x="362417" y="1934960"/>
                                <a:pt x="362417" y="1939925"/>
                                <a:pt x="362417" y="1939925"/>
                              </a:cubicBezTo>
                              <a:cubicBezTo>
                                <a:pt x="362417" y="1939925"/>
                                <a:pt x="362417" y="1944889"/>
                                <a:pt x="362417" y="1944889"/>
                              </a:cubicBezTo>
                              <a:cubicBezTo>
                                <a:pt x="362417" y="1944889"/>
                                <a:pt x="362417" y="1949854"/>
                                <a:pt x="362417" y="1949854"/>
                              </a:cubicBezTo>
                              <a:cubicBezTo>
                                <a:pt x="362417" y="1949854"/>
                                <a:pt x="362417" y="1954819"/>
                                <a:pt x="362417" y="1954819"/>
                              </a:cubicBezTo>
                              <a:cubicBezTo>
                                <a:pt x="362417" y="1954819"/>
                                <a:pt x="362417" y="1959783"/>
                                <a:pt x="362417" y="1959783"/>
                              </a:cubicBezTo>
                              <a:cubicBezTo>
                                <a:pt x="362417" y="1959783"/>
                                <a:pt x="362417" y="1964748"/>
                                <a:pt x="362417" y="1964748"/>
                              </a:cubicBezTo>
                              <a:cubicBezTo>
                                <a:pt x="362417" y="1964748"/>
                                <a:pt x="362417" y="1969713"/>
                                <a:pt x="362417" y="1969713"/>
                              </a:cubicBezTo>
                              <a:cubicBezTo>
                                <a:pt x="362417" y="1974677"/>
                                <a:pt x="362417" y="1974677"/>
                                <a:pt x="362417" y="1979642"/>
                              </a:cubicBezTo>
                              <a:lnTo>
                                <a:pt x="312771" y="1949854"/>
                              </a:lnTo>
                              <a:cubicBezTo>
                                <a:pt x="302842" y="1944889"/>
                                <a:pt x="287948" y="1944889"/>
                                <a:pt x="282983" y="1949854"/>
                              </a:cubicBezTo>
                              <a:lnTo>
                                <a:pt x="4965" y="2108722"/>
                              </a:lnTo>
                              <a:cubicBezTo>
                                <a:pt x="0" y="2113686"/>
                                <a:pt x="0" y="2113686"/>
                                <a:pt x="0" y="2118651"/>
                              </a:cubicBezTo>
                              <a:cubicBezTo>
                                <a:pt x="0" y="2118651"/>
                                <a:pt x="0" y="2123616"/>
                                <a:pt x="0" y="2123616"/>
                              </a:cubicBezTo>
                              <a:cubicBezTo>
                                <a:pt x="0" y="2123616"/>
                                <a:pt x="0" y="2128580"/>
                                <a:pt x="0" y="2128580"/>
                              </a:cubicBezTo>
                              <a:cubicBezTo>
                                <a:pt x="0" y="2128580"/>
                                <a:pt x="0" y="2133545"/>
                                <a:pt x="0" y="2133545"/>
                              </a:cubicBezTo>
                              <a:cubicBezTo>
                                <a:pt x="0" y="2133545"/>
                                <a:pt x="0" y="2138509"/>
                                <a:pt x="0" y="2138509"/>
                              </a:cubicBezTo>
                              <a:cubicBezTo>
                                <a:pt x="0" y="2138509"/>
                                <a:pt x="0" y="2143474"/>
                                <a:pt x="0" y="2143474"/>
                              </a:cubicBezTo>
                              <a:cubicBezTo>
                                <a:pt x="0" y="2143474"/>
                                <a:pt x="0" y="2148439"/>
                                <a:pt x="0" y="2148439"/>
                              </a:cubicBezTo>
                              <a:cubicBezTo>
                                <a:pt x="0" y="2148439"/>
                                <a:pt x="0" y="2153403"/>
                                <a:pt x="0" y="2153403"/>
                              </a:cubicBezTo>
                              <a:cubicBezTo>
                                <a:pt x="0" y="2153403"/>
                                <a:pt x="0" y="2158368"/>
                                <a:pt x="0" y="2158368"/>
                              </a:cubicBezTo>
                              <a:cubicBezTo>
                                <a:pt x="0" y="2158368"/>
                                <a:pt x="0" y="2163332"/>
                                <a:pt x="0" y="2163332"/>
                              </a:cubicBezTo>
                              <a:cubicBezTo>
                                <a:pt x="0" y="2163332"/>
                                <a:pt x="0" y="2168297"/>
                                <a:pt x="0" y="2168297"/>
                              </a:cubicBezTo>
                              <a:cubicBezTo>
                                <a:pt x="0" y="2173262"/>
                                <a:pt x="0" y="2178226"/>
                                <a:pt x="4965" y="2183191"/>
                              </a:cubicBezTo>
                              <a:lnTo>
                                <a:pt x="228372" y="2312271"/>
                              </a:lnTo>
                              <a:cubicBezTo>
                                <a:pt x="238301" y="2317236"/>
                                <a:pt x="253195" y="2317236"/>
                                <a:pt x="258160" y="2312271"/>
                              </a:cubicBezTo>
                              <a:lnTo>
                                <a:pt x="536179" y="2153403"/>
                              </a:lnTo>
                              <a:cubicBezTo>
                                <a:pt x="541144" y="2148439"/>
                                <a:pt x="541144" y="2148439"/>
                                <a:pt x="541144" y="2143474"/>
                              </a:cubicBezTo>
                              <a:cubicBezTo>
                                <a:pt x="541144" y="2143474"/>
                                <a:pt x="541144" y="2138509"/>
                                <a:pt x="541144" y="2138509"/>
                              </a:cubicBezTo>
                              <a:cubicBezTo>
                                <a:pt x="541144" y="2138509"/>
                                <a:pt x="541144" y="2133545"/>
                                <a:pt x="541144" y="2133545"/>
                              </a:cubicBezTo>
                              <a:cubicBezTo>
                                <a:pt x="541144" y="2133545"/>
                                <a:pt x="541144" y="2128580"/>
                                <a:pt x="541144" y="2128580"/>
                              </a:cubicBezTo>
                              <a:cubicBezTo>
                                <a:pt x="541144" y="2128580"/>
                                <a:pt x="541144" y="2123616"/>
                                <a:pt x="541144" y="2123616"/>
                              </a:cubicBezTo>
                              <a:cubicBezTo>
                                <a:pt x="541144" y="2123616"/>
                                <a:pt x="541144" y="2118651"/>
                                <a:pt x="541144" y="2118651"/>
                              </a:cubicBezTo>
                              <a:cubicBezTo>
                                <a:pt x="541144" y="2118651"/>
                                <a:pt x="541144" y="2113686"/>
                                <a:pt x="541144" y="2113686"/>
                              </a:cubicBezTo>
                              <a:cubicBezTo>
                                <a:pt x="541144" y="2113686"/>
                                <a:pt x="541144" y="2108722"/>
                                <a:pt x="541144" y="2108722"/>
                              </a:cubicBezTo>
                              <a:cubicBezTo>
                                <a:pt x="541144" y="2108722"/>
                                <a:pt x="541144" y="2103757"/>
                                <a:pt x="541144" y="2103757"/>
                              </a:cubicBezTo>
                              <a:cubicBezTo>
                                <a:pt x="541144" y="2103757"/>
                                <a:pt x="541144" y="2098793"/>
                                <a:pt x="541144" y="2098793"/>
                              </a:cubicBezTo>
                              <a:cubicBezTo>
                                <a:pt x="541144" y="2098793"/>
                                <a:pt x="541144" y="2093828"/>
                                <a:pt x="541144" y="2093828"/>
                              </a:cubicBezTo>
                              <a:cubicBezTo>
                                <a:pt x="541144" y="2088863"/>
                                <a:pt x="541144" y="2088863"/>
                                <a:pt x="541144" y="2083899"/>
                              </a:cubicBezTo>
                              <a:lnTo>
                                <a:pt x="590790" y="2113686"/>
                              </a:lnTo>
                              <a:cubicBezTo>
                                <a:pt x="600719" y="2118651"/>
                                <a:pt x="615613" y="2118651"/>
                                <a:pt x="620577" y="2113686"/>
                              </a:cubicBezTo>
                              <a:lnTo>
                                <a:pt x="843985" y="1984607"/>
                              </a:lnTo>
                              <a:cubicBezTo>
                                <a:pt x="848950" y="1979642"/>
                                <a:pt x="848950" y="1979642"/>
                                <a:pt x="848950" y="1974677"/>
                              </a:cubicBezTo>
                              <a:cubicBezTo>
                                <a:pt x="848950" y="1974677"/>
                                <a:pt x="848950" y="1969713"/>
                                <a:pt x="848950" y="1969713"/>
                              </a:cubicBezTo>
                              <a:cubicBezTo>
                                <a:pt x="848950" y="1969713"/>
                                <a:pt x="848950" y="1964748"/>
                                <a:pt x="848950" y="1964748"/>
                              </a:cubicBezTo>
                              <a:cubicBezTo>
                                <a:pt x="848950" y="1964748"/>
                                <a:pt x="848950" y="1959783"/>
                                <a:pt x="848950" y="1959783"/>
                              </a:cubicBezTo>
                              <a:cubicBezTo>
                                <a:pt x="848950" y="1959783"/>
                                <a:pt x="848950" y="1954819"/>
                                <a:pt x="848950" y="1954819"/>
                              </a:cubicBezTo>
                              <a:cubicBezTo>
                                <a:pt x="848950" y="1954819"/>
                                <a:pt x="848950" y="1949854"/>
                                <a:pt x="848950" y="1949854"/>
                              </a:cubicBezTo>
                              <a:cubicBezTo>
                                <a:pt x="848950" y="1949854"/>
                                <a:pt x="848950" y="1944889"/>
                                <a:pt x="848950" y="1944889"/>
                              </a:cubicBezTo>
                              <a:cubicBezTo>
                                <a:pt x="848950" y="1944889"/>
                                <a:pt x="848950" y="1939925"/>
                                <a:pt x="848950" y="1939925"/>
                              </a:cubicBezTo>
                              <a:cubicBezTo>
                                <a:pt x="848950" y="1939925"/>
                                <a:pt x="848950" y="1934960"/>
                                <a:pt x="848950" y="1934960"/>
                              </a:cubicBezTo>
                              <a:cubicBezTo>
                                <a:pt x="848950" y="1934960"/>
                                <a:pt x="848950" y="1929995"/>
                                <a:pt x="848950" y="1929995"/>
                              </a:cubicBezTo>
                              <a:cubicBezTo>
                                <a:pt x="848950" y="1929995"/>
                                <a:pt x="848950" y="1925031"/>
                                <a:pt x="848950" y="1925031"/>
                              </a:cubicBezTo>
                              <a:cubicBezTo>
                                <a:pt x="848950" y="1920066"/>
                                <a:pt x="848950" y="1920066"/>
                                <a:pt x="848950" y="1915101"/>
                              </a:cubicBezTo>
                              <a:lnTo>
                                <a:pt x="898596" y="1944889"/>
                              </a:lnTo>
                              <a:cubicBezTo>
                                <a:pt x="908525" y="1949854"/>
                                <a:pt x="923419" y="1949854"/>
                                <a:pt x="928384" y="1944889"/>
                              </a:cubicBezTo>
                              <a:lnTo>
                                <a:pt x="1151791" y="1815809"/>
                              </a:lnTo>
                              <a:cubicBezTo>
                                <a:pt x="1156756" y="1810845"/>
                                <a:pt x="1156756" y="1810845"/>
                                <a:pt x="1156756" y="1805880"/>
                              </a:cubicBezTo>
                              <a:cubicBezTo>
                                <a:pt x="1156756" y="1805880"/>
                                <a:pt x="1156756" y="1800916"/>
                                <a:pt x="1156756" y="1800916"/>
                              </a:cubicBezTo>
                              <a:cubicBezTo>
                                <a:pt x="1156756" y="1800916"/>
                                <a:pt x="1156756" y="1795951"/>
                                <a:pt x="1156756" y="1795951"/>
                              </a:cubicBezTo>
                              <a:cubicBezTo>
                                <a:pt x="1156756" y="1795951"/>
                                <a:pt x="1156756" y="1790986"/>
                                <a:pt x="1156756" y="1790986"/>
                              </a:cubicBezTo>
                              <a:cubicBezTo>
                                <a:pt x="1156756" y="1790986"/>
                                <a:pt x="1156756" y="1786022"/>
                                <a:pt x="1156756" y="1786022"/>
                              </a:cubicBezTo>
                              <a:cubicBezTo>
                                <a:pt x="1156756" y="1786022"/>
                                <a:pt x="1156756" y="1781057"/>
                                <a:pt x="1156756" y="1781057"/>
                              </a:cubicBezTo>
                              <a:cubicBezTo>
                                <a:pt x="1156756" y="1781057"/>
                                <a:pt x="1156756" y="1776093"/>
                                <a:pt x="1156756" y="1776093"/>
                              </a:cubicBezTo>
                              <a:cubicBezTo>
                                <a:pt x="1156756" y="1776093"/>
                                <a:pt x="1156756" y="1771128"/>
                                <a:pt x="1156756" y="1771128"/>
                              </a:cubicBezTo>
                              <a:cubicBezTo>
                                <a:pt x="1156756" y="1771128"/>
                                <a:pt x="1156756" y="1766163"/>
                                <a:pt x="1156756" y="1766163"/>
                              </a:cubicBezTo>
                              <a:cubicBezTo>
                                <a:pt x="1156756" y="1766163"/>
                                <a:pt x="1156756" y="1761199"/>
                                <a:pt x="1156756" y="1761199"/>
                              </a:cubicBezTo>
                              <a:cubicBezTo>
                                <a:pt x="1156756" y="1761199"/>
                                <a:pt x="1156756" y="1756234"/>
                                <a:pt x="1156756" y="1756234"/>
                              </a:cubicBezTo>
                              <a:cubicBezTo>
                                <a:pt x="1156756" y="1751270"/>
                                <a:pt x="1156756" y="1751270"/>
                                <a:pt x="1156756" y="1746305"/>
                              </a:cubicBezTo>
                              <a:lnTo>
                                <a:pt x="1206402" y="1776093"/>
                              </a:lnTo>
                              <a:cubicBezTo>
                                <a:pt x="1216332" y="1781057"/>
                                <a:pt x="1231225" y="1781057"/>
                                <a:pt x="1236190" y="1776093"/>
                              </a:cubicBezTo>
                              <a:lnTo>
                                <a:pt x="2730541" y="912249"/>
                              </a:lnTo>
                              <a:cubicBezTo>
                                <a:pt x="2735505" y="907284"/>
                                <a:pt x="2735505" y="907284"/>
                                <a:pt x="2735505" y="902319"/>
                              </a:cubicBezTo>
                              <a:cubicBezTo>
                                <a:pt x="2735505" y="902319"/>
                                <a:pt x="2735505" y="897355"/>
                                <a:pt x="2735505" y="897355"/>
                              </a:cubicBezTo>
                              <a:cubicBezTo>
                                <a:pt x="2735505" y="897355"/>
                                <a:pt x="2735505" y="892390"/>
                                <a:pt x="2735505" y="892390"/>
                              </a:cubicBezTo>
                              <a:cubicBezTo>
                                <a:pt x="2735505" y="892390"/>
                                <a:pt x="2735505" y="887425"/>
                                <a:pt x="2735505" y="887425"/>
                              </a:cubicBezTo>
                              <a:cubicBezTo>
                                <a:pt x="2735505" y="887425"/>
                                <a:pt x="2735505" y="882461"/>
                                <a:pt x="2735505" y="882461"/>
                              </a:cubicBezTo>
                              <a:cubicBezTo>
                                <a:pt x="2735505" y="882461"/>
                                <a:pt x="2735505" y="877496"/>
                                <a:pt x="2735505" y="877496"/>
                              </a:cubicBezTo>
                              <a:cubicBezTo>
                                <a:pt x="2735505" y="877496"/>
                                <a:pt x="2735505" y="872531"/>
                                <a:pt x="2735505" y="872531"/>
                              </a:cubicBezTo>
                              <a:cubicBezTo>
                                <a:pt x="2735505" y="872531"/>
                                <a:pt x="2735505" y="867567"/>
                                <a:pt x="2735505" y="867567"/>
                              </a:cubicBezTo>
                              <a:cubicBezTo>
                                <a:pt x="2735505" y="867567"/>
                                <a:pt x="2735505" y="862602"/>
                                <a:pt x="2735505" y="862602"/>
                              </a:cubicBezTo>
                              <a:cubicBezTo>
                                <a:pt x="2735505" y="862602"/>
                                <a:pt x="2735505" y="857638"/>
                                <a:pt x="2735505" y="857638"/>
                              </a:cubicBezTo>
                              <a:cubicBezTo>
                                <a:pt x="2735505" y="857638"/>
                                <a:pt x="2735505" y="852673"/>
                                <a:pt x="2735505" y="852673"/>
                              </a:cubicBezTo>
                              <a:cubicBezTo>
                                <a:pt x="2735505" y="847708"/>
                                <a:pt x="2735505" y="847708"/>
                                <a:pt x="2735505" y="842744"/>
                              </a:cubicBezTo>
                              <a:lnTo>
                                <a:pt x="2785151" y="872531"/>
                              </a:lnTo>
                              <a:cubicBezTo>
                                <a:pt x="2795080" y="877496"/>
                                <a:pt x="2809974" y="877496"/>
                                <a:pt x="2814939" y="872531"/>
                              </a:cubicBezTo>
                              <a:lnTo>
                                <a:pt x="3038347" y="743452"/>
                              </a:lnTo>
                              <a:cubicBezTo>
                                <a:pt x="3043311" y="738487"/>
                                <a:pt x="3043311" y="738487"/>
                                <a:pt x="3043311" y="733523"/>
                              </a:cubicBezTo>
                              <a:cubicBezTo>
                                <a:pt x="3043311" y="733523"/>
                                <a:pt x="3043311" y="728558"/>
                                <a:pt x="3043311" y="728558"/>
                              </a:cubicBezTo>
                              <a:cubicBezTo>
                                <a:pt x="3043311" y="728558"/>
                                <a:pt x="3043311" y="723593"/>
                                <a:pt x="3043311" y="723593"/>
                              </a:cubicBezTo>
                              <a:cubicBezTo>
                                <a:pt x="3043311" y="723593"/>
                                <a:pt x="3043311" y="718629"/>
                                <a:pt x="3043311" y="718629"/>
                              </a:cubicBezTo>
                              <a:cubicBezTo>
                                <a:pt x="3043311" y="718629"/>
                                <a:pt x="3043311" y="713664"/>
                                <a:pt x="3043311" y="713664"/>
                              </a:cubicBezTo>
                              <a:cubicBezTo>
                                <a:pt x="3043311" y="713664"/>
                                <a:pt x="3043311" y="708700"/>
                                <a:pt x="3043311" y="708700"/>
                              </a:cubicBezTo>
                              <a:cubicBezTo>
                                <a:pt x="3043311" y="708700"/>
                                <a:pt x="3043311" y="703735"/>
                                <a:pt x="3043311" y="703735"/>
                              </a:cubicBezTo>
                              <a:cubicBezTo>
                                <a:pt x="3043311" y="703735"/>
                                <a:pt x="3043311" y="698770"/>
                                <a:pt x="3043311" y="698770"/>
                              </a:cubicBezTo>
                              <a:cubicBezTo>
                                <a:pt x="3043311" y="698770"/>
                                <a:pt x="3043311" y="693806"/>
                                <a:pt x="3043311" y="693806"/>
                              </a:cubicBezTo>
                              <a:cubicBezTo>
                                <a:pt x="3043311" y="693806"/>
                                <a:pt x="3043311" y="688841"/>
                                <a:pt x="3043311" y="688841"/>
                              </a:cubicBezTo>
                              <a:cubicBezTo>
                                <a:pt x="3043311" y="688841"/>
                                <a:pt x="3043311" y="683877"/>
                                <a:pt x="3043311" y="683877"/>
                              </a:cubicBezTo>
                              <a:cubicBezTo>
                                <a:pt x="3043311" y="678912"/>
                                <a:pt x="3043311" y="678912"/>
                                <a:pt x="3043311" y="673947"/>
                              </a:cubicBezTo>
                              <a:lnTo>
                                <a:pt x="3092957" y="703735"/>
                              </a:lnTo>
                              <a:cubicBezTo>
                                <a:pt x="3102887" y="708700"/>
                                <a:pt x="3117781" y="708700"/>
                                <a:pt x="3122745" y="703735"/>
                              </a:cubicBezTo>
                              <a:lnTo>
                                <a:pt x="3346153" y="574654"/>
                              </a:lnTo>
                              <a:cubicBezTo>
                                <a:pt x="3351118" y="569690"/>
                                <a:pt x="3351118" y="569690"/>
                                <a:pt x="3351118" y="564725"/>
                              </a:cubicBezTo>
                              <a:cubicBezTo>
                                <a:pt x="3351118" y="564725"/>
                                <a:pt x="3351118" y="559761"/>
                                <a:pt x="3351118" y="559761"/>
                              </a:cubicBezTo>
                              <a:cubicBezTo>
                                <a:pt x="3351118" y="559761"/>
                                <a:pt x="3351118" y="554796"/>
                                <a:pt x="3351118" y="554796"/>
                              </a:cubicBezTo>
                              <a:cubicBezTo>
                                <a:pt x="3351118" y="554796"/>
                                <a:pt x="3351118" y="549831"/>
                                <a:pt x="3351118" y="549831"/>
                              </a:cubicBezTo>
                              <a:cubicBezTo>
                                <a:pt x="3351118" y="549831"/>
                                <a:pt x="3351118" y="544867"/>
                                <a:pt x="3351118" y="544867"/>
                              </a:cubicBezTo>
                              <a:cubicBezTo>
                                <a:pt x="3351118" y="544867"/>
                                <a:pt x="3351118" y="539902"/>
                                <a:pt x="3351118" y="539902"/>
                              </a:cubicBezTo>
                              <a:cubicBezTo>
                                <a:pt x="3351118" y="539902"/>
                                <a:pt x="3351118" y="534938"/>
                                <a:pt x="3351118" y="534938"/>
                              </a:cubicBezTo>
                              <a:cubicBezTo>
                                <a:pt x="3351118" y="534938"/>
                                <a:pt x="3351118" y="529973"/>
                                <a:pt x="3351118" y="529973"/>
                              </a:cubicBezTo>
                              <a:cubicBezTo>
                                <a:pt x="3351118" y="529973"/>
                                <a:pt x="3351118" y="525008"/>
                                <a:pt x="3351118" y="525008"/>
                              </a:cubicBezTo>
                              <a:cubicBezTo>
                                <a:pt x="3351118" y="525008"/>
                                <a:pt x="3351118" y="520044"/>
                                <a:pt x="3351118" y="520044"/>
                              </a:cubicBezTo>
                              <a:cubicBezTo>
                                <a:pt x="3351118" y="520044"/>
                                <a:pt x="3351118" y="515079"/>
                                <a:pt x="3351118" y="515079"/>
                              </a:cubicBezTo>
                              <a:cubicBezTo>
                                <a:pt x="3351118" y="510115"/>
                                <a:pt x="3351118" y="510115"/>
                                <a:pt x="3351118" y="505150"/>
                              </a:cubicBezTo>
                              <a:lnTo>
                                <a:pt x="3400764" y="534938"/>
                              </a:lnTo>
                              <a:cubicBezTo>
                                <a:pt x="3410694" y="539902"/>
                                <a:pt x="3425587" y="539902"/>
                                <a:pt x="3430552" y="534938"/>
                              </a:cubicBezTo>
                              <a:lnTo>
                                <a:pt x="3653960" y="405858"/>
                              </a:lnTo>
                              <a:cubicBezTo>
                                <a:pt x="3658924" y="400893"/>
                                <a:pt x="3658924" y="400893"/>
                                <a:pt x="3658924" y="395928"/>
                              </a:cubicBezTo>
                              <a:cubicBezTo>
                                <a:pt x="3658924" y="395928"/>
                                <a:pt x="3658924" y="390964"/>
                                <a:pt x="3658924" y="390964"/>
                              </a:cubicBezTo>
                              <a:cubicBezTo>
                                <a:pt x="3658924" y="390964"/>
                                <a:pt x="3658924" y="385999"/>
                                <a:pt x="3658924" y="385999"/>
                              </a:cubicBezTo>
                              <a:cubicBezTo>
                                <a:pt x="3658924" y="385999"/>
                                <a:pt x="3658924" y="381034"/>
                                <a:pt x="3658924" y="381034"/>
                              </a:cubicBezTo>
                              <a:cubicBezTo>
                                <a:pt x="3658924" y="381034"/>
                                <a:pt x="3658924" y="376070"/>
                                <a:pt x="3658924" y="376070"/>
                              </a:cubicBezTo>
                              <a:cubicBezTo>
                                <a:pt x="3658924" y="376070"/>
                                <a:pt x="3658924" y="371105"/>
                                <a:pt x="3658924" y="371105"/>
                              </a:cubicBezTo>
                              <a:cubicBezTo>
                                <a:pt x="3658924" y="371105"/>
                                <a:pt x="3658924" y="366140"/>
                                <a:pt x="3658924" y="366140"/>
                              </a:cubicBezTo>
                              <a:cubicBezTo>
                                <a:pt x="3658924" y="366140"/>
                                <a:pt x="3658924" y="361176"/>
                                <a:pt x="3658924" y="361176"/>
                              </a:cubicBezTo>
                              <a:cubicBezTo>
                                <a:pt x="3658924" y="361176"/>
                                <a:pt x="3658924" y="356211"/>
                                <a:pt x="3658924" y="356211"/>
                              </a:cubicBezTo>
                              <a:cubicBezTo>
                                <a:pt x="3658924" y="356211"/>
                                <a:pt x="3658924" y="351246"/>
                                <a:pt x="3658924" y="351246"/>
                              </a:cubicBezTo>
                              <a:cubicBezTo>
                                <a:pt x="3658924" y="351246"/>
                                <a:pt x="3658924" y="346282"/>
                                <a:pt x="3658924" y="346282"/>
                              </a:cubicBezTo>
                              <a:cubicBezTo>
                                <a:pt x="3658924" y="341317"/>
                                <a:pt x="3658924" y="341317"/>
                                <a:pt x="3658924" y="336353"/>
                              </a:cubicBezTo>
                              <a:lnTo>
                                <a:pt x="3708571" y="366140"/>
                              </a:lnTo>
                              <a:cubicBezTo>
                                <a:pt x="3718500" y="371105"/>
                                <a:pt x="3733394" y="371105"/>
                                <a:pt x="3738358" y="366140"/>
                              </a:cubicBezTo>
                              <a:lnTo>
                                <a:pt x="4016377" y="207273"/>
                              </a:lnTo>
                              <a:cubicBezTo>
                                <a:pt x="4021341" y="202308"/>
                                <a:pt x="4021341" y="202308"/>
                                <a:pt x="4021341" y="197344"/>
                              </a:cubicBezTo>
                              <a:cubicBezTo>
                                <a:pt x="4021341" y="197344"/>
                                <a:pt x="4021341" y="192379"/>
                                <a:pt x="4021341" y="192379"/>
                              </a:cubicBezTo>
                              <a:cubicBezTo>
                                <a:pt x="4021341" y="192379"/>
                                <a:pt x="4021341" y="187415"/>
                                <a:pt x="4021341" y="187415"/>
                              </a:cubicBezTo>
                              <a:cubicBezTo>
                                <a:pt x="4021341" y="187415"/>
                                <a:pt x="4021341" y="182450"/>
                                <a:pt x="4021341" y="182450"/>
                              </a:cubicBezTo>
                              <a:cubicBezTo>
                                <a:pt x="4021341" y="182450"/>
                                <a:pt x="4021341" y="177485"/>
                                <a:pt x="4021341" y="177485"/>
                              </a:cubicBezTo>
                              <a:cubicBezTo>
                                <a:pt x="4021341" y="177485"/>
                                <a:pt x="4021341" y="172521"/>
                                <a:pt x="4021341" y="172521"/>
                              </a:cubicBezTo>
                              <a:cubicBezTo>
                                <a:pt x="4021341" y="172521"/>
                                <a:pt x="4021341" y="167556"/>
                                <a:pt x="4021341" y="167556"/>
                              </a:cubicBezTo>
                              <a:cubicBezTo>
                                <a:pt x="4021341" y="167556"/>
                                <a:pt x="4021341" y="162592"/>
                                <a:pt x="4021341" y="162592"/>
                              </a:cubicBezTo>
                              <a:cubicBezTo>
                                <a:pt x="4021341" y="162592"/>
                                <a:pt x="4021341" y="157627"/>
                                <a:pt x="4021341" y="157627"/>
                              </a:cubicBezTo>
                              <a:cubicBezTo>
                                <a:pt x="4021341" y="157627"/>
                                <a:pt x="4021341" y="152662"/>
                                <a:pt x="4021341" y="152662"/>
                              </a:cubicBezTo>
                              <a:cubicBezTo>
                                <a:pt x="4021341" y="152662"/>
                                <a:pt x="4021341" y="147698"/>
                                <a:pt x="4021341" y="147698"/>
                              </a:cubicBezTo>
                              <a:cubicBezTo>
                                <a:pt x="4026306" y="137768"/>
                                <a:pt x="4026306" y="132804"/>
                                <a:pt x="4016377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8" name="Polyline: figure 67">
                          <a:extLst>
                            <a:ext uri="{FF2B5EF4-FFF2-40B4-BE49-F238E27FC236}">
                              <a16:creationId xmlns:a16="http://schemas.microsoft.com/office/drawing/2014/main" id="{A2A5ACD7-42F2-4C6F-87AB-12C4BA4A464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432834" y="8372583"/>
                          <a:ext cx="450076" cy="315253"/>
                        </a:xfrm>
                        <a:custGeom>
                          <a:avLst/>
                          <a:gdLst>
                            <a:gd name="connsiteX0" fmla="*/ 441852 w 450076"/>
                            <a:gd name="connsiteY0" fmla="*/ 132803 h 315253"/>
                            <a:gd name="connsiteX1" fmla="*/ 218444 w 450076"/>
                            <a:gd name="connsiteY1" fmla="*/ 3724 h 315253"/>
                            <a:gd name="connsiteX2" fmla="*/ 188656 w 450076"/>
                            <a:gd name="connsiteY2" fmla="*/ 3724 h 315253"/>
                            <a:gd name="connsiteX3" fmla="*/ 4965 w 450076"/>
                            <a:gd name="connsiteY3" fmla="*/ 107980 h 315253"/>
                            <a:gd name="connsiteX4" fmla="*/ 0 w 450076"/>
                            <a:gd name="connsiteY4" fmla="*/ 117910 h 315253"/>
                            <a:gd name="connsiteX5" fmla="*/ 0 w 450076"/>
                            <a:gd name="connsiteY5" fmla="*/ 122874 h 315253"/>
                            <a:gd name="connsiteX6" fmla="*/ 0 w 450076"/>
                            <a:gd name="connsiteY6" fmla="*/ 127839 h 315253"/>
                            <a:gd name="connsiteX7" fmla="*/ 0 w 450076"/>
                            <a:gd name="connsiteY7" fmla="*/ 132803 h 315253"/>
                            <a:gd name="connsiteX8" fmla="*/ 0 w 450076"/>
                            <a:gd name="connsiteY8" fmla="*/ 137768 h 315253"/>
                            <a:gd name="connsiteX9" fmla="*/ 0 w 450076"/>
                            <a:gd name="connsiteY9" fmla="*/ 142733 h 315253"/>
                            <a:gd name="connsiteX10" fmla="*/ 0 w 450076"/>
                            <a:gd name="connsiteY10" fmla="*/ 147697 h 315253"/>
                            <a:gd name="connsiteX11" fmla="*/ 0 w 450076"/>
                            <a:gd name="connsiteY11" fmla="*/ 152662 h 315253"/>
                            <a:gd name="connsiteX12" fmla="*/ 0 w 450076"/>
                            <a:gd name="connsiteY12" fmla="*/ 157626 h 315253"/>
                            <a:gd name="connsiteX13" fmla="*/ 0 w 450076"/>
                            <a:gd name="connsiteY13" fmla="*/ 162591 h 315253"/>
                            <a:gd name="connsiteX14" fmla="*/ 0 w 450076"/>
                            <a:gd name="connsiteY14" fmla="*/ 167556 h 315253"/>
                            <a:gd name="connsiteX15" fmla="*/ 4965 w 450076"/>
                            <a:gd name="connsiteY15" fmla="*/ 182450 h 315253"/>
                            <a:gd name="connsiteX16" fmla="*/ 228373 w 450076"/>
                            <a:gd name="connsiteY16" fmla="*/ 311530 h 315253"/>
                            <a:gd name="connsiteX17" fmla="*/ 258160 w 450076"/>
                            <a:gd name="connsiteY17" fmla="*/ 311530 h 315253"/>
                            <a:gd name="connsiteX18" fmla="*/ 441852 w 450076"/>
                            <a:gd name="connsiteY18" fmla="*/ 207273 h 315253"/>
                            <a:gd name="connsiteX19" fmla="*/ 446816 w 450076"/>
                            <a:gd name="connsiteY19" fmla="*/ 197344 h 315253"/>
                            <a:gd name="connsiteX20" fmla="*/ 446816 w 450076"/>
                            <a:gd name="connsiteY20" fmla="*/ 192379 h 315253"/>
                            <a:gd name="connsiteX21" fmla="*/ 446816 w 450076"/>
                            <a:gd name="connsiteY21" fmla="*/ 187414 h 315253"/>
                            <a:gd name="connsiteX22" fmla="*/ 446816 w 450076"/>
                            <a:gd name="connsiteY22" fmla="*/ 182450 h 315253"/>
                            <a:gd name="connsiteX23" fmla="*/ 446816 w 450076"/>
                            <a:gd name="connsiteY23" fmla="*/ 177485 h 315253"/>
                            <a:gd name="connsiteX24" fmla="*/ 446816 w 450076"/>
                            <a:gd name="connsiteY24" fmla="*/ 172520 h 315253"/>
                            <a:gd name="connsiteX25" fmla="*/ 446816 w 450076"/>
                            <a:gd name="connsiteY25" fmla="*/ 167556 h 315253"/>
                            <a:gd name="connsiteX26" fmla="*/ 446816 w 450076"/>
                            <a:gd name="connsiteY26" fmla="*/ 162591 h 315253"/>
                            <a:gd name="connsiteX27" fmla="*/ 446816 w 450076"/>
                            <a:gd name="connsiteY27" fmla="*/ 157626 h 315253"/>
                            <a:gd name="connsiteX28" fmla="*/ 446816 w 450076"/>
                            <a:gd name="connsiteY28" fmla="*/ 152662 h 315253"/>
                            <a:gd name="connsiteX29" fmla="*/ 446816 w 450076"/>
                            <a:gd name="connsiteY29" fmla="*/ 147697 h 315253"/>
                            <a:gd name="connsiteX30" fmla="*/ 441852 w 450076"/>
                            <a:gd name="connsiteY30" fmla="*/ 132803 h 31525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</a:cxnLst>
                          <a:rect l="l" t="t" r="r" b="b"/>
                          <a:pathLst>
                            <a:path w="450076" h="315253">
                              <a:moveTo>
                                <a:pt x="441852" y="132803"/>
                              </a:moveTo>
                              <a:lnTo>
                                <a:pt x="218444" y="3724"/>
                              </a:lnTo>
                              <a:cubicBezTo>
                                <a:pt x="208514" y="-1241"/>
                                <a:pt x="198585" y="-1241"/>
                                <a:pt x="188656" y="3724"/>
                              </a:cubicBezTo>
                              <a:lnTo>
                                <a:pt x="4965" y="107980"/>
                              </a:lnTo>
                              <a:cubicBezTo>
                                <a:pt x="0" y="112945"/>
                                <a:pt x="0" y="112945"/>
                                <a:pt x="0" y="117910"/>
                              </a:cubicBezTo>
                              <a:cubicBezTo>
                                <a:pt x="0" y="117910"/>
                                <a:pt x="0" y="122874"/>
                                <a:pt x="0" y="122874"/>
                              </a:cubicBezTo>
                              <a:cubicBezTo>
                                <a:pt x="0" y="122874"/>
                                <a:pt x="0" y="127839"/>
                                <a:pt x="0" y="127839"/>
                              </a:cubicBezTo>
                              <a:cubicBezTo>
                                <a:pt x="0" y="127839"/>
                                <a:pt x="0" y="132803"/>
                                <a:pt x="0" y="132803"/>
                              </a:cubicBezTo>
                              <a:cubicBezTo>
                                <a:pt x="0" y="132803"/>
                                <a:pt x="0" y="137768"/>
                                <a:pt x="0" y="137768"/>
                              </a:cubicBezTo>
                              <a:cubicBezTo>
                                <a:pt x="0" y="137768"/>
                                <a:pt x="0" y="142733"/>
                                <a:pt x="0" y="142733"/>
                              </a:cubicBezTo>
                              <a:cubicBezTo>
                                <a:pt x="0" y="142733"/>
                                <a:pt x="0" y="147697"/>
                                <a:pt x="0" y="147697"/>
                              </a:cubicBezTo>
                              <a:cubicBezTo>
                                <a:pt x="0" y="147697"/>
                                <a:pt x="0" y="152662"/>
                                <a:pt x="0" y="152662"/>
                              </a:cubicBezTo>
                              <a:cubicBezTo>
                                <a:pt x="0" y="152662"/>
                                <a:pt x="0" y="157626"/>
                                <a:pt x="0" y="157626"/>
                              </a:cubicBezTo>
                              <a:cubicBezTo>
                                <a:pt x="0" y="157626"/>
                                <a:pt x="0" y="162591"/>
                                <a:pt x="0" y="162591"/>
                              </a:cubicBezTo>
                              <a:cubicBezTo>
                                <a:pt x="0" y="162591"/>
                                <a:pt x="0" y="167556"/>
                                <a:pt x="0" y="167556"/>
                              </a:cubicBezTo>
                              <a:cubicBezTo>
                                <a:pt x="0" y="172520"/>
                                <a:pt x="0" y="177485"/>
                                <a:pt x="4965" y="182450"/>
                              </a:cubicBezTo>
                              <a:lnTo>
                                <a:pt x="228373" y="311530"/>
                              </a:lnTo>
                              <a:cubicBezTo>
                                <a:pt x="238302" y="316495"/>
                                <a:pt x="253196" y="316495"/>
                                <a:pt x="258160" y="311530"/>
                              </a:cubicBezTo>
                              <a:lnTo>
                                <a:pt x="441852" y="207273"/>
                              </a:lnTo>
                              <a:cubicBezTo>
                                <a:pt x="446816" y="202308"/>
                                <a:pt x="446816" y="202308"/>
                                <a:pt x="446816" y="197344"/>
                              </a:cubicBezTo>
                              <a:cubicBezTo>
                                <a:pt x="446816" y="197344"/>
                                <a:pt x="446816" y="192379"/>
                                <a:pt x="446816" y="192379"/>
                              </a:cubicBezTo>
                              <a:cubicBezTo>
                                <a:pt x="446816" y="192379"/>
                                <a:pt x="446816" y="187414"/>
                                <a:pt x="446816" y="187414"/>
                              </a:cubicBezTo>
                              <a:cubicBezTo>
                                <a:pt x="446816" y="187414"/>
                                <a:pt x="446816" y="182450"/>
                                <a:pt x="446816" y="182450"/>
                              </a:cubicBezTo>
                              <a:cubicBezTo>
                                <a:pt x="446816" y="182450"/>
                                <a:pt x="446816" y="177485"/>
                                <a:pt x="446816" y="177485"/>
                              </a:cubicBezTo>
                              <a:cubicBezTo>
                                <a:pt x="446816" y="177485"/>
                                <a:pt x="446816" y="172520"/>
                                <a:pt x="446816" y="172520"/>
                              </a:cubicBezTo>
                              <a:cubicBezTo>
                                <a:pt x="446816" y="172520"/>
                                <a:pt x="446816" y="167556"/>
                                <a:pt x="446816" y="167556"/>
                              </a:cubicBezTo>
                              <a:cubicBezTo>
                                <a:pt x="446816" y="167556"/>
                                <a:pt x="446816" y="162591"/>
                                <a:pt x="446816" y="162591"/>
                              </a:cubicBezTo>
                              <a:cubicBezTo>
                                <a:pt x="446816" y="162591"/>
                                <a:pt x="446816" y="157626"/>
                                <a:pt x="446816" y="157626"/>
                              </a:cubicBezTo>
                              <a:cubicBezTo>
                                <a:pt x="446816" y="157626"/>
                                <a:pt x="446816" y="152662"/>
                                <a:pt x="446816" y="152662"/>
                              </a:cubicBezTo>
                              <a:cubicBezTo>
                                <a:pt x="446816" y="152662"/>
                                <a:pt x="446816" y="147697"/>
                                <a:pt x="446816" y="147697"/>
                              </a:cubicBezTo>
                              <a:cubicBezTo>
                                <a:pt x="451781" y="142733"/>
                                <a:pt x="451781" y="137768"/>
                                <a:pt x="441852" y="13280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69" name="Polyline: figure 68">
                          <a:extLst>
                            <a:ext uri="{FF2B5EF4-FFF2-40B4-BE49-F238E27FC236}">
                              <a16:creationId xmlns:a16="http://schemas.microsoft.com/office/drawing/2014/main" id="{08BDFACD-B357-46FA-AB24-55A85089707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487445" y="8407336"/>
                          <a:ext cx="982994" cy="603201"/>
                        </a:xfrm>
                        <a:custGeom>
                          <a:avLst/>
                          <a:gdLst>
                            <a:gd name="connsiteX0" fmla="*/ 978030 w 982994"/>
                            <a:gd name="connsiteY0" fmla="*/ 132804 h 603201"/>
                            <a:gd name="connsiteX1" fmla="*/ 754622 w 982994"/>
                            <a:gd name="connsiteY1" fmla="*/ 3724 h 603201"/>
                            <a:gd name="connsiteX2" fmla="*/ 724834 w 982994"/>
                            <a:gd name="connsiteY2" fmla="*/ 3724 h 603201"/>
                            <a:gd name="connsiteX3" fmla="*/ 541143 w 982994"/>
                            <a:gd name="connsiteY3" fmla="*/ 107981 h 603201"/>
                            <a:gd name="connsiteX4" fmla="*/ 536179 w 982994"/>
                            <a:gd name="connsiteY4" fmla="*/ 117910 h 603201"/>
                            <a:gd name="connsiteX5" fmla="*/ 536179 w 982994"/>
                            <a:gd name="connsiteY5" fmla="*/ 122874 h 603201"/>
                            <a:gd name="connsiteX6" fmla="*/ 536179 w 982994"/>
                            <a:gd name="connsiteY6" fmla="*/ 127839 h 603201"/>
                            <a:gd name="connsiteX7" fmla="*/ 536179 w 982994"/>
                            <a:gd name="connsiteY7" fmla="*/ 132804 h 603201"/>
                            <a:gd name="connsiteX8" fmla="*/ 536179 w 982994"/>
                            <a:gd name="connsiteY8" fmla="*/ 137768 h 603201"/>
                            <a:gd name="connsiteX9" fmla="*/ 536179 w 982994"/>
                            <a:gd name="connsiteY9" fmla="*/ 142733 h 603201"/>
                            <a:gd name="connsiteX10" fmla="*/ 536179 w 982994"/>
                            <a:gd name="connsiteY10" fmla="*/ 147697 h 603201"/>
                            <a:gd name="connsiteX11" fmla="*/ 536179 w 982994"/>
                            <a:gd name="connsiteY11" fmla="*/ 152662 h 603201"/>
                            <a:gd name="connsiteX12" fmla="*/ 536179 w 982994"/>
                            <a:gd name="connsiteY12" fmla="*/ 157627 h 603201"/>
                            <a:gd name="connsiteX13" fmla="*/ 536179 w 982994"/>
                            <a:gd name="connsiteY13" fmla="*/ 162591 h 603201"/>
                            <a:gd name="connsiteX14" fmla="*/ 536179 w 982994"/>
                            <a:gd name="connsiteY14" fmla="*/ 167556 h 603201"/>
                            <a:gd name="connsiteX15" fmla="*/ 536179 w 982994"/>
                            <a:gd name="connsiteY15" fmla="*/ 177485 h 603201"/>
                            <a:gd name="connsiteX16" fmla="*/ 486533 w 982994"/>
                            <a:gd name="connsiteY16" fmla="*/ 147697 h 603201"/>
                            <a:gd name="connsiteX17" fmla="*/ 456745 w 982994"/>
                            <a:gd name="connsiteY17" fmla="*/ 147697 h 603201"/>
                            <a:gd name="connsiteX18" fmla="*/ 273054 w 982994"/>
                            <a:gd name="connsiteY18" fmla="*/ 251955 h 603201"/>
                            <a:gd name="connsiteX19" fmla="*/ 268089 w 982994"/>
                            <a:gd name="connsiteY19" fmla="*/ 261884 h 603201"/>
                            <a:gd name="connsiteX20" fmla="*/ 268089 w 982994"/>
                            <a:gd name="connsiteY20" fmla="*/ 266849 h 603201"/>
                            <a:gd name="connsiteX21" fmla="*/ 268089 w 982994"/>
                            <a:gd name="connsiteY21" fmla="*/ 271813 h 603201"/>
                            <a:gd name="connsiteX22" fmla="*/ 268089 w 982994"/>
                            <a:gd name="connsiteY22" fmla="*/ 276778 h 603201"/>
                            <a:gd name="connsiteX23" fmla="*/ 268089 w 982994"/>
                            <a:gd name="connsiteY23" fmla="*/ 281743 h 603201"/>
                            <a:gd name="connsiteX24" fmla="*/ 268089 w 982994"/>
                            <a:gd name="connsiteY24" fmla="*/ 286707 h 603201"/>
                            <a:gd name="connsiteX25" fmla="*/ 268089 w 982994"/>
                            <a:gd name="connsiteY25" fmla="*/ 291672 h 603201"/>
                            <a:gd name="connsiteX26" fmla="*/ 268089 w 982994"/>
                            <a:gd name="connsiteY26" fmla="*/ 296636 h 603201"/>
                            <a:gd name="connsiteX27" fmla="*/ 268089 w 982994"/>
                            <a:gd name="connsiteY27" fmla="*/ 301601 h 603201"/>
                            <a:gd name="connsiteX28" fmla="*/ 268089 w 982994"/>
                            <a:gd name="connsiteY28" fmla="*/ 306566 h 603201"/>
                            <a:gd name="connsiteX29" fmla="*/ 268089 w 982994"/>
                            <a:gd name="connsiteY29" fmla="*/ 311530 h 603201"/>
                            <a:gd name="connsiteX30" fmla="*/ 268089 w 982994"/>
                            <a:gd name="connsiteY30" fmla="*/ 321459 h 603201"/>
                            <a:gd name="connsiteX31" fmla="*/ 218443 w 982994"/>
                            <a:gd name="connsiteY31" fmla="*/ 291672 h 603201"/>
                            <a:gd name="connsiteX32" fmla="*/ 188656 w 982994"/>
                            <a:gd name="connsiteY32" fmla="*/ 291672 h 603201"/>
                            <a:gd name="connsiteX33" fmla="*/ 4964 w 982994"/>
                            <a:gd name="connsiteY33" fmla="*/ 395928 h 603201"/>
                            <a:gd name="connsiteX34" fmla="*/ 0 w 982994"/>
                            <a:gd name="connsiteY34" fmla="*/ 405858 h 603201"/>
                            <a:gd name="connsiteX35" fmla="*/ 0 w 982994"/>
                            <a:gd name="connsiteY35" fmla="*/ 410822 h 603201"/>
                            <a:gd name="connsiteX36" fmla="*/ 0 w 982994"/>
                            <a:gd name="connsiteY36" fmla="*/ 415787 h 603201"/>
                            <a:gd name="connsiteX37" fmla="*/ 0 w 982994"/>
                            <a:gd name="connsiteY37" fmla="*/ 420751 h 603201"/>
                            <a:gd name="connsiteX38" fmla="*/ 0 w 982994"/>
                            <a:gd name="connsiteY38" fmla="*/ 425716 h 603201"/>
                            <a:gd name="connsiteX39" fmla="*/ 0 w 982994"/>
                            <a:gd name="connsiteY39" fmla="*/ 430681 h 603201"/>
                            <a:gd name="connsiteX40" fmla="*/ 0 w 982994"/>
                            <a:gd name="connsiteY40" fmla="*/ 435645 h 603201"/>
                            <a:gd name="connsiteX41" fmla="*/ 0 w 982994"/>
                            <a:gd name="connsiteY41" fmla="*/ 440610 h 603201"/>
                            <a:gd name="connsiteX42" fmla="*/ 0 w 982994"/>
                            <a:gd name="connsiteY42" fmla="*/ 445574 h 603201"/>
                            <a:gd name="connsiteX43" fmla="*/ 0 w 982994"/>
                            <a:gd name="connsiteY43" fmla="*/ 450539 h 603201"/>
                            <a:gd name="connsiteX44" fmla="*/ 0 w 982994"/>
                            <a:gd name="connsiteY44" fmla="*/ 455504 h 603201"/>
                            <a:gd name="connsiteX45" fmla="*/ 4964 w 982994"/>
                            <a:gd name="connsiteY45" fmla="*/ 470398 h 603201"/>
                            <a:gd name="connsiteX46" fmla="*/ 228372 w 982994"/>
                            <a:gd name="connsiteY46" fmla="*/ 599478 h 603201"/>
                            <a:gd name="connsiteX47" fmla="*/ 258160 w 982994"/>
                            <a:gd name="connsiteY47" fmla="*/ 599478 h 603201"/>
                            <a:gd name="connsiteX48" fmla="*/ 441851 w 982994"/>
                            <a:gd name="connsiteY48" fmla="*/ 495221 h 603201"/>
                            <a:gd name="connsiteX49" fmla="*/ 446816 w 982994"/>
                            <a:gd name="connsiteY49" fmla="*/ 485292 h 603201"/>
                            <a:gd name="connsiteX50" fmla="*/ 446816 w 982994"/>
                            <a:gd name="connsiteY50" fmla="*/ 480327 h 603201"/>
                            <a:gd name="connsiteX51" fmla="*/ 446816 w 982994"/>
                            <a:gd name="connsiteY51" fmla="*/ 475362 h 603201"/>
                            <a:gd name="connsiteX52" fmla="*/ 446816 w 982994"/>
                            <a:gd name="connsiteY52" fmla="*/ 470398 h 603201"/>
                            <a:gd name="connsiteX53" fmla="*/ 446816 w 982994"/>
                            <a:gd name="connsiteY53" fmla="*/ 465433 h 603201"/>
                            <a:gd name="connsiteX54" fmla="*/ 446816 w 982994"/>
                            <a:gd name="connsiteY54" fmla="*/ 460468 h 603201"/>
                            <a:gd name="connsiteX55" fmla="*/ 446816 w 982994"/>
                            <a:gd name="connsiteY55" fmla="*/ 455504 h 603201"/>
                            <a:gd name="connsiteX56" fmla="*/ 446816 w 982994"/>
                            <a:gd name="connsiteY56" fmla="*/ 450539 h 603201"/>
                            <a:gd name="connsiteX57" fmla="*/ 446816 w 982994"/>
                            <a:gd name="connsiteY57" fmla="*/ 445574 h 603201"/>
                            <a:gd name="connsiteX58" fmla="*/ 446816 w 982994"/>
                            <a:gd name="connsiteY58" fmla="*/ 440610 h 603201"/>
                            <a:gd name="connsiteX59" fmla="*/ 446816 w 982994"/>
                            <a:gd name="connsiteY59" fmla="*/ 435645 h 603201"/>
                            <a:gd name="connsiteX60" fmla="*/ 446816 w 982994"/>
                            <a:gd name="connsiteY60" fmla="*/ 425716 h 603201"/>
                            <a:gd name="connsiteX61" fmla="*/ 496462 w 982994"/>
                            <a:gd name="connsiteY61" fmla="*/ 455504 h 603201"/>
                            <a:gd name="connsiteX62" fmla="*/ 526249 w 982994"/>
                            <a:gd name="connsiteY62" fmla="*/ 455504 h 603201"/>
                            <a:gd name="connsiteX63" fmla="*/ 709941 w 982994"/>
                            <a:gd name="connsiteY63" fmla="*/ 351247 h 603201"/>
                            <a:gd name="connsiteX64" fmla="*/ 714905 w 982994"/>
                            <a:gd name="connsiteY64" fmla="*/ 341318 h 603201"/>
                            <a:gd name="connsiteX65" fmla="*/ 714905 w 982994"/>
                            <a:gd name="connsiteY65" fmla="*/ 336353 h 603201"/>
                            <a:gd name="connsiteX66" fmla="*/ 714905 w 982994"/>
                            <a:gd name="connsiteY66" fmla="*/ 331389 h 603201"/>
                            <a:gd name="connsiteX67" fmla="*/ 714905 w 982994"/>
                            <a:gd name="connsiteY67" fmla="*/ 326424 h 603201"/>
                            <a:gd name="connsiteX68" fmla="*/ 714905 w 982994"/>
                            <a:gd name="connsiteY68" fmla="*/ 321459 h 603201"/>
                            <a:gd name="connsiteX69" fmla="*/ 714905 w 982994"/>
                            <a:gd name="connsiteY69" fmla="*/ 316495 h 603201"/>
                            <a:gd name="connsiteX70" fmla="*/ 714905 w 982994"/>
                            <a:gd name="connsiteY70" fmla="*/ 311530 h 603201"/>
                            <a:gd name="connsiteX71" fmla="*/ 714905 w 982994"/>
                            <a:gd name="connsiteY71" fmla="*/ 306566 h 603201"/>
                            <a:gd name="connsiteX72" fmla="*/ 714905 w 982994"/>
                            <a:gd name="connsiteY72" fmla="*/ 301601 h 603201"/>
                            <a:gd name="connsiteX73" fmla="*/ 714905 w 982994"/>
                            <a:gd name="connsiteY73" fmla="*/ 296636 h 603201"/>
                            <a:gd name="connsiteX74" fmla="*/ 714905 w 982994"/>
                            <a:gd name="connsiteY74" fmla="*/ 291672 h 603201"/>
                            <a:gd name="connsiteX75" fmla="*/ 714905 w 982994"/>
                            <a:gd name="connsiteY75" fmla="*/ 281743 h 603201"/>
                            <a:gd name="connsiteX76" fmla="*/ 764551 w 982994"/>
                            <a:gd name="connsiteY76" fmla="*/ 311530 h 603201"/>
                            <a:gd name="connsiteX77" fmla="*/ 794339 w 982994"/>
                            <a:gd name="connsiteY77" fmla="*/ 311530 h 603201"/>
                            <a:gd name="connsiteX78" fmla="*/ 978030 w 982994"/>
                            <a:gd name="connsiteY78" fmla="*/ 207273 h 603201"/>
                            <a:gd name="connsiteX79" fmla="*/ 982995 w 982994"/>
                            <a:gd name="connsiteY79" fmla="*/ 197344 h 603201"/>
                            <a:gd name="connsiteX80" fmla="*/ 982995 w 982994"/>
                            <a:gd name="connsiteY80" fmla="*/ 192379 h 603201"/>
                            <a:gd name="connsiteX81" fmla="*/ 982995 w 982994"/>
                            <a:gd name="connsiteY81" fmla="*/ 187414 h 603201"/>
                            <a:gd name="connsiteX82" fmla="*/ 982995 w 982994"/>
                            <a:gd name="connsiteY82" fmla="*/ 182450 h 603201"/>
                            <a:gd name="connsiteX83" fmla="*/ 982995 w 982994"/>
                            <a:gd name="connsiteY83" fmla="*/ 177485 h 603201"/>
                            <a:gd name="connsiteX84" fmla="*/ 982995 w 982994"/>
                            <a:gd name="connsiteY84" fmla="*/ 172520 h 603201"/>
                            <a:gd name="connsiteX85" fmla="*/ 982995 w 982994"/>
                            <a:gd name="connsiteY85" fmla="*/ 167556 h 603201"/>
                            <a:gd name="connsiteX86" fmla="*/ 982995 w 982994"/>
                            <a:gd name="connsiteY86" fmla="*/ 162591 h 603201"/>
                            <a:gd name="connsiteX87" fmla="*/ 982995 w 982994"/>
                            <a:gd name="connsiteY87" fmla="*/ 157627 h 603201"/>
                            <a:gd name="connsiteX88" fmla="*/ 982995 w 982994"/>
                            <a:gd name="connsiteY88" fmla="*/ 152662 h 603201"/>
                            <a:gd name="connsiteX89" fmla="*/ 982995 w 982994"/>
                            <a:gd name="connsiteY89" fmla="*/ 147697 h 603201"/>
                            <a:gd name="connsiteX90" fmla="*/ 978030 w 982994"/>
                            <a:gd name="connsiteY90" fmla="*/ 132804 h 60320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</a:cxnLst>
                          <a:rect l="l" t="t" r="r" b="b"/>
                          <a:pathLst>
                            <a:path w="982994" h="603201">
                              <a:moveTo>
                                <a:pt x="978030" y="132804"/>
                              </a:moveTo>
                              <a:lnTo>
                                <a:pt x="754622" y="3724"/>
                              </a:lnTo>
                              <a:cubicBezTo>
                                <a:pt x="744693" y="-1241"/>
                                <a:pt x="729799" y="-1241"/>
                                <a:pt x="724834" y="3724"/>
                              </a:cubicBezTo>
                              <a:lnTo>
                                <a:pt x="541143" y="107981"/>
                              </a:lnTo>
                              <a:cubicBezTo>
                                <a:pt x="536179" y="112945"/>
                                <a:pt x="536179" y="112945"/>
                                <a:pt x="536179" y="117910"/>
                              </a:cubicBezTo>
                              <a:cubicBezTo>
                                <a:pt x="536179" y="117910"/>
                                <a:pt x="536179" y="122874"/>
                                <a:pt x="536179" y="122874"/>
                              </a:cubicBezTo>
                              <a:cubicBezTo>
                                <a:pt x="536179" y="122874"/>
                                <a:pt x="536179" y="127839"/>
                                <a:pt x="536179" y="127839"/>
                              </a:cubicBezTo>
                              <a:cubicBezTo>
                                <a:pt x="536179" y="127839"/>
                                <a:pt x="536179" y="132804"/>
                                <a:pt x="536179" y="132804"/>
                              </a:cubicBezTo>
                              <a:cubicBezTo>
                                <a:pt x="536179" y="132804"/>
                                <a:pt x="536179" y="137768"/>
                                <a:pt x="536179" y="137768"/>
                              </a:cubicBezTo>
                              <a:cubicBezTo>
                                <a:pt x="536179" y="137768"/>
                                <a:pt x="536179" y="142733"/>
                                <a:pt x="536179" y="142733"/>
                              </a:cubicBezTo>
                              <a:cubicBezTo>
                                <a:pt x="536179" y="142733"/>
                                <a:pt x="536179" y="147697"/>
                                <a:pt x="536179" y="147697"/>
                              </a:cubicBezTo>
                              <a:cubicBezTo>
                                <a:pt x="536179" y="147697"/>
                                <a:pt x="536179" y="152662"/>
                                <a:pt x="536179" y="152662"/>
                              </a:cubicBezTo>
                              <a:cubicBezTo>
                                <a:pt x="536179" y="152662"/>
                                <a:pt x="536179" y="157627"/>
                                <a:pt x="536179" y="157627"/>
                              </a:cubicBezTo>
                              <a:cubicBezTo>
                                <a:pt x="536179" y="157627"/>
                                <a:pt x="536179" y="162591"/>
                                <a:pt x="536179" y="162591"/>
                              </a:cubicBezTo>
                              <a:cubicBezTo>
                                <a:pt x="536179" y="162591"/>
                                <a:pt x="536179" y="167556"/>
                                <a:pt x="536179" y="167556"/>
                              </a:cubicBezTo>
                              <a:cubicBezTo>
                                <a:pt x="536179" y="172520"/>
                                <a:pt x="536179" y="172520"/>
                                <a:pt x="536179" y="177485"/>
                              </a:cubicBezTo>
                              <a:lnTo>
                                <a:pt x="486533" y="147697"/>
                              </a:lnTo>
                              <a:cubicBezTo>
                                <a:pt x="476603" y="142733"/>
                                <a:pt x="461710" y="142733"/>
                                <a:pt x="456745" y="147697"/>
                              </a:cubicBezTo>
                              <a:lnTo>
                                <a:pt x="273054" y="251955"/>
                              </a:lnTo>
                              <a:cubicBezTo>
                                <a:pt x="268089" y="256920"/>
                                <a:pt x="268089" y="256920"/>
                                <a:pt x="268089" y="261884"/>
                              </a:cubicBezTo>
                              <a:cubicBezTo>
                                <a:pt x="268089" y="261884"/>
                                <a:pt x="268089" y="266849"/>
                                <a:pt x="268089" y="266849"/>
                              </a:cubicBezTo>
                              <a:cubicBezTo>
                                <a:pt x="268089" y="266849"/>
                                <a:pt x="268089" y="271813"/>
                                <a:pt x="268089" y="271813"/>
                              </a:cubicBezTo>
                              <a:cubicBezTo>
                                <a:pt x="268089" y="271813"/>
                                <a:pt x="268089" y="276778"/>
                                <a:pt x="268089" y="276778"/>
                              </a:cubicBezTo>
                              <a:cubicBezTo>
                                <a:pt x="268089" y="276778"/>
                                <a:pt x="268089" y="281743"/>
                                <a:pt x="268089" y="281743"/>
                              </a:cubicBezTo>
                              <a:cubicBezTo>
                                <a:pt x="268089" y="281743"/>
                                <a:pt x="268089" y="286707"/>
                                <a:pt x="268089" y="286707"/>
                              </a:cubicBezTo>
                              <a:cubicBezTo>
                                <a:pt x="268089" y="286707"/>
                                <a:pt x="268089" y="291672"/>
                                <a:pt x="268089" y="291672"/>
                              </a:cubicBezTo>
                              <a:cubicBezTo>
                                <a:pt x="268089" y="291672"/>
                                <a:pt x="268089" y="296636"/>
                                <a:pt x="268089" y="296636"/>
                              </a:cubicBezTo>
                              <a:cubicBezTo>
                                <a:pt x="268089" y="296636"/>
                                <a:pt x="268089" y="301601"/>
                                <a:pt x="268089" y="301601"/>
                              </a:cubicBezTo>
                              <a:cubicBezTo>
                                <a:pt x="268089" y="301601"/>
                                <a:pt x="268089" y="306566"/>
                                <a:pt x="268089" y="306566"/>
                              </a:cubicBezTo>
                              <a:cubicBezTo>
                                <a:pt x="268089" y="306566"/>
                                <a:pt x="268089" y="311530"/>
                                <a:pt x="268089" y="311530"/>
                              </a:cubicBezTo>
                              <a:cubicBezTo>
                                <a:pt x="268089" y="316495"/>
                                <a:pt x="268089" y="316495"/>
                                <a:pt x="268089" y="321459"/>
                              </a:cubicBezTo>
                              <a:lnTo>
                                <a:pt x="218443" y="291672"/>
                              </a:lnTo>
                              <a:cubicBezTo>
                                <a:pt x="208514" y="286707"/>
                                <a:pt x="193620" y="286707"/>
                                <a:pt x="188656" y="291672"/>
                              </a:cubicBezTo>
                              <a:lnTo>
                                <a:pt x="4964" y="395928"/>
                              </a:lnTo>
                              <a:cubicBezTo>
                                <a:pt x="0" y="400893"/>
                                <a:pt x="0" y="400893"/>
                                <a:pt x="0" y="405858"/>
                              </a:cubicBezTo>
                              <a:cubicBezTo>
                                <a:pt x="0" y="405858"/>
                                <a:pt x="0" y="410822"/>
                                <a:pt x="0" y="410822"/>
                              </a:cubicBezTo>
                              <a:cubicBezTo>
                                <a:pt x="0" y="410822"/>
                                <a:pt x="0" y="415787"/>
                                <a:pt x="0" y="415787"/>
                              </a:cubicBezTo>
                              <a:cubicBezTo>
                                <a:pt x="0" y="415787"/>
                                <a:pt x="0" y="420751"/>
                                <a:pt x="0" y="420751"/>
                              </a:cubicBezTo>
                              <a:cubicBezTo>
                                <a:pt x="0" y="420751"/>
                                <a:pt x="0" y="425716"/>
                                <a:pt x="0" y="425716"/>
                              </a:cubicBezTo>
                              <a:cubicBezTo>
                                <a:pt x="0" y="425716"/>
                                <a:pt x="0" y="430681"/>
                                <a:pt x="0" y="430681"/>
                              </a:cubicBezTo>
                              <a:cubicBezTo>
                                <a:pt x="0" y="430681"/>
                                <a:pt x="0" y="435645"/>
                                <a:pt x="0" y="435645"/>
                              </a:cubicBezTo>
                              <a:cubicBezTo>
                                <a:pt x="0" y="435645"/>
                                <a:pt x="0" y="440610"/>
                                <a:pt x="0" y="440610"/>
                              </a:cubicBezTo>
                              <a:cubicBezTo>
                                <a:pt x="0" y="440610"/>
                                <a:pt x="0" y="445574"/>
                                <a:pt x="0" y="445574"/>
                              </a:cubicBezTo>
                              <a:cubicBezTo>
                                <a:pt x="0" y="445574"/>
                                <a:pt x="0" y="450539"/>
                                <a:pt x="0" y="450539"/>
                              </a:cubicBezTo>
                              <a:cubicBezTo>
                                <a:pt x="0" y="450539"/>
                                <a:pt x="0" y="455504"/>
                                <a:pt x="0" y="455504"/>
                              </a:cubicBezTo>
                              <a:cubicBezTo>
                                <a:pt x="0" y="460468"/>
                                <a:pt x="0" y="465433"/>
                                <a:pt x="4964" y="470398"/>
                              </a:cubicBezTo>
                              <a:lnTo>
                                <a:pt x="228372" y="599478"/>
                              </a:lnTo>
                              <a:cubicBezTo>
                                <a:pt x="238302" y="604443"/>
                                <a:pt x="248231" y="604443"/>
                                <a:pt x="258160" y="599478"/>
                              </a:cubicBezTo>
                              <a:lnTo>
                                <a:pt x="441851" y="495221"/>
                              </a:lnTo>
                              <a:cubicBezTo>
                                <a:pt x="446816" y="490257"/>
                                <a:pt x="446816" y="490257"/>
                                <a:pt x="446816" y="485292"/>
                              </a:cubicBezTo>
                              <a:cubicBezTo>
                                <a:pt x="446816" y="485292"/>
                                <a:pt x="446816" y="480327"/>
                                <a:pt x="446816" y="480327"/>
                              </a:cubicBezTo>
                              <a:cubicBezTo>
                                <a:pt x="446816" y="480327"/>
                                <a:pt x="446816" y="475362"/>
                                <a:pt x="446816" y="475362"/>
                              </a:cubicBezTo>
                              <a:cubicBezTo>
                                <a:pt x="446816" y="475362"/>
                                <a:pt x="446816" y="470398"/>
                                <a:pt x="446816" y="470398"/>
                              </a:cubicBezTo>
                              <a:cubicBezTo>
                                <a:pt x="446816" y="470398"/>
                                <a:pt x="446816" y="465433"/>
                                <a:pt x="446816" y="465433"/>
                              </a:cubicBezTo>
                              <a:cubicBezTo>
                                <a:pt x="446816" y="465433"/>
                                <a:pt x="446816" y="460468"/>
                                <a:pt x="446816" y="460468"/>
                              </a:cubicBezTo>
                              <a:cubicBezTo>
                                <a:pt x="446816" y="460468"/>
                                <a:pt x="446816" y="455504"/>
                                <a:pt x="446816" y="455504"/>
                              </a:cubicBezTo>
                              <a:cubicBezTo>
                                <a:pt x="446816" y="455504"/>
                                <a:pt x="446816" y="450539"/>
                                <a:pt x="446816" y="450539"/>
                              </a:cubicBezTo>
                              <a:cubicBezTo>
                                <a:pt x="446816" y="450539"/>
                                <a:pt x="446816" y="445574"/>
                                <a:pt x="446816" y="445574"/>
                              </a:cubicBezTo>
                              <a:cubicBezTo>
                                <a:pt x="446816" y="445574"/>
                                <a:pt x="446816" y="440610"/>
                                <a:pt x="446816" y="440610"/>
                              </a:cubicBezTo>
                              <a:cubicBezTo>
                                <a:pt x="446816" y="440610"/>
                                <a:pt x="446816" y="435645"/>
                                <a:pt x="446816" y="435645"/>
                              </a:cubicBezTo>
                              <a:cubicBezTo>
                                <a:pt x="446816" y="430681"/>
                                <a:pt x="446816" y="430681"/>
                                <a:pt x="446816" y="425716"/>
                              </a:cubicBezTo>
                              <a:lnTo>
                                <a:pt x="496462" y="455504"/>
                              </a:lnTo>
                              <a:cubicBezTo>
                                <a:pt x="506391" y="460468"/>
                                <a:pt x="521285" y="460468"/>
                                <a:pt x="526249" y="455504"/>
                              </a:cubicBezTo>
                              <a:lnTo>
                                <a:pt x="709941" y="351247"/>
                              </a:lnTo>
                              <a:cubicBezTo>
                                <a:pt x="714905" y="346282"/>
                                <a:pt x="714905" y="346282"/>
                                <a:pt x="714905" y="341318"/>
                              </a:cubicBezTo>
                              <a:cubicBezTo>
                                <a:pt x="714905" y="341318"/>
                                <a:pt x="714905" y="336353"/>
                                <a:pt x="714905" y="336353"/>
                              </a:cubicBezTo>
                              <a:cubicBezTo>
                                <a:pt x="714905" y="336353"/>
                                <a:pt x="714905" y="331389"/>
                                <a:pt x="714905" y="331389"/>
                              </a:cubicBezTo>
                              <a:cubicBezTo>
                                <a:pt x="714905" y="331389"/>
                                <a:pt x="714905" y="326424"/>
                                <a:pt x="714905" y="326424"/>
                              </a:cubicBezTo>
                              <a:cubicBezTo>
                                <a:pt x="714905" y="326424"/>
                                <a:pt x="714905" y="321459"/>
                                <a:pt x="714905" y="321459"/>
                              </a:cubicBezTo>
                              <a:cubicBezTo>
                                <a:pt x="714905" y="321459"/>
                                <a:pt x="714905" y="316495"/>
                                <a:pt x="714905" y="316495"/>
                              </a:cubicBezTo>
                              <a:cubicBezTo>
                                <a:pt x="714905" y="316495"/>
                                <a:pt x="714905" y="311530"/>
                                <a:pt x="714905" y="311530"/>
                              </a:cubicBezTo>
                              <a:cubicBezTo>
                                <a:pt x="714905" y="311530"/>
                                <a:pt x="714905" y="306566"/>
                                <a:pt x="714905" y="306566"/>
                              </a:cubicBezTo>
                              <a:cubicBezTo>
                                <a:pt x="714905" y="306566"/>
                                <a:pt x="714905" y="301601"/>
                                <a:pt x="714905" y="301601"/>
                              </a:cubicBezTo>
                              <a:cubicBezTo>
                                <a:pt x="714905" y="301601"/>
                                <a:pt x="714905" y="296636"/>
                                <a:pt x="714905" y="296636"/>
                              </a:cubicBezTo>
                              <a:cubicBezTo>
                                <a:pt x="714905" y="296636"/>
                                <a:pt x="714905" y="291672"/>
                                <a:pt x="714905" y="291672"/>
                              </a:cubicBezTo>
                              <a:cubicBezTo>
                                <a:pt x="714905" y="286707"/>
                                <a:pt x="714905" y="286707"/>
                                <a:pt x="714905" y="281743"/>
                              </a:cubicBezTo>
                              <a:lnTo>
                                <a:pt x="764551" y="311530"/>
                              </a:lnTo>
                              <a:cubicBezTo>
                                <a:pt x="774480" y="316495"/>
                                <a:pt x="789374" y="316495"/>
                                <a:pt x="794339" y="311530"/>
                              </a:cubicBezTo>
                              <a:lnTo>
                                <a:pt x="978030" y="207273"/>
                              </a:lnTo>
                              <a:cubicBezTo>
                                <a:pt x="982995" y="202308"/>
                                <a:pt x="982995" y="202308"/>
                                <a:pt x="982995" y="197344"/>
                              </a:cubicBezTo>
                              <a:cubicBezTo>
                                <a:pt x="982995" y="197344"/>
                                <a:pt x="982995" y="192379"/>
                                <a:pt x="982995" y="192379"/>
                              </a:cubicBezTo>
                              <a:cubicBezTo>
                                <a:pt x="982995" y="192379"/>
                                <a:pt x="982995" y="187414"/>
                                <a:pt x="982995" y="187414"/>
                              </a:cubicBezTo>
                              <a:cubicBezTo>
                                <a:pt x="982995" y="187414"/>
                                <a:pt x="982995" y="182450"/>
                                <a:pt x="982995" y="182450"/>
                              </a:cubicBezTo>
                              <a:cubicBezTo>
                                <a:pt x="982995" y="182450"/>
                                <a:pt x="982995" y="177485"/>
                                <a:pt x="982995" y="177485"/>
                              </a:cubicBezTo>
                              <a:cubicBezTo>
                                <a:pt x="982995" y="177485"/>
                                <a:pt x="982995" y="172520"/>
                                <a:pt x="982995" y="172520"/>
                              </a:cubicBezTo>
                              <a:cubicBezTo>
                                <a:pt x="982995" y="172520"/>
                                <a:pt x="982995" y="167556"/>
                                <a:pt x="982995" y="167556"/>
                              </a:cubicBezTo>
                              <a:cubicBezTo>
                                <a:pt x="982995" y="167556"/>
                                <a:pt x="982995" y="162591"/>
                                <a:pt x="982995" y="162591"/>
                              </a:cubicBezTo>
                              <a:cubicBezTo>
                                <a:pt x="982995" y="162591"/>
                                <a:pt x="982995" y="157627"/>
                                <a:pt x="982995" y="157627"/>
                              </a:cubicBezTo>
                              <a:cubicBezTo>
                                <a:pt x="982995" y="157627"/>
                                <a:pt x="982995" y="152662"/>
                                <a:pt x="982995" y="152662"/>
                              </a:cubicBezTo>
                              <a:cubicBezTo>
                                <a:pt x="982995" y="152662"/>
                                <a:pt x="982995" y="147697"/>
                                <a:pt x="982995" y="147697"/>
                              </a:cubicBezTo>
                              <a:cubicBezTo>
                                <a:pt x="982995" y="137768"/>
                                <a:pt x="982995" y="132804"/>
                                <a:pt x="978030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0" name="Polyline: figure 69">
                          <a:extLst>
                            <a:ext uri="{FF2B5EF4-FFF2-40B4-BE49-F238E27FC236}">
                              <a16:creationId xmlns:a16="http://schemas.microsoft.com/office/drawing/2014/main" id="{16DB36EB-7DB8-4F2E-A725-36CA45F4146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373258" y="7215827"/>
                          <a:ext cx="1568819" cy="935830"/>
                        </a:xfrm>
                        <a:custGeom>
                          <a:avLst/>
                          <a:gdLst>
                            <a:gd name="connsiteX0" fmla="*/ 799304 w 1568819"/>
                            <a:gd name="connsiteY0" fmla="*/ 103016 h 935830"/>
                            <a:gd name="connsiteX1" fmla="*/ 799304 w 1568819"/>
                            <a:gd name="connsiteY1" fmla="*/ 107981 h 935830"/>
                            <a:gd name="connsiteX2" fmla="*/ 799304 w 1568819"/>
                            <a:gd name="connsiteY2" fmla="*/ 112945 h 935830"/>
                            <a:gd name="connsiteX3" fmla="*/ 799304 w 1568819"/>
                            <a:gd name="connsiteY3" fmla="*/ 117910 h 935830"/>
                            <a:gd name="connsiteX4" fmla="*/ 799304 w 1568819"/>
                            <a:gd name="connsiteY4" fmla="*/ 122874 h 935830"/>
                            <a:gd name="connsiteX5" fmla="*/ 799304 w 1568819"/>
                            <a:gd name="connsiteY5" fmla="*/ 127839 h 935830"/>
                            <a:gd name="connsiteX6" fmla="*/ 799304 w 1568819"/>
                            <a:gd name="connsiteY6" fmla="*/ 132804 h 935830"/>
                            <a:gd name="connsiteX7" fmla="*/ 799304 w 1568819"/>
                            <a:gd name="connsiteY7" fmla="*/ 137768 h 935830"/>
                            <a:gd name="connsiteX8" fmla="*/ 799304 w 1568819"/>
                            <a:gd name="connsiteY8" fmla="*/ 142733 h 935830"/>
                            <a:gd name="connsiteX9" fmla="*/ 799304 w 1568819"/>
                            <a:gd name="connsiteY9" fmla="*/ 147697 h 935830"/>
                            <a:gd name="connsiteX10" fmla="*/ 799304 w 1568819"/>
                            <a:gd name="connsiteY10" fmla="*/ 152662 h 935830"/>
                            <a:gd name="connsiteX11" fmla="*/ 799304 w 1568819"/>
                            <a:gd name="connsiteY11" fmla="*/ 162591 h 935830"/>
                            <a:gd name="connsiteX12" fmla="*/ 749658 w 1568819"/>
                            <a:gd name="connsiteY12" fmla="*/ 132804 h 935830"/>
                            <a:gd name="connsiteX13" fmla="*/ 719870 w 1568819"/>
                            <a:gd name="connsiteY13" fmla="*/ 132804 h 935830"/>
                            <a:gd name="connsiteX14" fmla="*/ 536179 w 1568819"/>
                            <a:gd name="connsiteY14" fmla="*/ 237061 h 935830"/>
                            <a:gd name="connsiteX15" fmla="*/ 531214 w 1568819"/>
                            <a:gd name="connsiteY15" fmla="*/ 246990 h 935830"/>
                            <a:gd name="connsiteX16" fmla="*/ 531214 w 1568819"/>
                            <a:gd name="connsiteY16" fmla="*/ 251955 h 935830"/>
                            <a:gd name="connsiteX17" fmla="*/ 531214 w 1568819"/>
                            <a:gd name="connsiteY17" fmla="*/ 256920 h 935830"/>
                            <a:gd name="connsiteX18" fmla="*/ 531214 w 1568819"/>
                            <a:gd name="connsiteY18" fmla="*/ 261884 h 935830"/>
                            <a:gd name="connsiteX19" fmla="*/ 531214 w 1568819"/>
                            <a:gd name="connsiteY19" fmla="*/ 266849 h 935830"/>
                            <a:gd name="connsiteX20" fmla="*/ 531214 w 1568819"/>
                            <a:gd name="connsiteY20" fmla="*/ 271813 h 935830"/>
                            <a:gd name="connsiteX21" fmla="*/ 531214 w 1568819"/>
                            <a:gd name="connsiteY21" fmla="*/ 276778 h 935830"/>
                            <a:gd name="connsiteX22" fmla="*/ 531214 w 1568819"/>
                            <a:gd name="connsiteY22" fmla="*/ 281743 h 935830"/>
                            <a:gd name="connsiteX23" fmla="*/ 531214 w 1568819"/>
                            <a:gd name="connsiteY23" fmla="*/ 286707 h 935830"/>
                            <a:gd name="connsiteX24" fmla="*/ 531214 w 1568819"/>
                            <a:gd name="connsiteY24" fmla="*/ 291672 h 935830"/>
                            <a:gd name="connsiteX25" fmla="*/ 531214 w 1568819"/>
                            <a:gd name="connsiteY25" fmla="*/ 296636 h 935830"/>
                            <a:gd name="connsiteX26" fmla="*/ 531214 w 1568819"/>
                            <a:gd name="connsiteY26" fmla="*/ 306566 h 935830"/>
                            <a:gd name="connsiteX27" fmla="*/ 481568 w 1568819"/>
                            <a:gd name="connsiteY27" fmla="*/ 276778 h 935830"/>
                            <a:gd name="connsiteX28" fmla="*/ 451781 w 1568819"/>
                            <a:gd name="connsiteY28" fmla="*/ 276778 h 935830"/>
                            <a:gd name="connsiteX29" fmla="*/ 273054 w 1568819"/>
                            <a:gd name="connsiteY29" fmla="*/ 400893 h 935830"/>
                            <a:gd name="connsiteX30" fmla="*/ 268089 w 1568819"/>
                            <a:gd name="connsiteY30" fmla="*/ 410822 h 935830"/>
                            <a:gd name="connsiteX31" fmla="*/ 268089 w 1568819"/>
                            <a:gd name="connsiteY31" fmla="*/ 415787 h 935830"/>
                            <a:gd name="connsiteX32" fmla="*/ 268089 w 1568819"/>
                            <a:gd name="connsiteY32" fmla="*/ 420751 h 935830"/>
                            <a:gd name="connsiteX33" fmla="*/ 268089 w 1568819"/>
                            <a:gd name="connsiteY33" fmla="*/ 425716 h 935830"/>
                            <a:gd name="connsiteX34" fmla="*/ 268089 w 1568819"/>
                            <a:gd name="connsiteY34" fmla="*/ 430681 h 935830"/>
                            <a:gd name="connsiteX35" fmla="*/ 268089 w 1568819"/>
                            <a:gd name="connsiteY35" fmla="*/ 435645 h 935830"/>
                            <a:gd name="connsiteX36" fmla="*/ 268089 w 1568819"/>
                            <a:gd name="connsiteY36" fmla="*/ 440610 h 935830"/>
                            <a:gd name="connsiteX37" fmla="*/ 268089 w 1568819"/>
                            <a:gd name="connsiteY37" fmla="*/ 445574 h 935830"/>
                            <a:gd name="connsiteX38" fmla="*/ 268089 w 1568819"/>
                            <a:gd name="connsiteY38" fmla="*/ 450539 h 935830"/>
                            <a:gd name="connsiteX39" fmla="*/ 268089 w 1568819"/>
                            <a:gd name="connsiteY39" fmla="*/ 455504 h 935830"/>
                            <a:gd name="connsiteX40" fmla="*/ 268089 w 1568819"/>
                            <a:gd name="connsiteY40" fmla="*/ 460468 h 935830"/>
                            <a:gd name="connsiteX41" fmla="*/ 268089 w 1568819"/>
                            <a:gd name="connsiteY41" fmla="*/ 470398 h 935830"/>
                            <a:gd name="connsiteX42" fmla="*/ 218443 w 1568819"/>
                            <a:gd name="connsiteY42" fmla="*/ 440610 h 935830"/>
                            <a:gd name="connsiteX43" fmla="*/ 188656 w 1568819"/>
                            <a:gd name="connsiteY43" fmla="*/ 440610 h 935830"/>
                            <a:gd name="connsiteX44" fmla="*/ 4965 w 1568819"/>
                            <a:gd name="connsiteY44" fmla="*/ 544867 h 935830"/>
                            <a:gd name="connsiteX45" fmla="*/ 0 w 1568819"/>
                            <a:gd name="connsiteY45" fmla="*/ 554797 h 935830"/>
                            <a:gd name="connsiteX46" fmla="*/ 0 w 1568819"/>
                            <a:gd name="connsiteY46" fmla="*/ 559761 h 935830"/>
                            <a:gd name="connsiteX47" fmla="*/ 0 w 1568819"/>
                            <a:gd name="connsiteY47" fmla="*/ 564726 h 935830"/>
                            <a:gd name="connsiteX48" fmla="*/ 0 w 1568819"/>
                            <a:gd name="connsiteY48" fmla="*/ 569690 h 935830"/>
                            <a:gd name="connsiteX49" fmla="*/ 0 w 1568819"/>
                            <a:gd name="connsiteY49" fmla="*/ 574655 h 935830"/>
                            <a:gd name="connsiteX50" fmla="*/ 0 w 1568819"/>
                            <a:gd name="connsiteY50" fmla="*/ 579620 h 935830"/>
                            <a:gd name="connsiteX51" fmla="*/ 0 w 1568819"/>
                            <a:gd name="connsiteY51" fmla="*/ 584584 h 935830"/>
                            <a:gd name="connsiteX52" fmla="*/ 0 w 1568819"/>
                            <a:gd name="connsiteY52" fmla="*/ 589549 h 935830"/>
                            <a:gd name="connsiteX53" fmla="*/ 0 w 1568819"/>
                            <a:gd name="connsiteY53" fmla="*/ 594513 h 935830"/>
                            <a:gd name="connsiteX54" fmla="*/ 0 w 1568819"/>
                            <a:gd name="connsiteY54" fmla="*/ 599478 h 935830"/>
                            <a:gd name="connsiteX55" fmla="*/ 0 w 1568819"/>
                            <a:gd name="connsiteY55" fmla="*/ 604443 h 935830"/>
                            <a:gd name="connsiteX56" fmla="*/ 4965 w 1568819"/>
                            <a:gd name="connsiteY56" fmla="*/ 619336 h 935830"/>
                            <a:gd name="connsiteX57" fmla="*/ 228373 w 1568819"/>
                            <a:gd name="connsiteY57" fmla="*/ 748417 h 935830"/>
                            <a:gd name="connsiteX58" fmla="*/ 258160 w 1568819"/>
                            <a:gd name="connsiteY58" fmla="*/ 748417 h 935830"/>
                            <a:gd name="connsiteX59" fmla="*/ 441851 w 1568819"/>
                            <a:gd name="connsiteY59" fmla="*/ 644159 h 935830"/>
                            <a:gd name="connsiteX60" fmla="*/ 446816 w 1568819"/>
                            <a:gd name="connsiteY60" fmla="*/ 634230 h 935830"/>
                            <a:gd name="connsiteX61" fmla="*/ 446816 w 1568819"/>
                            <a:gd name="connsiteY61" fmla="*/ 629266 h 935830"/>
                            <a:gd name="connsiteX62" fmla="*/ 446816 w 1568819"/>
                            <a:gd name="connsiteY62" fmla="*/ 624301 h 935830"/>
                            <a:gd name="connsiteX63" fmla="*/ 446816 w 1568819"/>
                            <a:gd name="connsiteY63" fmla="*/ 619336 h 935830"/>
                            <a:gd name="connsiteX64" fmla="*/ 446816 w 1568819"/>
                            <a:gd name="connsiteY64" fmla="*/ 614372 h 935830"/>
                            <a:gd name="connsiteX65" fmla="*/ 446816 w 1568819"/>
                            <a:gd name="connsiteY65" fmla="*/ 609407 h 935830"/>
                            <a:gd name="connsiteX66" fmla="*/ 446816 w 1568819"/>
                            <a:gd name="connsiteY66" fmla="*/ 604443 h 935830"/>
                            <a:gd name="connsiteX67" fmla="*/ 446816 w 1568819"/>
                            <a:gd name="connsiteY67" fmla="*/ 599478 h 935830"/>
                            <a:gd name="connsiteX68" fmla="*/ 446816 w 1568819"/>
                            <a:gd name="connsiteY68" fmla="*/ 594513 h 935830"/>
                            <a:gd name="connsiteX69" fmla="*/ 446816 w 1568819"/>
                            <a:gd name="connsiteY69" fmla="*/ 589549 h 935830"/>
                            <a:gd name="connsiteX70" fmla="*/ 446816 w 1568819"/>
                            <a:gd name="connsiteY70" fmla="*/ 584584 h 935830"/>
                            <a:gd name="connsiteX71" fmla="*/ 446816 w 1568819"/>
                            <a:gd name="connsiteY71" fmla="*/ 574655 h 935830"/>
                            <a:gd name="connsiteX72" fmla="*/ 496462 w 1568819"/>
                            <a:gd name="connsiteY72" fmla="*/ 604443 h 935830"/>
                            <a:gd name="connsiteX73" fmla="*/ 526250 w 1568819"/>
                            <a:gd name="connsiteY73" fmla="*/ 604443 h 935830"/>
                            <a:gd name="connsiteX74" fmla="*/ 709941 w 1568819"/>
                            <a:gd name="connsiteY74" fmla="*/ 500186 h 935830"/>
                            <a:gd name="connsiteX75" fmla="*/ 714905 w 1568819"/>
                            <a:gd name="connsiteY75" fmla="*/ 490257 h 935830"/>
                            <a:gd name="connsiteX76" fmla="*/ 714905 w 1568819"/>
                            <a:gd name="connsiteY76" fmla="*/ 485292 h 935830"/>
                            <a:gd name="connsiteX77" fmla="*/ 714905 w 1568819"/>
                            <a:gd name="connsiteY77" fmla="*/ 480327 h 935830"/>
                            <a:gd name="connsiteX78" fmla="*/ 714905 w 1568819"/>
                            <a:gd name="connsiteY78" fmla="*/ 475362 h 935830"/>
                            <a:gd name="connsiteX79" fmla="*/ 714905 w 1568819"/>
                            <a:gd name="connsiteY79" fmla="*/ 470398 h 935830"/>
                            <a:gd name="connsiteX80" fmla="*/ 714905 w 1568819"/>
                            <a:gd name="connsiteY80" fmla="*/ 465433 h 935830"/>
                            <a:gd name="connsiteX81" fmla="*/ 714905 w 1568819"/>
                            <a:gd name="connsiteY81" fmla="*/ 460468 h 935830"/>
                            <a:gd name="connsiteX82" fmla="*/ 714905 w 1568819"/>
                            <a:gd name="connsiteY82" fmla="*/ 455504 h 935830"/>
                            <a:gd name="connsiteX83" fmla="*/ 714905 w 1568819"/>
                            <a:gd name="connsiteY83" fmla="*/ 450539 h 935830"/>
                            <a:gd name="connsiteX84" fmla="*/ 714905 w 1568819"/>
                            <a:gd name="connsiteY84" fmla="*/ 445574 h 935830"/>
                            <a:gd name="connsiteX85" fmla="*/ 714905 w 1568819"/>
                            <a:gd name="connsiteY85" fmla="*/ 440610 h 935830"/>
                            <a:gd name="connsiteX86" fmla="*/ 714905 w 1568819"/>
                            <a:gd name="connsiteY86" fmla="*/ 430681 h 935830"/>
                            <a:gd name="connsiteX87" fmla="*/ 764551 w 1568819"/>
                            <a:gd name="connsiteY87" fmla="*/ 460468 h 935830"/>
                            <a:gd name="connsiteX88" fmla="*/ 794339 w 1568819"/>
                            <a:gd name="connsiteY88" fmla="*/ 460468 h 935830"/>
                            <a:gd name="connsiteX89" fmla="*/ 978030 w 1568819"/>
                            <a:gd name="connsiteY89" fmla="*/ 356212 h 935830"/>
                            <a:gd name="connsiteX90" fmla="*/ 982995 w 1568819"/>
                            <a:gd name="connsiteY90" fmla="*/ 346282 h 935830"/>
                            <a:gd name="connsiteX91" fmla="*/ 982995 w 1568819"/>
                            <a:gd name="connsiteY91" fmla="*/ 341318 h 935830"/>
                            <a:gd name="connsiteX92" fmla="*/ 982995 w 1568819"/>
                            <a:gd name="connsiteY92" fmla="*/ 336353 h 935830"/>
                            <a:gd name="connsiteX93" fmla="*/ 982995 w 1568819"/>
                            <a:gd name="connsiteY93" fmla="*/ 331389 h 935830"/>
                            <a:gd name="connsiteX94" fmla="*/ 982995 w 1568819"/>
                            <a:gd name="connsiteY94" fmla="*/ 326424 h 935830"/>
                            <a:gd name="connsiteX95" fmla="*/ 982995 w 1568819"/>
                            <a:gd name="connsiteY95" fmla="*/ 321459 h 935830"/>
                            <a:gd name="connsiteX96" fmla="*/ 982995 w 1568819"/>
                            <a:gd name="connsiteY96" fmla="*/ 316495 h 935830"/>
                            <a:gd name="connsiteX97" fmla="*/ 982995 w 1568819"/>
                            <a:gd name="connsiteY97" fmla="*/ 311530 h 935830"/>
                            <a:gd name="connsiteX98" fmla="*/ 982995 w 1568819"/>
                            <a:gd name="connsiteY98" fmla="*/ 306566 h 935830"/>
                            <a:gd name="connsiteX99" fmla="*/ 982995 w 1568819"/>
                            <a:gd name="connsiteY99" fmla="*/ 301601 h 935830"/>
                            <a:gd name="connsiteX100" fmla="*/ 982995 w 1568819"/>
                            <a:gd name="connsiteY100" fmla="*/ 296636 h 935830"/>
                            <a:gd name="connsiteX101" fmla="*/ 982995 w 1568819"/>
                            <a:gd name="connsiteY101" fmla="*/ 286707 h 935830"/>
                            <a:gd name="connsiteX102" fmla="*/ 1067393 w 1568819"/>
                            <a:gd name="connsiteY102" fmla="*/ 336353 h 935830"/>
                            <a:gd name="connsiteX103" fmla="*/ 1042570 w 1568819"/>
                            <a:gd name="connsiteY103" fmla="*/ 336353 h 935830"/>
                            <a:gd name="connsiteX104" fmla="*/ 858879 w 1568819"/>
                            <a:gd name="connsiteY104" fmla="*/ 440610 h 935830"/>
                            <a:gd name="connsiteX105" fmla="*/ 853914 w 1568819"/>
                            <a:gd name="connsiteY105" fmla="*/ 450539 h 935830"/>
                            <a:gd name="connsiteX106" fmla="*/ 853914 w 1568819"/>
                            <a:gd name="connsiteY106" fmla="*/ 455504 h 935830"/>
                            <a:gd name="connsiteX107" fmla="*/ 853914 w 1568819"/>
                            <a:gd name="connsiteY107" fmla="*/ 460468 h 935830"/>
                            <a:gd name="connsiteX108" fmla="*/ 853914 w 1568819"/>
                            <a:gd name="connsiteY108" fmla="*/ 465433 h 935830"/>
                            <a:gd name="connsiteX109" fmla="*/ 853914 w 1568819"/>
                            <a:gd name="connsiteY109" fmla="*/ 470398 h 935830"/>
                            <a:gd name="connsiteX110" fmla="*/ 853914 w 1568819"/>
                            <a:gd name="connsiteY110" fmla="*/ 475362 h 935830"/>
                            <a:gd name="connsiteX111" fmla="*/ 853914 w 1568819"/>
                            <a:gd name="connsiteY111" fmla="*/ 480327 h 935830"/>
                            <a:gd name="connsiteX112" fmla="*/ 853914 w 1568819"/>
                            <a:gd name="connsiteY112" fmla="*/ 485292 h 935830"/>
                            <a:gd name="connsiteX113" fmla="*/ 853914 w 1568819"/>
                            <a:gd name="connsiteY113" fmla="*/ 490257 h 935830"/>
                            <a:gd name="connsiteX114" fmla="*/ 853914 w 1568819"/>
                            <a:gd name="connsiteY114" fmla="*/ 495221 h 935830"/>
                            <a:gd name="connsiteX115" fmla="*/ 853914 w 1568819"/>
                            <a:gd name="connsiteY115" fmla="*/ 500186 h 935830"/>
                            <a:gd name="connsiteX116" fmla="*/ 853914 w 1568819"/>
                            <a:gd name="connsiteY116" fmla="*/ 510115 h 935830"/>
                            <a:gd name="connsiteX117" fmla="*/ 804268 w 1568819"/>
                            <a:gd name="connsiteY117" fmla="*/ 480327 h 935830"/>
                            <a:gd name="connsiteX118" fmla="*/ 774481 w 1568819"/>
                            <a:gd name="connsiteY118" fmla="*/ 480327 h 935830"/>
                            <a:gd name="connsiteX119" fmla="*/ 590789 w 1568819"/>
                            <a:gd name="connsiteY119" fmla="*/ 584584 h 935830"/>
                            <a:gd name="connsiteX120" fmla="*/ 585825 w 1568819"/>
                            <a:gd name="connsiteY120" fmla="*/ 594513 h 935830"/>
                            <a:gd name="connsiteX121" fmla="*/ 585825 w 1568819"/>
                            <a:gd name="connsiteY121" fmla="*/ 599478 h 935830"/>
                            <a:gd name="connsiteX122" fmla="*/ 585825 w 1568819"/>
                            <a:gd name="connsiteY122" fmla="*/ 604443 h 935830"/>
                            <a:gd name="connsiteX123" fmla="*/ 585825 w 1568819"/>
                            <a:gd name="connsiteY123" fmla="*/ 609407 h 935830"/>
                            <a:gd name="connsiteX124" fmla="*/ 585825 w 1568819"/>
                            <a:gd name="connsiteY124" fmla="*/ 614372 h 935830"/>
                            <a:gd name="connsiteX125" fmla="*/ 585825 w 1568819"/>
                            <a:gd name="connsiteY125" fmla="*/ 619336 h 935830"/>
                            <a:gd name="connsiteX126" fmla="*/ 585825 w 1568819"/>
                            <a:gd name="connsiteY126" fmla="*/ 624301 h 935830"/>
                            <a:gd name="connsiteX127" fmla="*/ 585825 w 1568819"/>
                            <a:gd name="connsiteY127" fmla="*/ 629266 h 935830"/>
                            <a:gd name="connsiteX128" fmla="*/ 585825 w 1568819"/>
                            <a:gd name="connsiteY128" fmla="*/ 634230 h 935830"/>
                            <a:gd name="connsiteX129" fmla="*/ 585825 w 1568819"/>
                            <a:gd name="connsiteY129" fmla="*/ 639195 h 935830"/>
                            <a:gd name="connsiteX130" fmla="*/ 585825 w 1568819"/>
                            <a:gd name="connsiteY130" fmla="*/ 644159 h 935830"/>
                            <a:gd name="connsiteX131" fmla="*/ 585825 w 1568819"/>
                            <a:gd name="connsiteY131" fmla="*/ 654089 h 935830"/>
                            <a:gd name="connsiteX132" fmla="*/ 536179 w 1568819"/>
                            <a:gd name="connsiteY132" fmla="*/ 624301 h 935830"/>
                            <a:gd name="connsiteX133" fmla="*/ 506391 w 1568819"/>
                            <a:gd name="connsiteY133" fmla="*/ 624301 h 935830"/>
                            <a:gd name="connsiteX134" fmla="*/ 322700 w 1568819"/>
                            <a:gd name="connsiteY134" fmla="*/ 728558 h 935830"/>
                            <a:gd name="connsiteX135" fmla="*/ 317735 w 1568819"/>
                            <a:gd name="connsiteY135" fmla="*/ 738487 h 935830"/>
                            <a:gd name="connsiteX136" fmla="*/ 317735 w 1568819"/>
                            <a:gd name="connsiteY136" fmla="*/ 743452 h 935830"/>
                            <a:gd name="connsiteX137" fmla="*/ 317735 w 1568819"/>
                            <a:gd name="connsiteY137" fmla="*/ 748417 h 935830"/>
                            <a:gd name="connsiteX138" fmla="*/ 317735 w 1568819"/>
                            <a:gd name="connsiteY138" fmla="*/ 753381 h 935830"/>
                            <a:gd name="connsiteX139" fmla="*/ 317735 w 1568819"/>
                            <a:gd name="connsiteY139" fmla="*/ 758346 h 935830"/>
                            <a:gd name="connsiteX140" fmla="*/ 317735 w 1568819"/>
                            <a:gd name="connsiteY140" fmla="*/ 763311 h 935830"/>
                            <a:gd name="connsiteX141" fmla="*/ 317735 w 1568819"/>
                            <a:gd name="connsiteY141" fmla="*/ 768275 h 935830"/>
                            <a:gd name="connsiteX142" fmla="*/ 317735 w 1568819"/>
                            <a:gd name="connsiteY142" fmla="*/ 773240 h 935830"/>
                            <a:gd name="connsiteX143" fmla="*/ 317735 w 1568819"/>
                            <a:gd name="connsiteY143" fmla="*/ 778205 h 935830"/>
                            <a:gd name="connsiteX144" fmla="*/ 317735 w 1568819"/>
                            <a:gd name="connsiteY144" fmla="*/ 783169 h 935830"/>
                            <a:gd name="connsiteX145" fmla="*/ 317735 w 1568819"/>
                            <a:gd name="connsiteY145" fmla="*/ 788134 h 935830"/>
                            <a:gd name="connsiteX146" fmla="*/ 322700 w 1568819"/>
                            <a:gd name="connsiteY146" fmla="*/ 803028 h 935830"/>
                            <a:gd name="connsiteX147" fmla="*/ 546108 w 1568819"/>
                            <a:gd name="connsiteY147" fmla="*/ 932107 h 935830"/>
                            <a:gd name="connsiteX148" fmla="*/ 575896 w 1568819"/>
                            <a:gd name="connsiteY148" fmla="*/ 932107 h 935830"/>
                            <a:gd name="connsiteX149" fmla="*/ 759587 w 1568819"/>
                            <a:gd name="connsiteY149" fmla="*/ 827851 h 935830"/>
                            <a:gd name="connsiteX150" fmla="*/ 764551 w 1568819"/>
                            <a:gd name="connsiteY150" fmla="*/ 817921 h 935830"/>
                            <a:gd name="connsiteX151" fmla="*/ 764551 w 1568819"/>
                            <a:gd name="connsiteY151" fmla="*/ 812957 h 935830"/>
                            <a:gd name="connsiteX152" fmla="*/ 764551 w 1568819"/>
                            <a:gd name="connsiteY152" fmla="*/ 807992 h 935830"/>
                            <a:gd name="connsiteX153" fmla="*/ 764551 w 1568819"/>
                            <a:gd name="connsiteY153" fmla="*/ 803028 h 935830"/>
                            <a:gd name="connsiteX154" fmla="*/ 764551 w 1568819"/>
                            <a:gd name="connsiteY154" fmla="*/ 798063 h 935830"/>
                            <a:gd name="connsiteX155" fmla="*/ 764551 w 1568819"/>
                            <a:gd name="connsiteY155" fmla="*/ 793098 h 935830"/>
                            <a:gd name="connsiteX156" fmla="*/ 764551 w 1568819"/>
                            <a:gd name="connsiteY156" fmla="*/ 788134 h 935830"/>
                            <a:gd name="connsiteX157" fmla="*/ 764551 w 1568819"/>
                            <a:gd name="connsiteY157" fmla="*/ 783169 h 935830"/>
                            <a:gd name="connsiteX158" fmla="*/ 764551 w 1568819"/>
                            <a:gd name="connsiteY158" fmla="*/ 778205 h 935830"/>
                            <a:gd name="connsiteX159" fmla="*/ 764551 w 1568819"/>
                            <a:gd name="connsiteY159" fmla="*/ 773240 h 935830"/>
                            <a:gd name="connsiteX160" fmla="*/ 764551 w 1568819"/>
                            <a:gd name="connsiteY160" fmla="*/ 768275 h 935830"/>
                            <a:gd name="connsiteX161" fmla="*/ 764551 w 1568819"/>
                            <a:gd name="connsiteY161" fmla="*/ 758346 h 935830"/>
                            <a:gd name="connsiteX162" fmla="*/ 814197 w 1568819"/>
                            <a:gd name="connsiteY162" fmla="*/ 788134 h 935830"/>
                            <a:gd name="connsiteX163" fmla="*/ 843985 w 1568819"/>
                            <a:gd name="connsiteY163" fmla="*/ 788134 h 935830"/>
                            <a:gd name="connsiteX164" fmla="*/ 1027676 w 1568819"/>
                            <a:gd name="connsiteY164" fmla="*/ 683876 h 935830"/>
                            <a:gd name="connsiteX165" fmla="*/ 1032641 w 1568819"/>
                            <a:gd name="connsiteY165" fmla="*/ 673947 h 935830"/>
                            <a:gd name="connsiteX166" fmla="*/ 1032641 w 1568819"/>
                            <a:gd name="connsiteY166" fmla="*/ 668982 h 935830"/>
                            <a:gd name="connsiteX167" fmla="*/ 1032641 w 1568819"/>
                            <a:gd name="connsiteY167" fmla="*/ 664018 h 935830"/>
                            <a:gd name="connsiteX168" fmla="*/ 1032641 w 1568819"/>
                            <a:gd name="connsiteY168" fmla="*/ 659053 h 935830"/>
                            <a:gd name="connsiteX169" fmla="*/ 1032641 w 1568819"/>
                            <a:gd name="connsiteY169" fmla="*/ 654089 h 935830"/>
                            <a:gd name="connsiteX170" fmla="*/ 1032641 w 1568819"/>
                            <a:gd name="connsiteY170" fmla="*/ 649124 h 935830"/>
                            <a:gd name="connsiteX171" fmla="*/ 1032641 w 1568819"/>
                            <a:gd name="connsiteY171" fmla="*/ 644159 h 935830"/>
                            <a:gd name="connsiteX172" fmla="*/ 1032641 w 1568819"/>
                            <a:gd name="connsiteY172" fmla="*/ 639195 h 935830"/>
                            <a:gd name="connsiteX173" fmla="*/ 1032641 w 1568819"/>
                            <a:gd name="connsiteY173" fmla="*/ 634230 h 935830"/>
                            <a:gd name="connsiteX174" fmla="*/ 1032641 w 1568819"/>
                            <a:gd name="connsiteY174" fmla="*/ 629266 h 935830"/>
                            <a:gd name="connsiteX175" fmla="*/ 1032641 w 1568819"/>
                            <a:gd name="connsiteY175" fmla="*/ 624301 h 935830"/>
                            <a:gd name="connsiteX176" fmla="*/ 1032641 w 1568819"/>
                            <a:gd name="connsiteY176" fmla="*/ 614372 h 935830"/>
                            <a:gd name="connsiteX177" fmla="*/ 1082287 w 1568819"/>
                            <a:gd name="connsiteY177" fmla="*/ 644159 h 935830"/>
                            <a:gd name="connsiteX178" fmla="*/ 1112074 w 1568819"/>
                            <a:gd name="connsiteY178" fmla="*/ 644159 h 935830"/>
                            <a:gd name="connsiteX179" fmla="*/ 1295766 w 1568819"/>
                            <a:gd name="connsiteY179" fmla="*/ 539903 h 935830"/>
                            <a:gd name="connsiteX180" fmla="*/ 1300730 w 1568819"/>
                            <a:gd name="connsiteY180" fmla="*/ 529974 h 935830"/>
                            <a:gd name="connsiteX181" fmla="*/ 1300730 w 1568819"/>
                            <a:gd name="connsiteY181" fmla="*/ 525009 h 935830"/>
                            <a:gd name="connsiteX182" fmla="*/ 1300730 w 1568819"/>
                            <a:gd name="connsiteY182" fmla="*/ 520044 h 935830"/>
                            <a:gd name="connsiteX183" fmla="*/ 1300730 w 1568819"/>
                            <a:gd name="connsiteY183" fmla="*/ 515080 h 935830"/>
                            <a:gd name="connsiteX184" fmla="*/ 1300730 w 1568819"/>
                            <a:gd name="connsiteY184" fmla="*/ 510115 h 935830"/>
                            <a:gd name="connsiteX185" fmla="*/ 1300730 w 1568819"/>
                            <a:gd name="connsiteY185" fmla="*/ 505151 h 935830"/>
                            <a:gd name="connsiteX186" fmla="*/ 1300730 w 1568819"/>
                            <a:gd name="connsiteY186" fmla="*/ 500186 h 935830"/>
                            <a:gd name="connsiteX187" fmla="*/ 1300730 w 1568819"/>
                            <a:gd name="connsiteY187" fmla="*/ 495221 h 935830"/>
                            <a:gd name="connsiteX188" fmla="*/ 1300730 w 1568819"/>
                            <a:gd name="connsiteY188" fmla="*/ 490257 h 935830"/>
                            <a:gd name="connsiteX189" fmla="*/ 1300730 w 1568819"/>
                            <a:gd name="connsiteY189" fmla="*/ 485292 h 935830"/>
                            <a:gd name="connsiteX190" fmla="*/ 1300730 w 1568819"/>
                            <a:gd name="connsiteY190" fmla="*/ 480327 h 935830"/>
                            <a:gd name="connsiteX191" fmla="*/ 1300730 w 1568819"/>
                            <a:gd name="connsiteY191" fmla="*/ 470398 h 935830"/>
                            <a:gd name="connsiteX192" fmla="*/ 1350376 w 1568819"/>
                            <a:gd name="connsiteY192" fmla="*/ 500186 h 935830"/>
                            <a:gd name="connsiteX193" fmla="*/ 1380164 w 1568819"/>
                            <a:gd name="connsiteY193" fmla="*/ 500186 h 935830"/>
                            <a:gd name="connsiteX194" fmla="*/ 1563855 w 1568819"/>
                            <a:gd name="connsiteY194" fmla="*/ 395928 h 935830"/>
                            <a:gd name="connsiteX195" fmla="*/ 1568820 w 1568819"/>
                            <a:gd name="connsiteY195" fmla="*/ 385999 h 935830"/>
                            <a:gd name="connsiteX196" fmla="*/ 1568820 w 1568819"/>
                            <a:gd name="connsiteY196" fmla="*/ 381035 h 935830"/>
                            <a:gd name="connsiteX197" fmla="*/ 1568820 w 1568819"/>
                            <a:gd name="connsiteY197" fmla="*/ 376070 h 935830"/>
                            <a:gd name="connsiteX198" fmla="*/ 1568820 w 1568819"/>
                            <a:gd name="connsiteY198" fmla="*/ 371105 h 935830"/>
                            <a:gd name="connsiteX199" fmla="*/ 1568820 w 1568819"/>
                            <a:gd name="connsiteY199" fmla="*/ 366141 h 935830"/>
                            <a:gd name="connsiteX200" fmla="*/ 1568820 w 1568819"/>
                            <a:gd name="connsiteY200" fmla="*/ 361176 h 935830"/>
                            <a:gd name="connsiteX201" fmla="*/ 1568820 w 1568819"/>
                            <a:gd name="connsiteY201" fmla="*/ 356212 h 935830"/>
                            <a:gd name="connsiteX202" fmla="*/ 1568820 w 1568819"/>
                            <a:gd name="connsiteY202" fmla="*/ 351247 h 935830"/>
                            <a:gd name="connsiteX203" fmla="*/ 1568820 w 1568819"/>
                            <a:gd name="connsiteY203" fmla="*/ 346282 h 935830"/>
                            <a:gd name="connsiteX204" fmla="*/ 1568820 w 1568819"/>
                            <a:gd name="connsiteY204" fmla="*/ 341318 h 935830"/>
                            <a:gd name="connsiteX205" fmla="*/ 1568820 w 1568819"/>
                            <a:gd name="connsiteY205" fmla="*/ 336353 h 935830"/>
                            <a:gd name="connsiteX206" fmla="*/ 1563855 w 1568819"/>
                            <a:gd name="connsiteY206" fmla="*/ 321459 h 935830"/>
                            <a:gd name="connsiteX207" fmla="*/ 1017747 w 1568819"/>
                            <a:gd name="connsiteY207" fmla="*/ 3724 h 935830"/>
                            <a:gd name="connsiteX208" fmla="*/ 987959 w 1568819"/>
                            <a:gd name="connsiteY208" fmla="*/ 3724 h 935830"/>
                            <a:gd name="connsiteX209" fmla="*/ 804268 w 1568819"/>
                            <a:gd name="connsiteY209" fmla="*/ 107981 h 935830"/>
                            <a:gd name="connsiteX210" fmla="*/ 799304 w 1568819"/>
                            <a:gd name="connsiteY210" fmla="*/ 103016 h 93583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  <a:cxn ang="0">
                              <a:pos x="connsiteX29" y="connsiteY29"/>
                            </a:cxn>
                            <a:cxn ang="0">
                              <a:pos x="connsiteX30" y="connsiteY30"/>
                            </a:cxn>
                            <a:cxn ang="0">
                              <a:pos x="connsiteX31" y="connsiteY31"/>
                            </a:cxn>
                            <a:cxn ang="0">
                              <a:pos x="connsiteX32" y="connsiteY32"/>
                            </a:cxn>
                            <a:cxn ang="0">
                              <a:pos x="connsiteX33" y="connsiteY33"/>
                            </a:cxn>
                            <a:cxn ang="0">
                              <a:pos x="connsiteX34" y="connsiteY34"/>
                            </a:cxn>
                            <a:cxn ang="0">
                              <a:pos x="connsiteX35" y="connsiteY35"/>
                            </a:cxn>
                            <a:cxn ang="0">
                              <a:pos x="connsiteX36" y="connsiteY36"/>
                            </a:cxn>
                            <a:cxn ang="0">
                              <a:pos x="connsiteX37" y="connsiteY37"/>
                            </a:cxn>
                            <a:cxn ang="0">
                              <a:pos x="connsiteX38" y="connsiteY38"/>
                            </a:cxn>
                            <a:cxn ang="0">
                              <a:pos x="connsiteX39" y="connsiteY39"/>
                            </a:cxn>
                            <a:cxn ang="0">
                              <a:pos x="connsiteX40" y="connsiteY40"/>
                            </a:cxn>
                            <a:cxn ang="0">
                              <a:pos x="connsiteX41" y="connsiteY41"/>
                            </a:cxn>
                            <a:cxn ang="0">
                              <a:pos x="connsiteX42" y="connsiteY42"/>
                            </a:cxn>
                            <a:cxn ang="0">
                              <a:pos x="connsiteX43" y="connsiteY43"/>
                            </a:cxn>
                            <a:cxn ang="0">
                              <a:pos x="connsiteX44" y="connsiteY44"/>
                            </a:cxn>
                            <a:cxn ang="0">
                              <a:pos x="connsiteX45" y="connsiteY45"/>
                            </a:cxn>
                            <a:cxn ang="0">
                              <a:pos x="connsiteX46" y="connsiteY46"/>
                            </a:cxn>
                            <a:cxn ang="0">
                              <a:pos x="connsiteX47" y="connsiteY47"/>
                            </a:cxn>
                            <a:cxn ang="0">
                              <a:pos x="connsiteX48" y="connsiteY48"/>
                            </a:cxn>
                            <a:cxn ang="0">
                              <a:pos x="connsiteX49" y="connsiteY49"/>
                            </a:cxn>
                            <a:cxn ang="0">
                              <a:pos x="connsiteX50" y="connsiteY50"/>
                            </a:cxn>
                            <a:cxn ang="0">
                              <a:pos x="connsiteX51" y="connsiteY51"/>
                            </a:cxn>
                            <a:cxn ang="0">
                              <a:pos x="connsiteX52" y="connsiteY52"/>
                            </a:cxn>
                            <a:cxn ang="0">
                              <a:pos x="connsiteX53" y="connsiteY53"/>
                            </a:cxn>
                            <a:cxn ang="0">
                              <a:pos x="connsiteX54" y="connsiteY54"/>
                            </a:cxn>
                            <a:cxn ang="0">
                              <a:pos x="connsiteX55" y="connsiteY55"/>
                            </a:cxn>
                            <a:cxn ang="0">
                              <a:pos x="connsiteX56" y="connsiteY56"/>
                            </a:cxn>
                            <a:cxn ang="0">
                              <a:pos x="connsiteX57" y="connsiteY57"/>
                            </a:cxn>
                            <a:cxn ang="0">
                              <a:pos x="connsiteX58" y="connsiteY58"/>
                            </a:cxn>
                            <a:cxn ang="0">
                              <a:pos x="connsiteX59" y="connsiteY59"/>
                            </a:cxn>
                            <a:cxn ang="0">
                              <a:pos x="connsiteX60" y="connsiteY60"/>
                            </a:cxn>
                            <a:cxn ang="0">
                              <a:pos x="connsiteX61" y="connsiteY61"/>
                            </a:cxn>
                            <a:cxn ang="0">
                              <a:pos x="connsiteX62" y="connsiteY62"/>
                            </a:cxn>
                            <a:cxn ang="0">
                              <a:pos x="connsiteX63" y="connsiteY63"/>
                            </a:cxn>
                            <a:cxn ang="0">
                              <a:pos x="connsiteX64" y="connsiteY64"/>
                            </a:cxn>
                            <a:cxn ang="0">
                              <a:pos x="connsiteX65" y="connsiteY65"/>
                            </a:cxn>
                            <a:cxn ang="0">
                              <a:pos x="connsiteX66" y="connsiteY66"/>
                            </a:cxn>
                            <a:cxn ang="0">
                              <a:pos x="connsiteX67" y="connsiteY67"/>
                            </a:cxn>
                            <a:cxn ang="0">
                              <a:pos x="connsiteX68" y="connsiteY68"/>
                            </a:cxn>
                            <a:cxn ang="0">
                              <a:pos x="connsiteX69" y="connsiteY69"/>
                            </a:cxn>
                            <a:cxn ang="0">
                              <a:pos x="connsiteX70" y="connsiteY70"/>
                            </a:cxn>
                            <a:cxn ang="0">
                              <a:pos x="connsiteX71" y="connsiteY71"/>
                            </a:cxn>
                            <a:cxn ang="0">
                              <a:pos x="connsiteX72" y="connsiteY72"/>
                            </a:cxn>
                            <a:cxn ang="0">
                              <a:pos x="connsiteX73" y="connsiteY73"/>
                            </a:cxn>
                            <a:cxn ang="0">
                              <a:pos x="connsiteX74" y="connsiteY74"/>
                            </a:cxn>
                            <a:cxn ang="0">
                              <a:pos x="connsiteX75" y="connsiteY75"/>
                            </a:cxn>
                            <a:cxn ang="0">
                              <a:pos x="connsiteX76" y="connsiteY76"/>
                            </a:cxn>
                            <a:cxn ang="0">
                              <a:pos x="connsiteX77" y="connsiteY77"/>
                            </a:cxn>
                            <a:cxn ang="0">
                              <a:pos x="connsiteX78" y="connsiteY78"/>
                            </a:cxn>
                            <a:cxn ang="0">
                              <a:pos x="connsiteX79" y="connsiteY79"/>
                            </a:cxn>
                            <a:cxn ang="0">
                              <a:pos x="connsiteX80" y="connsiteY80"/>
                            </a:cxn>
                            <a:cxn ang="0">
                              <a:pos x="connsiteX81" y="connsiteY81"/>
                            </a:cxn>
                            <a:cxn ang="0">
                              <a:pos x="connsiteX82" y="connsiteY82"/>
                            </a:cxn>
                            <a:cxn ang="0">
                              <a:pos x="connsiteX83" y="connsiteY83"/>
                            </a:cxn>
                            <a:cxn ang="0">
                              <a:pos x="connsiteX84" y="connsiteY84"/>
                            </a:cxn>
                            <a:cxn ang="0">
                              <a:pos x="connsiteX85" y="connsiteY85"/>
                            </a:cxn>
                            <a:cxn ang="0">
                              <a:pos x="connsiteX86" y="connsiteY86"/>
                            </a:cxn>
                            <a:cxn ang="0">
                              <a:pos x="connsiteX87" y="connsiteY87"/>
                            </a:cxn>
                            <a:cxn ang="0">
                              <a:pos x="connsiteX88" y="connsiteY88"/>
                            </a:cxn>
                            <a:cxn ang="0">
                              <a:pos x="connsiteX89" y="connsiteY89"/>
                            </a:cxn>
                            <a:cxn ang="0">
                              <a:pos x="connsiteX90" y="connsiteY90"/>
                            </a:cxn>
                            <a:cxn ang="0">
                              <a:pos x="connsiteX91" y="connsiteY91"/>
                            </a:cxn>
                            <a:cxn ang="0">
                              <a:pos x="connsiteX92" y="connsiteY92"/>
                            </a:cxn>
                            <a:cxn ang="0">
                              <a:pos x="connsiteX93" y="connsiteY93"/>
                            </a:cxn>
                            <a:cxn ang="0">
                              <a:pos x="connsiteX94" y="connsiteY94"/>
                            </a:cxn>
                            <a:cxn ang="0">
                              <a:pos x="connsiteX95" y="connsiteY95"/>
                            </a:cxn>
                            <a:cxn ang="0">
                              <a:pos x="connsiteX96" y="connsiteY96"/>
                            </a:cxn>
                            <a:cxn ang="0">
                              <a:pos x="connsiteX97" y="connsiteY97"/>
                            </a:cxn>
                            <a:cxn ang="0">
                              <a:pos x="connsiteX98" y="connsiteY98"/>
                            </a:cxn>
                            <a:cxn ang="0">
                              <a:pos x="connsiteX99" y="connsiteY99"/>
                            </a:cxn>
                            <a:cxn ang="0">
                              <a:pos x="connsiteX100" y="connsiteY100"/>
                            </a:cxn>
                            <a:cxn ang="0">
                              <a:pos x="connsiteX101" y="connsiteY101"/>
                            </a:cxn>
                            <a:cxn ang="0">
                              <a:pos x="connsiteX102" y="connsiteY102"/>
                            </a:cxn>
                            <a:cxn ang="0">
                              <a:pos x="connsiteX103" y="connsiteY103"/>
                            </a:cxn>
                            <a:cxn ang="0">
                              <a:pos x="connsiteX104" y="connsiteY104"/>
                            </a:cxn>
                            <a:cxn ang="0">
                              <a:pos x="connsiteX105" y="connsiteY105"/>
                            </a:cxn>
                            <a:cxn ang="0">
                              <a:pos x="connsiteX106" y="connsiteY106"/>
                            </a:cxn>
                            <a:cxn ang="0">
                              <a:pos x="connsiteX107" y="connsiteY107"/>
                            </a:cxn>
                            <a:cxn ang="0">
                              <a:pos x="connsiteX108" y="connsiteY108"/>
                            </a:cxn>
                            <a:cxn ang="0">
                              <a:pos x="connsiteX109" y="connsiteY109"/>
                            </a:cxn>
                            <a:cxn ang="0">
                              <a:pos x="connsiteX110" y="connsiteY110"/>
                            </a:cxn>
                            <a:cxn ang="0">
                              <a:pos x="connsiteX111" y="connsiteY111"/>
                            </a:cxn>
                            <a:cxn ang="0">
                              <a:pos x="connsiteX112" y="connsiteY112"/>
                            </a:cxn>
                            <a:cxn ang="0">
                              <a:pos x="connsiteX113" y="connsiteY113"/>
                            </a:cxn>
                            <a:cxn ang="0">
                              <a:pos x="connsiteX114" y="connsiteY114"/>
                            </a:cxn>
                            <a:cxn ang="0">
                              <a:pos x="connsiteX115" y="connsiteY115"/>
                            </a:cxn>
                            <a:cxn ang="0">
                              <a:pos x="connsiteX116" y="connsiteY116"/>
                            </a:cxn>
                            <a:cxn ang="0">
                              <a:pos x="connsiteX117" y="connsiteY117"/>
                            </a:cxn>
                            <a:cxn ang="0">
                              <a:pos x="connsiteX118" y="connsiteY118"/>
                            </a:cxn>
                            <a:cxn ang="0">
                              <a:pos x="connsiteX119" y="connsiteY119"/>
                            </a:cxn>
                            <a:cxn ang="0">
                              <a:pos x="connsiteX120" y="connsiteY120"/>
                            </a:cxn>
                            <a:cxn ang="0">
                              <a:pos x="connsiteX121" y="connsiteY121"/>
                            </a:cxn>
                            <a:cxn ang="0">
                              <a:pos x="connsiteX122" y="connsiteY122"/>
                            </a:cxn>
                            <a:cxn ang="0">
                              <a:pos x="connsiteX123" y="connsiteY123"/>
                            </a:cxn>
                            <a:cxn ang="0">
                              <a:pos x="connsiteX124" y="connsiteY124"/>
                            </a:cxn>
                            <a:cxn ang="0">
                              <a:pos x="connsiteX125" y="connsiteY125"/>
                            </a:cxn>
                            <a:cxn ang="0">
                              <a:pos x="connsiteX126" y="connsiteY126"/>
                            </a:cxn>
                            <a:cxn ang="0">
                              <a:pos x="connsiteX127" y="connsiteY127"/>
                            </a:cxn>
                            <a:cxn ang="0">
                              <a:pos x="connsiteX128" y="connsiteY128"/>
                            </a:cxn>
                            <a:cxn ang="0">
                              <a:pos x="connsiteX129" y="connsiteY129"/>
                            </a:cxn>
                            <a:cxn ang="0">
                              <a:pos x="connsiteX130" y="connsiteY130"/>
                            </a:cxn>
                            <a:cxn ang="0">
                              <a:pos x="connsiteX131" y="connsiteY131"/>
                            </a:cxn>
                            <a:cxn ang="0">
                              <a:pos x="connsiteX132" y="connsiteY132"/>
                            </a:cxn>
                            <a:cxn ang="0">
                              <a:pos x="connsiteX133" y="connsiteY133"/>
                            </a:cxn>
                            <a:cxn ang="0">
                              <a:pos x="connsiteX134" y="connsiteY134"/>
                            </a:cxn>
                            <a:cxn ang="0">
                              <a:pos x="connsiteX135" y="connsiteY135"/>
                            </a:cxn>
                            <a:cxn ang="0">
                              <a:pos x="connsiteX136" y="connsiteY136"/>
                            </a:cxn>
                            <a:cxn ang="0">
                              <a:pos x="connsiteX137" y="connsiteY137"/>
                            </a:cxn>
                            <a:cxn ang="0">
                              <a:pos x="connsiteX138" y="connsiteY138"/>
                            </a:cxn>
                            <a:cxn ang="0">
                              <a:pos x="connsiteX139" y="connsiteY139"/>
                            </a:cxn>
                            <a:cxn ang="0">
                              <a:pos x="connsiteX140" y="connsiteY140"/>
                            </a:cxn>
                            <a:cxn ang="0">
                              <a:pos x="connsiteX141" y="connsiteY141"/>
                            </a:cxn>
                            <a:cxn ang="0">
                              <a:pos x="connsiteX142" y="connsiteY142"/>
                            </a:cxn>
                            <a:cxn ang="0">
                              <a:pos x="connsiteX143" y="connsiteY143"/>
                            </a:cxn>
                            <a:cxn ang="0">
                              <a:pos x="connsiteX144" y="connsiteY144"/>
                            </a:cxn>
                            <a:cxn ang="0">
                              <a:pos x="connsiteX145" y="connsiteY145"/>
                            </a:cxn>
                            <a:cxn ang="0">
                              <a:pos x="connsiteX146" y="connsiteY146"/>
                            </a:cxn>
                            <a:cxn ang="0">
                              <a:pos x="connsiteX147" y="connsiteY147"/>
                            </a:cxn>
                            <a:cxn ang="0">
                              <a:pos x="connsiteX148" y="connsiteY148"/>
                            </a:cxn>
                            <a:cxn ang="0">
                              <a:pos x="connsiteX149" y="connsiteY149"/>
                            </a:cxn>
                            <a:cxn ang="0">
                              <a:pos x="connsiteX150" y="connsiteY150"/>
                            </a:cxn>
                            <a:cxn ang="0">
                              <a:pos x="connsiteX151" y="connsiteY151"/>
                            </a:cxn>
                            <a:cxn ang="0">
                              <a:pos x="connsiteX152" y="connsiteY152"/>
                            </a:cxn>
                            <a:cxn ang="0">
                              <a:pos x="connsiteX153" y="connsiteY153"/>
                            </a:cxn>
                            <a:cxn ang="0">
                              <a:pos x="connsiteX154" y="connsiteY154"/>
                            </a:cxn>
                            <a:cxn ang="0">
                              <a:pos x="connsiteX155" y="connsiteY155"/>
                            </a:cxn>
                            <a:cxn ang="0">
                              <a:pos x="connsiteX156" y="connsiteY156"/>
                            </a:cxn>
                            <a:cxn ang="0">
                              <a:pos x="connsiteX157" y="connsiteY157"/>
                            </a:cxn>
                            <a:cxn ang="0">
                              <a:pos x="connsiteX158" y="connsiteY158"/>
                            </a:cxn>
                            <a:cxn ang="0">
                              <a:pos x="connsiteX159" y="connsiteY159"/>
                            </a:cxn>
                            <a:cxn ang="0">
                              <a:pos x="connsiteX160" y="connsiteY160"/>
                            </a:cxn>
                            <a:cxn ang="0">
                              <a:pos x="connsiteX161" y="connsiteY161"/>
                            </a:cxn>
                            <a:cxn ang="0">
                              <a:pos x="connsiteX162" y="connsiteY162"/>
                            </a:cxn>
                            <a:cxn ang="0">
                              <a:pos x="connsiteX163" y="connsiteY163"/>
                            </a:cxn>
                            <a:cxn ang="0">
                              <a:pos x="connsiteX164" y="connsiteY164"/>
                            </a:cxn>
                            <a:cxn ang="0">
                              <a:pos x="connsiteX165" y="connsiteY165"/>
                            </a:cxn>
                            <a:cxn ang="0">
                              <a:pos x="connsiteX166" y="connsiteY166"/>
                            </a:cxn>
                            <a:cxn ang="0">
                              <a:pos x="connsiteX167" y="connsiteY167"/>
                            </a:cxn>
                            <a:cxn ang="0">
                              <a:pos x="connsiteX168" y="connsiteY168"/>
                            </a:cxn>
                            <a:cxn ang="0">
                              <a:pos x="connsiteX169" y="connsiteY169"/>
                            </a:cxn>
                            <a:cxn ang="0">
                              <a:pos x="connsiteX170" y="connsiteY170"/>
                            </a:cxn>
                            <a:cxn ang="0">
                              <a:pos x="connsiteX171" y="connsiteY171"/>
                            </a:cxn>
                            <a:cxn ang="0">
                              <a:pos x="connsiteX172" y="connsiteY172"/>
                            </a:cxn>
                            <a:cxn ang="0">
                              <a:pos x="connsiteX173" y="connsiteY173"/>
                            </a:cxn>
                            <a:cxn ang="0">
                              <a:pos x="connsiteX174" y="connsiteY174"/>
                            </a:cxn>
                            <a:cxn ang="0">
                              <a:pos x="connsiteX175" y="connsiteY175"/>
                            </a:cxn>
                            <a:cxn ang="0">
                              <a:pos x="connsiteX176" y="connsiteY176"/>
                            </a:cxn>
                            <a:cxn ang="0">
                              <a:pos x="connsiteX177" y="connsiteY177"/>
                            </a:cxn>
                            <a:cxn ang="0">
                              <a:pos x="connsiteX178" y="connsiteY178"/>
                            </a:cxn>
                            <a:cxn ang="0">
                              <a:pos x="connsiteX179" y="connsiteY179"/>
                            </a:cxn>
                            <a:cxn ang="0">
                              <a:pos x="connsiteX180" y="connsiteY180"/>
                            </a:cxn>
                            <a:cxn ang="0">
                              <a:pos x="connsiteX181" y="connsiteY181"/>
                            </a:cxn>
                            <a:cxn ang="0">
                              <a:pos x="connsiteX182" y="connsiteY182"/>
                            </a:cxn>
                            <a:cxn ang="0">
                              <a:pos x="connsiteX183" y="connsiteY183"/>
                            </a:cxn>
                            <a:cxn ang="0">
                              <a:pos x="connsiteX184" y="connsiteY184"/>
                            </a:cxn>
                            <a:cxn ang="0">
                              <a:pos x="connsiteX185" y="connsiteY185"/>
                            </a:cxn>
                            <a:cxn ang="0">
                              <a:pos x="connsiteX186" y="connsiteY186"/>
                            </a:cxn>
                            <a:cxn ang="0">
                              <a:pos x="connsiteX187" y="connsiteY187"/>
                            </a:cxn>
                            <a:cxn ang="0">
                              <a:pos x="connsiteX188" y="connsiteY188"/>
                            </a:cxn>
                            <a:cxn ang="0">
                              <a:pos x="connsiteX189" y="connsiteY189"/>
                            </a:cxn>
                            <a:cxn ang="0">
                              <a:pos x="connsiteX190" y="connsiteY190"/>
                            </a:cxn>
                            <a:cxn ang="0">
                              <a:pos x="connsiteX191" y="connsiteY191"/>
                            </a:cxn>
                            <a:cxn ang="0">
                              <a:pos x="connsiteX192" y="connsiteY192"/>
                            </a:cxn>
                            <a:cxn ang="0">
                              <a:pos x="connsiteX193" y="connsiteY193"/>
                            </a:cxn>
                            <a:cxn ang="0">
                              <a:pos x="connsiteX194" y="connsiteY194"/>
                            </a:cxn>
                            <a:cxn ang="0">
                              <a:pos x="connsiteX195" y="connsiteY195"/>
                            </a:cxn>
                            <a:cxn ang="0">
                              <a:pos x="connsiteX196" y="connsiteY196"/>
                            </a:cxn>
                            <a:cxn ang="0">
                              <a:pos x="connsiteX197" y="connsiteY197"/>
                            </a:cxn>
                            <a:cxn ang="0">
                              <a:pos x="connsiteX198" y="connsiteY198"/>
                            </a:cxn>
                            <a:cxn ang="0">
                              <a:pos x="connsiteX199" y="connsiteY199"/>
                            </a:cxn>
                            <a:cxn ang="0">
                              <a:pos x="connsiteX200" y="connsiteY200"/>
                            </a:cxn>
                            <a:cxn ang="0">
                              <a:pos x="connsiteX201" y="connsiteY201"/>
                            </a:cxn>
                            <a:cxn ang="0">
                              <a:pos x="connsiteX202" y="connsiteY202"/>
                            </a:cxn>
                            <a:cxn ang="0">
                              <a:pos x="connsiteX203" y="connsiteY203"/>
                            </a:cxn>
                            <a:cxn ang="0">
                              <a:pos x="connsiteX204" y="connsiteY204"/>
                            </a:cxn>
                            <a:cxn ang="0">
                              <a:pos x="connsiteX205" y="connsiteY205"/>
                            </a:cxn>
                            <a:cxn ang="0">
                              <a:pos x="connsiteX206" y="connsiteY206"/>
                            </a:cxn>
                            <a:cxn ang="0">
                              <a:pos x="connsiteX207" y="connsiteY207"/>
                            </a:cxn>
                            <a:cxn ang="0">
                              <a:pos x="connsiteX208" y="connsiteY208"/>
                            </a:cxn>
                            <a:cxn ang="0">
                              <a:pos x="connsiteX209" y="connsiteY209"/>
                            </a:cxn>
                            <a:cxn ang="0">
                              <a:pos x="connsiteX210" y="connsiteY210"/>
                            </a:cxn>
                          </a:cxnLst>
                          <a:rect l="l" t="t" r="r" b="b"/>
                          <a:pathLst>
                            <a:path w="1568819" h="935830">
                              <a:moveTo>
                                <a:pt x="799304" y="103016"/>
                              </a:moveTo>
                              <a:cubicBezTo>
                                <a:pt x="799304" y="103016"/>
                                <a:pt x="799304" y="107981"/>
                                <a:pt x="799304" y="107981"/>
                              </a:cubicBezTo>
                              <a:cubicBezTo>
                                <a:pt x="799304" y="107981"/>
                                <a:pt x="799304" y="112945"/>
                                <a:pt x="799304" y="112945"/>
                              </a:cubicBezTo>
                              <a:cubicBezTo>
                                <a:pt x="799304" y="112945"/>
                                <a:pt x="799304" y="117910"/>
                                <a:pt x="799304" y="117910"/>
                              </a:cubicBezTo>
                              <a:cubicBezTo>
                                <a:pt x="799304" y="117910"/>
                                <a:pt x="799304" y="122874"/>
                                <a:pt x="799304" y="122874"/>
                              </a:cubicBezTo>
                              <a:cubicBezTo>
                                <a:pt x="799304" y="122874"/>
                                <a:pt x="799304" y="127839"/>
                                <a:pt x="799304" y="127839"/>
                              </a:cubicBezTo>
                              <a:cubicBezTo>
                                <a:pt x="799304" y="127839"/>
                                <a:pt x="799304" y="132804"/>
                                <a:pt x="799304" y="132804"/>
                              </a:cubicBezTo>
                              <a:cubicBezTo>
                                <a:pt x="799304" y="132804"/>
                                <a:pt x="799304" y="137768"/>
                                <a:pt x="799304" y="137768"/>
                              </a:cubicBezTo>
                              <a:cubicBezTo>
                                <a:pt x="799304" y="137768"/>
                                <a:pt x="799304" y="142733"/>
                                <a:pt x="799304" y="142733"/>
                              </a:cubicBezTo>
                              <a:cubicBezTo>
                                <a:pt x="799304" y="142733"/>
                                <a:pt x="799304" y="147697"/>
                                <a:pt x="799304" y="147697"/>
                              </a:cubicBezTo>
                              <a:cubicBezTo>
                                <a:pt x="799304" y="147697"/>
                                <a:pt x="799304" y="152662"/>
                                <a:pt x="799304" y="152662"/>
                              </a:cubicBezTo>
                              <a:cubicBezTo>
                                <a:pt x="799304" y="157627"/>
                                <a:pt x="799304" y="157627"/>
                                <a:pt x="799304" y="162591"/>
                              </a:cubicBezTo>
                              <a:lnTo>
                                <a:pt x="749658" y="132804"/>
                              </a:lnTo>
                              <a:cubicBezTo>
                                <a:pt x="739728" y="127839"/>
                                <a:pt x="724835" y="127839"/>
                                <a:pt x="719870" y="132804"/>
                              </a:cubicBezTo>
                              <a:lnTo>
                                <a:pt x="536179" y="237061"/>
                              </a:lnTo>
                              <a:cubicBezTo>
                                <a:pt x="531214" y="242026"/>
                                <a:pt x="531214" y="242026"/>
                                <a:pt x="531214" y="246990"/>
                              </a:cubicBezTo>
                              <a:cubicBezTo>
                                <a:pt x="531214" y="246990"/>
                                <a:pt x="531214" y="251955"/>
                                <a:pt x="531214" y="251955"/>
                              </a:cubicBezTo>
                              <a:cubicBezTo>
                                <a:pt x="531214" y="251955"/>
                                <a:pt x="531214" y="256920"/>
                                <a:pt x="531214" y="256920"/>
                              </a:cubicBezTo>
                              <a:cubicBezTo>
                                <a:pt x="531214" y="256920"/>
                                <a:pt x="531214" y="261884"/>
                                <a:pt x="531214" y="261884"/>
                              </a:cubicBezTo>
                              <a:cubicBezTo>
                                <a:pt x="531214" y="261884"/>
                                <a:pt x="531214" y="266849"/>
                                <a:pt x="531214" y="266849"/>
                              </a:cubicBezTo>
                              <a:cubicBezTo>
                                <a:pt x="531214" y="266849"/>
                                <a:pt x="531214" y="271813"/>
                                <a:pt x="531214" y="271813"/>
                              </a:cubicBezTo>
                              <a:cubicBezTo>
                                <a:pt x="531214" y="271813"/>
                                <a:pt x="531214" y="276778"/>
                                <a:pt x="531214" y="276778"/>
                              </a:cubicBezTo>
                              <a:cubicBezTo>
                                <a:pt x="531214" y="276778"/>
                                <a:pt x="531214" y="281743"/>
                                <a:pt x="531214" y="281743"/>
                              </a:cubicBezTo>
                              <a:cubicBezTo>
                                <a:pt x="531214" y="281743"/>
                                <a:pt x="531214" y="286707"/>
                                <a:pt x="531214" y="286707"/>
                              </a:cubicBezTo>
                              <a:cubicBezTo>
                                <a:pt x="531214" y="286707"/>
                                <a:pt x="531214" y="291672"/>
                                <a:pt x="531214" y="291672"/>
                              </a:cubicBezTo>
                              <a:cubicBezTo>
                                <a:pt x="531214" y="291672"/>
                                <a:pt x="531214" y="296636"/>
                                <a:pt x="531214" y="296636"/>
                              </a:cubicBezTo>
                              <a:cubicBezTo>
                                <a:pt x="531214" y="301601"/>
                                <a:pt x="531214" y="301601"/>
                                <a:pt x="531214" y="306566"/>
                              </a:cubicBezTo>
                              <a:lnTo>
                                <a:pt x="481568" y="276778"/>
                              </a:lnTo>
                              <a:cubicBezTo>
                                <a:pt x="471639" y="271813"/>
                                <a:pt x="456745" y="271813"/>
                                <a:pt x="451781" y="276778"/>
                              </a:cubicBezTo>
                              <a:lnTo>
                                <a:pt x="273054" y="400893"/>
                              </a:lnTo>
                              <a:cubicBezTo>
                                <a:pt x="268089" y="405858"/>
                                <a:pt x="268089" y="405858"/>
                                <a:pt x="268089" y="410822"/>
                              </a:cubicBezTo>
                              <a:cubicBezTo>
                                <a:pt x="268089" y="410822"/>
                                <a:pt x="268089" y="415787"/>
                                <a:pt x="268089" y="415787"/>
                              </a:cubicBezTo>
                              <a:cubicBezTo>
                                <a:pt x="268089" y="415787"/>
                                <a:pt x="268089" y="420751"/>
                                <a:pt x="268089" y="420751"/>
                              </a:cubicBezTo>
                              <a:cubicBezTo>
                                <a:pt x="268089" y="420751"/>
                                <a:pt x="268089" y="425716"/>
                                <a:pt x="268089" y="425716"/>
                              </a:cubicBezTo>
                              <a:cubicBezTo>
                                <a:pt x="268089" y="425716"/>
                                <a:pt x="268089" y="430681"/>
                                <a:pt x="268089" y="430681"/>
                              </a:cubicBezTo>
                              <a:cubicBezTo>
                                <a:pt x="268089" y="430681"/>
                                <a:pt x="268089" y="435645"/>
                                <a:pt x="268089" y="435645"/>
                              </a:cubicBezTo>
                              <a:cubicBezTo>
                                <a:pt x="268089" y="435645"/>
                                <a:pt x="268089" y="440610"/>
                                <a:pt x="268089" y="440610"/>
                              </a:cubicBezTo>
                              <a:cubicBezTo>
                                <a:pt x="268089" y="440610"/>
                                <a:pt x="268089" y="445574"/>
                                <a:pt x="268089" y="445574"/>
                              </a:cubicBezTo>
                              <a:cubicBezTo>
                                <a:pt x="268089" y="445574"/>
                                <a:pt x="268089" y="450539"/>
                                <a:pt x="268089" y="450539"/>
                              </a:cubicBezTo>
                              <a:cubicBezTo>
                                <a:pt x="268089" y="450539"/>
                                <a:pt x="268089" y="455504"/>
                                <a:pt x="268089" y="455504"/>
                              </a:cubicBezTo>
                              <a:cubicBezTo>
                                <a:pt x="268089" y="455504"/>
                                <a:pt x="268089" y="460468"/>
                                <a:pt x="268089" y="460468"/>
                              </a:cubicBezTo>
                              <a:cubicBezTo>
                                <a:pt x="268089" y="465433"/>
                                <a:pt x="268089" y="465433"/>
                                <a:pt x="268089" y="470398"/>
                              </a:cubicBezTo>
                              <a:lnTo>
                                <a:pt x="218443" y="440610"/>
                              </a:lnTo>
                              <a:cubicBezTo>
                                <a:pt x="208514" y="435645"/>
                                <a:pt x="193620" y="435645"/>
                                <a:pt x="188656" y="440610"/>
                              </a:cubicBezTo>
                              <a:lnTo>
                                <a:pt x="4965" y="544867"/>
                              </a:lnTo>
                              <a:cubicBezTo>
                                <a:pt x="0" y="549832"/>
                                <a:pt x="0" y="549832"/>
                                <a:pt x="0" y="554797"/>
                              </a:cubicBezTo>
                              <a:cubicBezTo>
                                <a:pt x="0" y="554797"/>
                                <a:pt x="0" y="559761"/>
                                <a:pt x="0" y="559761"/>
                              </a:cubicBezTo>
                              <a:cubicBezTo>
                                <a:pt x="0" y="559761"/>
                                <a:pt x="0" y="564726"/>
                                <a:pt x="0" y="564726"/>
                              </a:cubicBezTo>
                              <a:cubicBezTo>
                                <a:pt x="0" y="564726"/>
                                <a:pt x="0" y="569690"/>
                                <a:pt x="0" y="569690"/>
                              </a:cubicBezTo>
                              <a:cubicBezTo>
                                <a:pt x="0" y="569690"/>
                                <a:pt x="0" y="574655"/>
                                <a:pt x="0" y="574655"/>
                              </a:cubicBezTo>
                              <a:cubicBezTo>
                                <a:pt x="0" y="574655"/>
                                <a:pt x="0" y="579620"/>
                                <a:pt x="0" y="579620"/>
                              </a:cubicBezTo>
                              <a:cubicBezTo>
                                <a:pt x="0" y="579620"/>
                                <a:pt x="0" y="584584"/>
                                <a:pt x="0" y="584584"/>
                              </a:cubicBezTo>
                              <a:cubicBezTo>
                                <a:pt x="0" y="584584"/>
                                <a:pt x="0" y="589549"/>
                                <a:pt x="0" y="589549"/>
                              </a:cubicBezTo>
                              <a:cubicBezTo>
                                <a:pt x="0" y="589549"/>
                                <a:pt x="0" y="594513"/>
                                <a:pt x="0" y="594513"/>
                              </a:cubicBezTo>
                              <a:cubicBezTo>
                                <a:pt x="0" y="594513"/>
                                <a:pt x="0" y="599478"/>
                                <a:pt x="0" y="599478"/>
                              </a:cubicBezTo>
                              <a:cubicBezTo>
                                <a:pt x="0" y="599478"/>
                                <a:pt x="0" y="604443"/>
                                <a:pt x="0" y="604443"/>
                              </a:cubicBezTo>
                              <a:cubicBezTo>
                                <a:pt x="0" y="609407"/>
                                <a:pt x="0" y="614372"/>
                                <a:pt x="4965" y="619336"/>
                              </a:cubicBezTo>
                              <a:lnTo>
                                <a:pt x="228373" y="748417"/>
                              </a:lnTo>
                              <a:cubicBezTo>
                                <a:pt x="238302" y="753381"/>
                                <a:pt x="253196" y="753381"/>
                                <a:pt x="258160" y="748417"/>
                              </a:cubicBezTo>
                              <a:lnTo>
                                <a:pt x="441851" y="644159"/>
                              </a:lnTo>
                              <a:cubicBezTo>
                                <a:pt x="446816" y="639195"/>
                                <a:pt x="446816" y="639195"/>
                                <a:pt x="446816" y="634230"/>
                              </a:cubicBezTo>
                              <a:cubicBezTo>
                                <a:pt x="446816" y="634230"/>
                                <a:pt x="446816" y="629266"/>
                                <a:pt x="446816" y="629266"/>
                              </a:cubicBezTo>
                              <a:cubicBezTo>
                                <a:pt x="446816" y="629266"/>
                                <a:pt x="446816" y="624301"/>
                                <a:pt x="446816" y="624301"/>
                              </a:cubicBezTo>
                              <a:cubicBezTo>
                                <a:pt x="446816" y="624301"/>
                                <a:pt x="446816" y="619336"/>
                                <a:pt x="446816" y="619336"/>
                              </a:cubicBezTo>
                              <a:cubicBezTo>
                                <a:pt x="446816" y="619336"/>
                                <a:pt x="446816" y="614372"/>
                                <a:pt x="446816" y="614372"/>
                              </a:cubicBezTo>
                              <a:cubicBezTo>
                                <a:pt x="446816" y="614372"/>
                                <a:pt x="446816" y="609407"/>
                                <a:pt x="446816" y="609407"/>
                              </a:cubicBezTo>
                              <a:cubicBezTo>
                                <a:pt x="446816" y="609407"/>
                                <a:pt x="446816" y="604443"/>
                                <a:pt x="446816" y="604443"/>
                              </a:cubicBezTo>
                              <a:cubicBezTo>
                                <a:pt x="446816" y="604443"/>
                                <a:pt x="446816" y="599478"/>
                                <a:pt x="446816" y="599478"/>
                              </a:cubicBezTo>
                              <a:cubicBezTo>
                                <a:pt x="446816" y="599478"/>
                                <a:pt x="446816" y="594513"/>
                                <a:pt x="446816" y="594513"/>
                              </a:cubicBezTo>
                              <a:cubicBezTo>
                                <a:pt x="446816" y="594513"/>
                                <a:pt x="446816" y="589549"/>
                                <a:pt x="446816" y="589549"/>
                              </a:cubicBezTo>
                              <a:cubicBezTo>
                                <a:pt x="446816" y="589549"/>
                                <a:pt x="446816" y="584584"/>
                                <a:pt x="446816" y="584584"/>
                              </a:cubicBezTo>
                              <a:cubicBezTo>
                                <a:pt x="446816" y="579620"/>
                                <a:pt x="446816" y="579620"/>
                                <a:pt x="446816" y="574655"/>
                              </a:cubicBezTo>
                              <a:lnTo>
                                <a:pt x="496462" y="604443"/>
                              </a:lnTo>
                              <a:cubicBezTo>
                                <a:pt x="506391" y="609407"/>
                                <a:pt x="521285" y="609407"/>
                                <a:pt x="526250" y="604443"/>
                              </a:cubicBezTo>
                              <a:lnTo>
                                <a:pt x="709941" y="500186"/>
                              </a:lnTo>
                              <a:cubicBezTo>
                                <a:pt x="714905" y="495221"/>
                                <a:pt x="714905" y="495221"/>
                                <a:pt x="714905" y="490257"/>
                              </a:cubicBezTo>
                              <a:cubicBezTo>
                                <a:pt x="714905" y="490257"/>
                                <a:pt x="714905" y="485292"/>
                                <a:pt x="714905" y="485292"/>
                              </a:cubicBezTo>
                              <a:cubicBezTo>
                                <a:pt x="714905" y="485292"/>
                                <a:pt x="714905" y="480327"/>
                                <a:pt x="714905" y="480327"/>
                              </a:cubicBezTo>
                              <a:cubicBezTo>
                                <a:pt x="714905" y="480327"/>
                                <a:pt x="714905" y="475362"/>
                                <a:pt x="714905" y="475362"/>
                              </a:cubicBezTo>
                              <a:cubicBezTo>
                                <a:pt x="714905" y="475362"/>
                                <a:pt x="714905" y="470398"/>
                                <a:pt x="714905" y="470398"/>
                              </a:cubicBezTo>
                              <a:cubicBezTo>
                                <a:pt x="714905" y="470398"/>
                                <a:pt x="714905" y="465433"/>
                                <a:pt x="714905" y="465433"/>
                              </a:cubicBezTo>
                              <a:cubicBezTo>
                                <a:pt x="714905" y="465433"/>
                                <a:pt x="714905" y="460468"/>
                                <a:pt x="714905" y="460468"/>
                              </a:cubicBezTo>
                              <a:cubicBezTo>
                                <a:pt x="714905" y="460468"/>
                                <a:pt x="714905" y="455504"/>
                                <a:pt x="714905" y="455504"/>
                              </a:cubicBezTo>
                              <a:cubicBezTo>
                                <a:pt x="714905" y="455504"/>
                                <a:pt x="714905" y="450539"/>
                                <a:pt x="714905" y="450539"/>
                              </a:cubicBezTo>
                              <a:cubicBezTo>
                                <a:pt x="714905" y="450539"/>
                                <a:pt x="714905" y="445574"/>
                                <a:pt x="714905" y="445574"/>
                              </a:cubicBezTo>
                              <a:cubicBezTo>
                                <a:pt x="714905" y="445574"/>
                                <a:pt x="714905" y="440610"/>
                                <a:pt x="714905" y="440610"/>
                              </a:cubicBezTo>
                              <a:cubicBezTo>
                                <a:pt x="714905" y="435645"/>
                                <a:pt x="714905" y="435645"/>
                                <a:pt x="714905" y="430681"/>
                              </a:cubicBezTo>
                              <a:lnTo>
                                <a:pt x="764551" y="460468"/>
                              </a:lnTo>
                              <a:cubicBezTo>
                                <a:pt x="774481" y="465433"/>
                                <a:pt x="789374" y="465433"/>
                                <a:pt x="794339" y="460468"/>
                              </a:cubicBezTo>
                              <a:lnTo>
                                <a:pt x="978030" y="356212"/>
                              </a:lnTo>
                              <a:cubicBezTo>
                                <a:pt x="982995" y="351247"/>
                                <a:pt x="982995" y="351247"/>
                                <a:pt x="982995" y="346282"/>
                              </a:cubicBezTo>
                              <a:cubicBezTo>
                                <a:pt x="982995" y="346282"/>
                                <a:pt x="982995" y="341318"/>
                                <a:pt x="982995" y="341318"/>
                              </a:cubicBezTo>
                              <a:cubicBezTo>
                                <a:pt x="982995" y="341318"/>
                                <a:pt x="982995" y="336353"/>
                                <a:pt x="982995" y="336353"/>
                              </a:cubicBezTo>
                              <a:cubicBezTo>
                                <a:pt x="982995" y="336353"/>
                                <a:pt x="982995" y="331389"/>
                                <a:pt x="982995" y="331389"/>
                              </a:cubicBezTo>
                              <a:cubicBezTo>
                                <a:pt x="982995" y="331389"/>
                                <a:pt x="982995" y="326424"/>
                                <a:pt x="982995" y="326424"/>
                              </a:cubicBezTo>
                              <a:cubicBezTo>
                                <a:pt x="982995" y="326424"/>
                                <a:pt x="982995" y="321459"/>
                                <a:pt x="982995" y="321459"/>
                              </a:cubicBezTo>
                              <a:cubicBezTo>
                                <a:pt x="982995" y="321459"/>
                                <a:pt x="982995" y="316495"/>
                                <a:pt x="982995" y="316495"/>
                              </a:cubicBezTo>
                              <a:cubicBezTo>
                                <a:pt x="982995" y="316495"/>
                                <a:pt x="982995" y="311530"/>
                                <a:pt x="982995" y="311530"/>
                              </a:cubicBezTo>
                              <a:cubicBezTo>
                                <a:pt x="982995" y="311530"/>
                                <a:pt x="982995" y="306566"/>
                                <a:pt x="982995" y="306566"/>
                              </a:cubicBezTo>
                              <a:cubicBezTo>
                                <a:pt x="982995" y="306566"/>
                                <a:pt x="982995" y="301601"/>
                                <a:pt x="982995" y="301601"/>
                              </a:cubicBezTo>
                              <a:cubicBezTo>
                                <a:pt x="982995" y="301601"/>
                                <a:pt x="982995" y="296636"/>
                                <a:pt x="982995" y="296636"/>
                              </a:cubicBezTo>
                              <a:cubicBezTo>
                                <a:pt x="982995" y="291672"/>
                                <a:pt x="982995" y="291672"/>
                                <a:pt x="982995" y="286707"/>
                              </a:cubicBezTo>
                              <a:lnTo>
                                <a:pt x="1067393" y="336353"/>
                              </a:lnTo>
                              <a:cubicBezTo>
                                <a:pt x="1057464" y="331389"/>
                                <a:pt x="1047535" y="331389"/>
                                <a:pt x="1042570" y="336353"/>
                              </a:cubicBezTo>
                              <a:lnTo>
                                <a:pt x="858879" y="440610"/>
                              </a:lnTo>
                              <a:cubicBezTo>
                                <a:pt x="853914" y="445574"/>
                                <a:pt x="853914" y="445574"/>
                                <a:pt x="853914" y="450539"/>
                              </a:cubicBezTo>
                              <a:cubicBezTo>
                                <a:pt x="853914" y="450539"/>
                                <a:pt x="853914" y="455504"/>
                                <a:pt x="853914" y="455504"/>
                              </a:cubicBezTo>
                              <a:cubicBezTo>
                                <a:pt x="853914" y="455504"/>
                                <a:pt x="853914" y="460468"/>
                                <a:pt x="853914" y="460468"/>
                              </a:cubicBezTo>
                              <a:cubicBezTo>
                                <a:pt x="853914" y="460468"/>
                                <a:pt x="853914" y="465433"/>
                                <a:pt x="853914" y="465433"/>
                              </a:cubicBezTo>
                              <a:cubicBezTo>
                                <a:pt x="853914" y="465433"/>
                                <a:pt x="853914" y="470398"/>
                                <a:pt x="853914" y="470398"/>
                              </a:cubicBezTo>
                              <a:cubicBezTo>
                                <a:pt x="853914" y="470398"/>
                                <a:pt x="853914" y="475362"/>
                                <a:pt x="853914" y="475362"/>
                              </a:cubicBezTo>
                              <a:cubicBezTo>
                                <a:pt x="853914" y="475362"/>
                                <a:pt x="853914" y="480327"/>
                                <a:pt x="853914" y="480327"/>
                              </a:cubicBezTo>
                              <a:cubicBezTo>
                                <a:pt x="853914" y="480327"/>
                                <a:pt x="853914" y="485292"/>
                                <a:pt x="853914" y="485292"/>
                              </a:cubicBezTo>
                              <a:cubicBezTo>
                                <a:pt x="853914" y="485292"/>
                                <a:pt x="853914" y="490257"/>
                                <a:pt x="853914" y="490257"/>
                              </a:cubicBezTo>
                              <a:cubicBezTo>
                                <a:pt x="853914" y="490257"/>
                                <a:pt x="853914" y="495221"/>
                                <a:pt x="853914" y="495221"/>
                              </a:cubicBezTo>
                              <a:cubicBezTo>
                                <a:pt x="853914" y="495221"/>
                                <a:pt x="853914" y="500186"/>
                                <a:pt x="853914" y="500186"/>
                              </a:cubicBezTo>
                              <a:cubicBezTo>
                                <a:pt x="853914" y="505151"/>
                                <a:pt x="853914" y="505151"/>
                                <a:pt x="853914" y="510115"/>
                              </a:cubicBezTo>
                              <a:lnTo>
                                <a:pt x="804268" y="480327"/>
                              </a:lnTo>
                              <a:cubicBezTo>
                                <a:pt x="794339" y="475362"/>
                                <a:pt x="779445" y="475362"/>
                                <a:pt x="774481" y="480327"/>
                              </a:cubicBezTo>
                              <a:lnTo>
                                <a:pt x="590789" y="584584"/>
                              </a:lnTo>
                              <a:cubicBezTo>
                                <a:pt x="585825" y="589549"/>
                                <a:pt x="585825" y="589549"/>
                                <a:pt x="585825" y="594513"/>
                              </a:cubicBezTo>
                              <a:cubicBezTo>
                                <a:pt x="585825" y="594513"/>
                                <a:pt x="585825" y="599478"/>
                                <a:pt x="585825" y="599478"/>
                              </a:cubicBezTo>
                              <a:cubicBezTo>
                                <a:pt x="585825" y="599478"/>
                                <a:pt x="585825" y="604443"/>
                                <a:pt x="585825" y="604443"/>
                              </a:cubicBezTo>
                              <a:cubicBezTo>
                                <a:pt x="585825" y="604443"/>
                                <a:pt x="585825" y="609407"/>
                                <a:pt x="585825" y="609407"/>
                              </a:cubicBezTo>
                              <a:cubicBezTo>
                                <a:pt x="585825" y="609407"/>
                                <a:pt x="585825" y="614372"/>
                                <a:pt x="585825" y="614372"/>
                              </a:cubicBezTo>
                              <a:cubicBezTo>
                                <a:pt x="585825" y="614372"/>
                                <a:pt x="585825" y="619336"/>
                                <a:pt x="585825" y="619336"/>
                              </a:cubicBezTo>
                              <a:cubicBezTo>
                                <a:pt x="585825" y="619336"/>
                                <a:pt x="585825" y="624301"/>
                                <a:pt x="585825" y="624301"/>
                              </a:cubicBezTo>
                              <a:cubicBezTo>
                                <a:pt x="585825" y="624301"/>
                                <a:pt x="585825" y="629266"/>
                                <a:pt x="585825" y="629266"/>
                              </a:cubicBezTo>
                              <a:cubicBezTo>
                                <a:pt x="585825" y="629266"/>
                                <a:pt x="585825" y="634230"/>
                                <a:pt x="585825" y="634230"/>
                              </a:cubicBezTo>
                              <a:cubicBezTo>
                                <a:pt x="585825" y="634230"/>
                                <a:pt x="585825" y="639195"/>
                                <a:pt x="585825" y="639195"/>
                              </a:cubicBezTo>
                              <a:cubicBezTo>
                                <a:pt x="585825" y="639195"/>
                                <a:pt x="585825" y="644159"/>
                                <a:pt x="585825" y="644159"/>
                              </a:cubicBezTo>
                              <a:cubicBezTo>
                                <a:pt x="585825" y="649124"/>
                                <a:pt x="585825" y="649124"/>
                                <a:pt x="585825" y="654089"/>
                              </a:cubicBezTo>
                              <a:lnTo>
                                <a:pt x="536179" y="624301"/>
                              </a:lnTo>
                              <a:cubicBezTo>
                                <a:pt x="526250" y="619336"/>
                                <a:pt x="511356" y="619336"/>
                                <a:pt x="506391" y="624301"/>
                              </a:cubicBezTo>
                              <a:lnTo>
                                <a:pt x="322700" y="728558"/>
                              </a:lnTo>
                              <a:cubicBezTo>
                                <a:pt x="317735" y="733523"/>
                                <a:pt x="317735" y="733523"/>
                                <a:pt x="317735" y="738487"/>
                              </a:cubicBezTo>
                              <a:cubicBezTo>
                                <a:pt x="317735" y="738487"/>
                                <a:pt x="317735" y="743452"/>
                                <a:pt x="317735" y="743452"/>
                              </a:cubicBezTo>
                              <a:cubicBezTo>
                                <a:pt x="317735" y="743452"/>
                                <a:pt x="317735" y="748417"/>
                                <a:pt x="317735" y="748417"/>
                              </a:cubicBezTo>
                              <a:cubicBezTo>
                                <a:pt x="317735" y="748417"/>
                                <a:pt x="317735" y="753381"/>
                                <a:pt x="317735" y="753381"/>
                              </a:cubicBezTo>
                              <a:cubicBezTo>
                                <a:pt x="317735" y="753381"/>
                                <a:pt x="317735" y="758346"/>
                                <a:pt x="317735" y="758346"/>
                              </a:cubicBezTo>
                              <a:cubicBezTo>
                                <a:pt x="317735" y="758346"/>
                                <a:pt x="317735" y="763311"/>
                                <a:pt x="317735" y="763311"/>
                              </a:cubicBezTo>
                              <a:cubicBezTo>
                                <a:pt x="317735" y="763311"/>
                                <a:pt x="317735" y="768275"/>
                                <a:pt x="317735" y="768275"/>
                              </a:cubicBezTo>
                              <a:cubicBezTo>
                                <a:pt x="317735" y="768275"/>
                                <a:pt x="317735" y="773240"/>
                                <a:pt x="317735" y="773240"/>
                              </a:cubicBezTo>
                              <a:cubicBezTo>
                                <a:pt x="317735" y="773240"/>
                                <a:pt x="317735" y="778205"/>
                                <a:pt x="317735" y="778205"/>
                              </a:cubicBezTo>
                              <a:cubicBezTo>
                                <a:pt x="317735" y="778205"/>
                                <a:pt x="317735" y="783169"/>
                                <a:pt x="317735" y="783169"/>
                              </a:cubicBezTo>
                              <a:cubicBezTo>
                                <a:pt x="317735" y="783169"/>
                                <a:pt x="317735" y="788134"/>
                                <a:pt x="317735" y="788134"/>
                              </a:cubicBezTo>
                              <a:cubicBezTo>
                                <a:pt x="317735" y="793098"/>
                                <a:pt x="317735" y="798063"/>
                                <a:pt x="322700" y="803028"/>
                              </a:cubicBezTo>
                              <a:lnTo>
                                <a:pt x="546108" y="932107"/>
                              </a:lnTo>
                              <a:cubicBezTo>
                                <a:pt x="556037" y="937072"/>
                                <a:pt x="570931" y="937072"/>
                                <a:pt x="575896" y="932107"/>
                              </a:cubicBezTo>
                              <a:lnTo>
                                <a:pt x="759587" y="827851"/>
                              </a:lnTo>
                              <a:cubicBezTo>
                                <a:pt x="764551" y="822886"/>
                                <a:pt x="764551" y="822886"/>
                                <a:pt x="764551" y="817921"/>
                              </a:cubicBezTo>
                              <a:cubicBezTo>
                                <a:pt x="764551" y="817921"/>
                                <a:pt x="764551" y="812957"/>
                                <a:pt x="764551" y="812957"/>
                              </a:cubicBezTo>
                              <a:cubicBezTo>
                                <a:pt x="764551" y="812957"/>
                                <a:pt x="764551" y="807992"/>
                                <a:pt x="764551" y="807992"/>
                              </a:cubicBezTo>
                              <a:cubicBezTo>
                                <a:pt x="764551" y="807992"/>
                                <a:pt x="764551" y="803028"/>
                                <a:pt x="764551" y="803028"/>
                              </a:cubicBezTo>
                              <a:cubicBezTo>
                                <a:pt x="764551" y="803028"/>
                                <a:pt x="764551" y="798063"/>
                                <a:pt x="764551" y="798063"/>
                              </a:cubicBezTo>
                              <a:cubicBezTo>
                                <a:pt x="764551" y="798063"/>
                                <a:pt x="764551" y="793098"/>
                                <a:pt x="764551" y="793098"/>
                              </a:cubicBezTo>
                              <a:cubicBezTo>
                                <a:pt x="764551" y="793098"/>
                                <a:pt x="764551" y="788134"/>
                                <a:pt x="764551" y="788134"/>
                              </a:cubicBezTo>
                              <a:cubicBezTo>
                                <a:pt x="764551" y="788134"/>
                                <a:pt x="764551" y="783169"/>
                                <a:pt x="764551" y="783169"/>
                              </a:cubicBezTo>
                              <a:cubicBezTo>
                                <a:pt x="764551" y="783169"/>
                                <a:pt x="764551" y="778205"/>
                                <a:pt x="764551" y="778205"/>
                              </a:cubicBezTo>
                              <a:cubicBezTo>
                                <a:pt x="764551" y="778205"/>
                                <a:pt x="764551" y="773240"/>
                                <a:pt x="764551" y="773240"/>
                              </a:cubicBezTo>
                              <a:cubicBezTo>
                                <a:pt x="764551" y="773240"/>
                                <a:pt x="764551" y="768275"/>
                                <a:pt x="764551" y="768275"/>
                              </a:cubicBezTo>
                              <a:cubicBezTo>
                                <a:pt x="764551" y="763311"/>
                                <a:pt x="764551" y="763311"/>
                                <a:pt x="764551" y="758346"/>
                              </a:cubicBezTo>
                              <a:lnTo>
                                <a:pt x="814197" y="788134"/>
                              </a:lnTo>
                              <a:cubicBezTo>
                                <a:pt x="824127" y="793098"/>
                                <a:pt x="839020" y="793098"/>
                                <a:pt x="843985" y="788134"/>
                              </a:cubicBezTo>
                              <a:lnTo>
                                <a:pt x="1027676" y="683876"/>
                              </a:lnTo>
                              <a:cubicBezTo>
                                <a:pt x="1032641" y="678912"/>
                                <a:pt x="1032641" y="678912"/>
                                <a:pt x="1032641" y="673947"/>
                              </a:cubicBezTo>
                              <a:cubicBezTo>
                                <a:pt x="1032641" y="673947"/>
                                <a:pt x="1032641" y="668982"/>
                                <a:pt x="1032641" y="668982"/>
                              </a:cubicBezTo>
                              <a:cubicBezTo>
                                <a:pt x="1032641" y="668982"/>
                                <a:pt x="1032641" y="664018"/>
                                <a:pt x="1032641" y="664018"/>
                              </a:cubicBezTo>
                              <a:cubicBezTo>
                                <a:pt x="1032641" y="664018"/>
                                <a:pt x="1032641" y="659053"/>
                                <a:pt x="1032641" y="659053"/>
                              </a:cubicBezTo>
                              <a:cubicBezTo>
                                <a:pt x="1032641" y="659053"/>
                                <a:pt x="1032641" y="654089"/>
                                <a:pt x="1032641" y="654089"/>
                              </a:cubicBezTo>
                              <a:cubicBezTo>
                                <a:pt x="1032641" y="654089"/>
                                <a:pt x="1032641" y="649124"/>
                                <a:pt x="1032641" y="649124"/>
                              </a:cubicBezTo>
                              <a:cubicBezTo>
                                <a:pt x="1032641" y="649124"/>
                                <a:pt x="1032641" y="644159"/>
                                <a:pt x="1032641" y="644159"/>
                              </a:cubicBezTo>
                              <a:cubicBezTo>
                                <a:pt x="1032641" y="644159"/>
                                <a:pt x="1032641" y="639195"/>
                                <a:pt x="1032641" y="639195"/>
                              </a:cubicBezTo>
                              <a:cubicBezTo>
                                <a:pt x="1032641" y="639195"/>
                                <a:pt x="1032641" y="634230"/>
                                <a:pt x="1032641" y="634230"/>
                              </a:cubicBezTo>
                              <a:cubicBezTo>
                                <a:pt x="1032641" y="634230"/>
                                <a:pt x="1032641" y="629266"/>
                                <a:pt x="1032641" y="629266"/>
                              </a:cubicBezTo>
                              <a:cubicBezTo>
                                <a:pt x="1032641" y="629266"/>
                                <a:pt x="1032641" y="624301"/>
                                <a:pt x="1032641" y="624301"/>
                              </a:cubicBezTo>
                              <a:cubicBezTo>
                                <a:pt x="1032641" y="619336"/>
                                <a:pt x="1032641" y="619336"/>
                                <a:pt x="1032641" y="614372"/>
                              </a:cubicBezTo>
                              <a:lnTo>
                                <a:pt x="1082287" y="644159"/>
                              </a:lnTo>
                              <a:cubicBezTo>
                                <a:pt x="1092216" y="649124"/>
                                <a:pt x="1102145" y="649124"/>
                                <a:pt x="1112074" y="644159"/>
                              </a:cubicBezTo>
                              <a:lnTo>
                                <a:pt x="1295766" y="539903"/>
                              </a:lnTo>
                              <a:cubicBezTo>
                                <a:pt x="1300730" y="534938"/>
                                <a:pt x="1300730" y="534938"/>
                                <a:pt x="1300730" y="529974"/>
                              </a:cubicBezTo>
                              <a:cubicBezTo>
                                <a:pt x="1300730" y="529974"/>
                                <a:pt x="1300730" y="525009"/>
                                <a:pt x="1300730" y="525009"/>
                              </a:cubicBezTo>
                              <a:cubicBezTo>
                                <a:pt x="1300730" y="525009"/>
                                <a:pt x="1300730" y="520044"/>
                                <a:pt x="1300730" y="520044"/>
                              </a:cubicBezTo>
                              <a:cubicBezTo>
                                <a:pt x="1300730" y="520044"/>
                                <a:pt x="1300730" y="515080"/>
                                <a:pt x="1300730" y="515080"/>
                              </a:cubicBezTo>
                              <a:cubicBezTo>
                                <a:pt x="1300730" y="515080"/>
                                <a:pt x="1300730" y="510115"/>
                                <a:pt x="1300730" y="510115"/>
                              </a:cubicBezTo>
                              <a:cubicBezTo>
                                <a:pt x="1300730" y="510115"/>
                                <a:pt x="1300730" y="505151"/>
                                <a:pt x="1300730" y="505151"/>
                              </a:cubicBezTo>
                              <a:cubicBezTo>
                                <a:pt x="1300730" y="505151"/>
                                <a:pt x="1300730" y="500186"/>
                                <a:pt x="1300730" y="500186"/>
                              </a:cubicBezTo>
                              <a:cubicBezTo>
                                <a:pt x="1300730" y="500186"/>
                                <a:pt x="1300730" y="495221"/>
                                <a:pt x="1300730" y="495221"/>
                              </a:cubicBezTo>
                              <a:cubicBezTo>
                                <a:pt x="1300730" y="495221"/>
                                <a:pt x="1300730" y="490257"/>
                                <a:pt x="1300730" y="490257"/>
                              </a:cubicBezTo>
                              <a:cubicBezTo>
                                <a:pt x="1300730" y="490257"/>
                                <a:pt x="1300730" y="485292"/>
                                <a:pt x="1300730" y="485292"/>
                              </a:cubicBezTo>
                              <a:cubicBezTo>
                                <a:pt x="1300730" y="485292"/>
                                <a:pt x="1300730" y="480327"/>
                                <a:pt x="1300730" y="480327"/>
                              </a:cubicBezTo>
                              <a:cubicBezTo>
                                <a:pt x="1300730" y="475362"/>
                                <a:pt x="1300730" y="475362"/>
                                <a:pt x="1300730" y="470398"/>
                              </a:cubicBezTo>
                              <a:lnTo>
                                <a:pt x="1350376" y="500186"/>
                              </a:lnTo>
                              <a:cubicBezTo>
                                <a:pt x="1360305" y="505151"/>
                                <a:pt x="1375199" y="505151"/>
                                <a:pt x="1380164" y="500186"/>
                              </a:cubicBezTo>
                              <a:lnTo>
                                <a:pt x="1563855" y="395928"/>
                              </a:lnTo>
                              <a:cubicBezTo>
                                <a:pt x="1568820" y="390964"/>
                                <a:pt x="1568820" y="390964"/>
                                <a:pt x="1568820" y="385999"/>
                              </a:cubicBezTo>
                              <a:cubicBezTo>
                                <a:pt x="1568820" y="385999"/>
                                <a:pt x="1568820" y="381035"/>
                                <a:pt x="1568820" y="381035"/>
                              </a:cubicBezTo>
                              <a:cubicBezTo>
                                <a:pt x="1568820" y="381035"/>
                                <a:pt x="1568820" y="376070"/>
                                <a:pt x="1568820" y="376070"/>
                              </a:cubicBezTo>
                              <a:cubicBezTo>
                                <a:pt x="1568820" y="376070"/>
                                <a:pt x="1568820" y="371105"/>
                                <a:pt x="1568820" y="371105"/>
                              </a:cubicBezTo>
                              <a:cubicBezTo>
                                <a:pt x="1568820" y="371105"/>
                                <a:pt x="1568820" y="366141"/>
                                <a:pt x="1568820" y="366141"/>
                              </a:cubicBezTo>
                              <a:cubicBezTo>
                                <a:pt x="1568820" y="366141"/>
                                <a:pt x="1568820" y="361176"/>
                                <a:pt x="1568820" y="361176"/>
                              </a:cubicBezTo>
                              <a:cubicBezTo>
                                <a:pt x="1568820" y="361176"/>
                                <a:pt x="1568820" y="356212"/>
                                <a:pt x="1568820" y="356212"/>
                              </a:cubicBezTo>
                              <a:cubicBezTo>
                                <a:pt x="1568820" y="356212"/>
                                <a:pt x="1568820" y="351247"/>
                                <a:pt x="1568820" y="351247"/>
                              </a:cubicBezTo>
                              <a:cubicBezTo>
                                <a:pt x="1568820" y="351247"/>
                                <a:pt x="1568820" y="346282"/>
                                <a:pt x="1568820" y="346282"/>
                              </a:cubicBezTo>
                              <a:cubicBezTo>
                                <a:pt x="1568820" y="346282"/>
                                <a:pt x="1568820" y="341318"/>
                                <a:pt x="1568820" y="341318"/>
                              </a:cubicBezTo>
                              <a:cubicBezTo>
                                <a:pt x="1568820" y="341318"/>
                                <a:pt x="1568820" y="336353"/>
                                <a:pt x="1568820" y="336353"/>
                              </a:cubicBezTo>
                              <a:cubicBezTo>
                                <a:pt x="1568820" y="331389"/>
                                <a:pt x="1568820" y="326424"/>
                                <a:pt x="1563855" y="321459"/>
                              </a:cubicBezTo>
                              <a:lnTo>
                                <a:pt x="1017747" y="3724"/>
                              </a:lnTo>
                              <a:cubicBezTo>
                                <a:pt x="1007818" y="-1241"/>
                                <a:pt x="992924" y="-1241"/>
                                <a:pt x="987959" y="3724"/>
                              </a:cubicBezTo>
                              <a:lnTo>
                                <a:pt x="804268" y="107981"/>
                              </a:lnTo>
                              <a:cubicBezTo>
                                <a:pt x="799304" y="98051"/>
                                <a:pt x="799304" y="98051"/>
                                <a:pt x="799304" y="10301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b2f4e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</p:grpSp>
                  <p:grpSp>
                    <p:nvGrpSpPr>
                      <p:cNvPr id="71" name="Drawing 29">
                        <a:extLst>
                          <a:ext uri="{FF2B5EF4-FFF2-40B4-BE49-F238E27FC236}">
                            <a16:creationId xmlns:a16="http://schemas.microsoft.com/office/drawing/2014/main" id="{10BB7C17-EF47-4386-9538-B987E1D5495F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1921339" y="7017242"/>
                        <a:ext cx="7663657" cy="4192620"/>
                        <a:chOff x="11921339" y="7017242"/>
                        <a:chExt cx="7663657" cy="4192620"/>
                      </a:xfrm>
                      <a:solidFill>
                        <a:srgbClr val="7c4efd"/>
                      </a:solidFill>
                    </p:grpSpPr>
                    <p:sp>
                      <p:nvSpPr>
                        <p:cNvPr id="72" name="Polyline: figure 71">
                          <a:extLst>
                            <a:ext uri="{FF2B5EF4-FFF2-40B4-BE49-F238E27FC236}">
                              <a16:creationId xmlns:a16="http://schemas.microsoft.com/office/drawing/2014/main" id="{6BC07597-5FAF-4C28-8FDD-33A6E47BFA9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796595" y="8005202"/>
                          <a:ext cx="448351" cy="254160"/>
                        </a:xfrm>
                        <a:custGeom>
                          <a:avLst/>
                          <a:gdLst>
                            <a:gd name="connsiteX0" fmla="*/ 258929 w 448351"/>
                            <a:gd name="connsiteY0" fmla="*/ 251954 h 254160"/>
                            <a:gd name="connsiteX1" fmla="*/ 442619 w 448351"/>
                            <a:gd name="connsiteY1" fmla="*/ 147698 h 254160"/>
                            <a:gd name="connsiteX2" fmla="*/ 442619 w 448351"/>
                            <a:gd name="connsiteY2" fmla="*/ 132804 h 254160"/>
                            <a:gd name="connsiteX3" fmla="*/ 219211 w 448351"/>
                            <a:gd name="connsiteY3" fmla="*/ 3723 h 254160"/>
                            <a:gd name="connsiteX4" fmla="*/ 189423 w 448351"/>
                            <a:gd name="connsiteY4" fmla="*/ 3723 h 254160"/>
                            <a:gd name="connsiteX5" fmla="*/ 5733 w 448351"/>
                            <a:gd name="connsiteY5" fmla="*/ 107980 h 254160"/>
                            <a:gd name="connsiteX6" fmla="*/ 5733 w 448351"/>
                            <a:gd name="connsiteY6" fmla="*/ 122874 h 254160"/>
                            <a:gd name="connsiteX7" fmla="*/ 229141 w 448351"/>
                            <a:gd name="connsiteY7" fmla="*/ 251954 h 254160"/>
                            <a:gd name="connsiteX8" fmla="*/ 258929 w 448351"/>
                            <a:gd name="connsiteY8" fmla="*/ 251954 h 2541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0">
                              <a:moveTo>
                                <a:pt x="258929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3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4105" y="251954"/>
                                <a:pt x="248999" y="256919"/>
                                <a:pt x="258929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3" name="Polyline: figure 72">
                          <a:extLst>
                            <a:ext uri="{FF2B5EF4-FFF2-40B4-BE49-F238E27FC236}">
                              <a16:creationId xmlns:a16="http://schemas.microsoft.com/office/drawing/2014/main" id="{B2DA0ADA-2B78-4BE5-AD74-60262345F8B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463965" y="7811581"/>
                          <a:ext cx="448351" cy="255678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1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2 w 448351"/>
                            <a:gd name="connsiteY7" fmla="*/ 3724 h 255678"/>
                            <a:gd name="connsiteX8" fmla="*/ 189424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4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2" y="3724"/>
                              </a:lnTo>
                              <a:cubicBezTo>
                                <a:pt x="214247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4" name="Polyline: figure 73">
                          <a:extLst>
                            <a:ext uri="{FF2B5EF4-FFF2-40B4-BE49-F238E27FC236}">
                              <a16:creationId xmlns:a16="http://schemas.microsoft.com/office/drawing/2014/main" id="{F6F8EEAF-1EF3-4414-84F7-D5A58CE7212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754025" y="8150693"/>
                          <a:ext cx="572467" cy="328629"/>
                        </a:xfrm>
                        <a:custGeom>
                          <a:avLst/>
                          <a:gdLst>
                            <a:gd name="connsiteX0" fmla="*/ 313539 w 572467"/>
                            <a:gd name="connsiteY0" fmla="*/ 2207 h 328629"/>
                            <a:gd name="connsiteX1" fmla="*/ 5733 w 572467"/>
                            <a:gd name="connsiteY1" fmla="*/ 180932 h 328629"/>
                            <a:gd name="connsiteX2" fmla="*/ 5733 w 572467"/>
                            <a:gd name="connsiteY2" fmla="*/ 195826 h 328629"/>
                            <a:gd name="connsiteX3" fmla="*/ 229140 w 572467"/>
                            <a:gd name="connsiteY3" fmla="*/ 324907 h 328629"/>
                            <a:gd name="connsiteX4" fmla="*/ 258928 w 572467"/>
                            <a:gd name="connsiteY4" fmla="*/ 324907 h 328629"/>
                            <a:gd name="connsiteX5" fmla="*/ 566735 w 572467"/>
                            <a:gd name="connsiteY5" fmla="*/ 146180 h 328629"/>
                            <a:gd name="connsiteX6" fmla="*/ 566735 w 572467"/>
                            <a:gd name="connsiteY6" fmla="*/ 131286 h 328629"/>
                            <a:gd name="connsiteX7" fmla="*/ 343327 w 572467"/>
                            <a:gd name="connsiteY7" fmla="*/ 2207 h 328629"/>
                            <a:gd name="connsiteX8" fmla="*/ 313539 w 572467"/>
                            <a:gd name="connsiteY8" fmla="*/ 2207 h 32862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572467" h="328629">
                              <a:moveTo>
                                <a:pt x="313539" y="2207"/>
                              </a:moveTo>
                              <a:lnTo>
                                <a:pt x="5733" y="180932"/>
                              </a:lnTo>
                              <a:cubicBezTo>
                                <a:pt x="-4197" y="185897"/>
                                <a:pt x="768" y="190862"/>
                                <a:pt x="5733" y="195826"/>
                              </a:cubicBezTo>
                              <a:lnTo>
                                <a:pt x="229140" y="324907"/>
                              </a:lnTo>
                              <a:cubicBezTo>
                                <a:pt x="239070" y="329871"/>
                                <a:pt x="253964" y="329871"/>
                                <a:pt x="258928" y="324907"/>
                              </a:cubicBezTo>
                              <a:lnTo>
                                <a:pt x="566735" y="146180"/>
                              </a:lnTo>
                              <a:cubicBezTo>
                                <a:pt x="576664" y="141216"/>
                                <a:pt x="571699" y="136251"/>
                                <a:pt x="566735" y="131286"/>
                              </a:cubicBezTo>
                              <a:lnTo>
                                <a:pt x="343327" y="2207"/>
                              </a:lnTo>
                              <a:cubicBezTo>
                                <a:pt x="338362" y="2207"/>
                                <a:pt x="323468" y="-2758"/>
                                <a:pt x="313539" y="220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5" name="Polyline: figure 74">
                          <a:extLst>
                            <a:ext uri="{FF2B5EF4-FFF2-40B4-BE49-F238E27FC236}">
                              <a16:creationId xmlns:a16="http://schemas.microsoft.com/office/drawing/2014/main" id="{7DB633D3-5C76-467E-A160-99460D79EB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200840" y="7965485"/>
                          <a:ext cx="448351" cy="255677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3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3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6" name="Polyline: figure 75">
                          <a:extLst>
                            <a:ext uri="{FF2B5EF4-FFF2-40B4-BE49-F238E27FC236}">
                              <a16:creationId xmlns:a16="http://schemas.microsoft.com/office/drawing/2014/main" id="{2C773612-B695-46D2-A217-21501964C4A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490900" y="8377548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7" name="Polyline: figure 76">
                          <a:extLst>
                            <a:ext uri="{FF2B5EF4-FFF2-40B4-BE49-F238E27FC236}">
                              <a16:creationId xmlns:a16="http://schemas.microsoft.com/office/drawing/2014/main" id="{4B6CF782-EA1B-4D9A-BF0A-94F5B87F528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222810" y="8531451"/>
                          <a:ext cx="448351" cy="255678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1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1 w 448351"/>
                            <a:gd name="connsiteY7" fmla="*/ 3724 h 255678"/>
                            <a:gd name="connsiteX8" fmla="*/ 189424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4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14247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8" name="Polyline: figure 77">
                          <a:extLst>
                            <a:ext uri="{FF2B5EF4-FFF2-40B4-BE49-F238E27FC236}">
                              <a16:creationId xmlns:a16="http://schemas.microsoft.com/office/drawing/2014/main" id="{41D0D077-5594-4D68-AE7A-78F6378ADC1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037008" y="8804505"/>
                          <a:ext cx="453316" cy="260180"/>
                        </a:xfrm>
                        <a:custGeom>
                          <a:avLst/>
                          <a:gdLst>
                            <a:gd name="connsiteX0" fmla="*/ 263893 w 453316"/>
                            <a:gd name="connsiteY0" fmla="*/ 256920 h 260180"/>
                            <a:gd name="connsiteX1" fmla="*/ 447584 w 453316"/>
                            <a:gd name="connsiteY1" fmla="*/ 152662 h 260180"/>
                            <a:gd name="connsiteX2" fmla="*/ 447584 w 453316"/>
                            <a:gd name="connsiteY2" fmla="*/ 137768 h 260180"/>
                            <a:gd name="connsiteX3" fmla="*/ 219211 w 453316"/>
                            <a:gd name="connsiteY3" fmla="*/ 3724 h 260180"/>
                            <a:gd name="connsiteX4" fmla="*/ 189424 w 453316"/>
                            <a:gd name="connsiteY4" fmla="*/ 3724 h 260180"/>
                            <a:gd name="connsiteX5" fmla="*/ 5733 w 453316"/>
                            <a:gd name="connsiteY5" fmla="*/ 107981 h 260180"/>
                            <a:gd name="connsiteX6" fmla="*/ 5733 w 453316"/>
                            <a:gd name="connsiteY6" fmla="*/ 122874 h 260180"/>
                            <a:gd name="connsiteX7" fmla="*/ 229140 w 453316"/>
                            <a:gd name="connsiteY7" fmla="*/ 251955 h 260180"/>
                            <a:gd name="connsiteX8" fmla="*/ 263893 w 453316"/>
                            <a:gd name="connsiteY8" fmla="*/ 256920 h 26018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53316" h="260180">
                              <a:moveTo>
                                <a:pt x="263893" y="256920"/>
                              </a:moveTo>
                              <a:lnTo>
                                <a:pt x="447584" y="152662"/>
                              </a:lnTo>
                              <a:cubicBezTo>
                                <a:pt x="457513" y="147697"/>
                                <a:pt x="452548" y="142733"/>
                                <a:pt x="447584" y="137768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44034" y="261884"/>
                                <a:pt x="258928" y="261884"/>
                                <a:pt x="263893" y="25692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79" name="Polyline: figure 78">
                          <a:extLst>
                            <a:ext uri="{FF2B5EF4-FFF2-40B4-BE49-F238E27FC236}">
                              <a16:creationId xmlns:a16="http://schemas.microsoft.com/office/drawing/2014/main" id="{CB4F4941-A7C3-4F89-BB73-F7E285C3809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778848" y="8963373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4105" y="256919"/>
                                <a:pt x="248999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0" name="Polyline: figure 79">
                          <a:extLst>
                            <a:ext uri="{FF2B5EF4-FFF2-40B4-BE49-F238E27FC236}">
                              <a16:creationId xmlns:a16="http://schemas.microsoft.com/office/drawing/2014/main" id="{2665200A-86DD-4DF9-98DF-6C8F467F60F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510758" y="9117276"/>
                          <a:ext cx="448351" cy="254160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4160"/>
                            <a:gd name="connsiteX1" fmla="*/ 442619 w 448351"/>
                            <a:gd name="connsiteY1" fmla="*/ 147697 h 254160"/>
                            <a:gd name="connsiteX2" fmla="*/ 442619 w 448351"/>
                            <a:gd name="connsiteY2" fmla="*/ 132803 h 254160"/>
                            <a:gd name="connsiteX3" fmla="*/ 219211 w 448351"/>
                            <a:gd name="connsiteY3" fmla="*/ 3724 h 254160"/>
                            <a:gd name="connsiteX4" fmla="*/ 189424 w 448351"/>
                            <a:gd name="connsiteY4" fmla="*/ 3724 h 254160"/>
                            <a:gd name="connsiteX5" fmla="*/ 5733 w 448351"/>
                            <a:gd name="connsiteY5" fmla="*/ 107980 h 254160"/>
                            <a:gd name="connsiteX6" fmla="*/ 5733 w 448351"/>
                            <a:gd name="connsiteY6" fmla="*/ 122874 h 254160"/>
                            <a:gd name="connsiteX7" fmla="*/ 229140 w 448351"/>
                            <a:gd name="connsiteY7" fmla="*/ 251955 h 254160"/>
                            <a:gd name="connsiteX8" fmla="*/ 258928 w 448351"/>
                            <a:gd name="connsiteY8" fmla="*/ 251955 h 2541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0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1955"/>
                                <a:pt x="253964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1" name="Polyline: figure 80">
                          <a:extLst>
                            <a:ext uri="{FF2B5EF4-FFF2-40B4-BE49-F238E27FC236}">
                              <a16:creationId xmlns:a16="http://schemas.microsoft.com/office/drawing/2014/main" id="{CCC9D344-B51B-4E07-B1A8-A1AA63BA972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247633" y="9266215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2" name="Polyline: figure 81">
                          <a:extLst>
                            <a:ext uri="{FF2B5EF4-FFF2-40B4-BE49-F238E27FC236}">
                              <a16:creationId xmlns:a16="http://schemas.microsoft.com/office/drawing/2014/main" id="{D433B9BE-5815-4B03-A2A5-34292FE5196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528505" y="8154140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4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3" name="Polyline: figure 82">
                          <a:extLst>
                            <a:ext uri="{FF2B5EF4-FFF2-40B4-BE49-F238E27FC236}">
                              <a16:creationId xmlns:a16="http://schemas.microsoft.com/office/drawing/2014/main" id="{62F00397-9389-4EB1-82BC-CC2759191B0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180982" y="8337831"/>
                          <a:ext cx="795875" cy="572659"/>
                        </a:xfrm>
                        <a:custGeom>
                          <a:avLst/>
                          <a:gdLst>
                            <a:gd name="connsiteX0" fmla="*/ 388008 w 795875"/>
                            <a:gd name="connsiteY0" fmla="*/ 569690 h 572659"/>
                            <a:gd name="connsiteX1" fmla="*/ 790142 w 795875"/>
                            <a:gd name="connsiteY1" fmla="*/ 336353 h 572659"/>
                            <a:gd name="connsiteX2" fmla="*/ 790142 w 795875"/>
                            <a:gd name="connsiteY2" fmla="*/ 321459 h 572659"/>
                            <a:gd name="connsiteX3" fmla="*/ 244034 w 795875"/>
                            <a:gd name="connsiteY3" fmla="*/ 3724 h 572659"/>
                            <a:gd name="connsiteX4" fmla="*/ 214247 w 795875"/>
                            <a:gd name="connsiteY4" fmla="*/ 3724 h 572659"/>
                            <a:gd name="connsiteX5" fmla="*/ 5733 w 795875"/>
                            <a:gd name="connsiteY5" fmla="*/ 122874 h 572659"/>
                            <a:gd name="connsiteX6" fmla="*/ 5733 w 795875"/>
                            <a:gd name="connsiteY6" fmla="*/ 137768 h 572659"/>
                            <a:gd name="connsiteX7" fmla="*/ 293681 w 795875"/>
                            <a:gd name="connsiteY7" fmla="*/ 306565 h 572659"/>
                            <a:gd name="connsiteX8" fmla="*/ 293681 w 795875"/>
                            <a:gd name="connsiteY8" fmla="*/ 321459 h 572659"/>
                            <a:gd name="connsiteX9" fmla="*/ 124883 w 795875"/>
                            <a:gd name="connsiteY9" fmla="*/ 415786 h 572659"/>
                            <a:gd name="connsiteX10" fmla="*/ 124883 w 795875"/>
                            <a:gd name="connsiteY10" fmla="*/ 430680 h 572659"/>
                            <a:gd name="connsiteX11" fmla="*/ 348291 w 795875"/>
                            <a:gd name="connsiteY11" fmla="*/ 559761 h 572659"/>
                            <a:gd name="connsiteX12" fmla="*/ 388008 w 795875"/>
                            <a:gd name="connsiteY12" fmla="*/ 569690 h 5726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795875" h="572659">
                              <a:moveTo>
                                <a:pt x="388008" y="569690"/>
                              </a:moveTo>
                              <a:lnTo>
                                <a:pt x="790142" y="336353"/>
                              </a:lnTo>
                              <a:cubicBezTo>
                                <a:pt x="800072" y="331388"/>
                                <a:pt x="795107" y="326424"/>
                                <a:pt x="790142" y="321459"/>
                              </a:cubicBezTo>
                              <a:lnTo>
                                <a:pt x="244034" y="3724"/>
                              </a:lnTo>
                              <a:cubicBezTo>
                                <a:pt x="234105" y="-1241"/>
                                <a:pt x="219211" y="-1241"/>
                                <a:pt x="214247" y="3724"/>
                              </a:cubicBezTo>
                              <a:lnTo>
                                <a:pt x="5733" y="122874"/>
                              </a:lnTo>
                              <a:cubicBezTo>
                                <a:pt x="-4197" y="127839"/>
                                <a:pt x="768" y="132803"/>
                                <a:pt x="5733" y="137768"/>
                              </a:cubicBezTo>
                              <a:lnTo>
                                <a:pt x="293681" y="306565"/>
                              </a:lnTo>
                              <a:cubicBezTo>
                                <a:pt x="303610" y="311530"/>
                                <a:pt x="303610" y="321459"/>
                                <a:pt x="293681" y="321459"/>
                              </a:cubicBezTo>
                              <a:lnTo>
                                <a:pt x="124883" y="415786"/>
                              </a:lnTo>
                              <a:cubicBezTo>
                                <a:pt x="114954" y="420751"/>
                                <a:pt x="119919" y="425716"/>
                                <a:pt x="124883" y="430680"/>
                              </a:cubicBezTo>
                              <a:lnTo>
                                <a:pt x="348291" y="559761"/>
                              </a:lnTo>
                              <a:cubicBezTo>
                                <a:pt x="363185" y="574655"/>
                                <a:pt x="378079" y="574655"/>
                                <a:pt x="388008" y="56969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4" name="Polyline: figure 83">
                          <a:extLst>
                            <a:ext uri="{FF2B5EF4-FFF2-40B4-BE49-F238E27FC236}">
                              <a16:creationId xmlns:a16="http://schemas.microsoft.com/office/drawing/2014/main" id="{11D29D98-2BE7-4395-B67C-37F7A2214F6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959686" y="8681907"/>
                          <a:ext cx="448351" cy="254161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2207 h 254161"/>
                            <a:gd name="connsiteX1" fmla="*/ 5733 w 448351"/>
                            <a:gd name="connsiteY1" fmla="*/ 106464 h 254161"/>
                            <a:gd name="connsiteX2" fmla="*/ 5733 w 448351"/>
                            <a:gd name="connsiteY2" fmla="*/ 121357 h 254161"/>
                            <a:gd name="connsiteX3" fmla="*/ 229140 w 448351"/>
                            <a:gd name="connsiteY3" fmla="*/ 250438 h 254161"/>
                            <a:gd name="connsiteX4" fmla="*/ 258928 w 448351"/>
                            <a:gd name="connsiteY4" fmla="*/ 250438 h 254161"/>
                            <a:gd name="connsiteX5" fmla="*/ 442619 w 448351"/>
                            <a:gd name="connsiteY5" fmla="*/ 146180 h 254161"/>
                            <a:gd name="connsiteX6" fmla="*/ 442619 w 448351"/>
                            <a:gd name="connsiteY6" fmla="*/ 131287 h 254161"/>
                            <a:gd name="connsiteX7" fmla="*/ 219211 w 448351"/>
                            <a:gd name="connsiteY7" fmla="*/ 2207 h 254161"/>
                            <a:gd name="connsiteX8" fmla="*/ 189423 w 448351"/>
                            <a:gd name="connsiteY8" fmla="*/ 2207 h 25416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1">
                              <a:moveTo>
                                <a:pt x="189423" y="2207"/>
                              </a:moveTo>
                              <a:lnTo>
                                <a:pt x="5733" y="106464"/>
                              </a:lnTo>
                              <a:cubicBezTo>
                                <a:pt x="-4197" y="111428"/>
                                <a:pt x="768" y="116393"/>
                                <a:pt x="5733" y="121357"/>
                              </a:cubicBezTo>
                              <a:lnTo>
                                <a:pt x="229140" y="250438"/>
                              </a:lnTo>
                              <a:cubicBezTo>
                                <a:pt x="239070" y="255403"/>
                                <a:pt x="253964" y="255403"/>
                                <a:pt x="258928" y="250438"/>
                              </a:cubicBezTo>
                              <a:lnTo>
                                <a:pt x="442619" y="146180"/>
                              </a:lnTo>
                              <a:cubicBezTo>
                                <a:pt x="452548" y="141216"/>
                                <a:pt x="447584" y="136251"/>
                                <a:pt x="442619" y="131287"/>
                              </a:cubicBezTo>
                              <a:lnTo>
                                <a:pt x="219211" y="2207"/>
                              </a:lnTo>
                              <a:cubicBezTo>
                                <a:pt x="209282" y="2207"/>
                                <a:pt x="194388" y="-2758"/>
                                <a:pt x="189423" y="220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5" name="Polyline: figure 84">
                          <a:extLst>
                            <a:ext uri="{FF2B5EF4-FFF2-40B4-BE49-F238E27FC236}">
                              <a16:creationId xmlns:a16="http://schemas.microsoft.com/office/drawing/2014/main" id="{9B9F0821-FD62-4021-90F5-22B8F2C878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696561" y="8834293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6" name="Polyline: figure 85">
                          <a:extLst>
                            <a:ext uri="{FF2B5EF4-FFF2-40B4-BE49-F238E27FC236}">
                              <a16:creationId xmlns:a16="http://schemas.microsoft.com/office/drawing/2014/main" id="{4F75380C-FF0A-4D81-8277-0074EE3FFA5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390866" y="10338573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3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7" name="Polyline: figure 86">
                          <a:extLst>
                            <a:ext uri="{FF2B5EF4-FFF2-40B4-BE49-F238E27FC236}">
                              <a16:creationId xmlns:a16="http://schemas.microsoft.com/office/drawing/2014/main" id="{8C9B9082-C88A-46F9-90E0-EC17467EA16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576669" y="10060554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8" name="Polyline: figure 87">
                          <a:extLst>
                            <a:ext uri="{FF2B5EF4-FFF2-40B4-BE49-F238E27FC236}">
                              <a16:creationId xmlns:a16="http://schemas.microsoft.com/office/drawing/2014/main" id="{2416D14D-A021-4861-8216-1DF7B5836C6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998661" y="10194598"/>
                          <a:ext cx="448351" cy="255678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4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0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0" y="251955"/>
                              </a:moveTo>
                              <a:cubicBezTo>
                                <a:pt x="239070" y="256920"/>
                                <a:pt x="248999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89" name="Polyline: figure 88">
                          <a:extLst>
                            <a:ext uri="{FF2B5EF4-FFF2-40B4-BE49-F238E27FC236}">
                              <a16:creationId xmlns:a16="http://schemas.microsoft.com/office/drawing/2014/main" id="{806EFC29-CDD6-483A-B225-CA1B724EB44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852576" y="10442829"/>
                          <a:ext cx="448351" cy="255678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8"/>
                            <a:gd name="connsiteX1" fmla="*/ 442619 w 448351"/>
                            <a:gd name="connsiteY1" fmla="*/ 147697 h 255678"/>
                            <a:gd name="connsiteX2" fmla="*/ 442619 w 448351"/>
                            <a:gd name="connsiteY2" fmla="*/ 132804 h 255678"/>
                            <a:gd name="connsiteX3" fmla="*/ 219211 w 448351"/>
                            <a:gd name="connsiteY3" fmla="*/ 3724 h 255678"/>
                            <a:gd name="connsiteX4" fmla="*/ 189424 w 448351"/>
                            <a:gd name="connsiteY4" fmla="*/ 3724 h 255678"/>
                            <a:gd name="connsiteX5" fmla="*/ 5733 w 448351"/>
                            <a:gd name="connsiteY5" fmla="*/ 107981 h 255678"/>
                            <a:gd name="connsiteX6" fmla="*/ 5733 w 448351"/>
                            <a:gd name="connsiteY6" fmla="*/ 122874 h 255678"/>
                            <a:gd name="connsiteX7" fmla="*/ 229140 w 448351"/>
                            <a:gd name="connsiteY7" fmla="*/ 251955 h 255678"/>
                            <a:gd name="connsiteX8" fmla="*/ 258928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0" name="Polyline: figure 89">
                          <a:extLst>
                            <a:ext uri="{FF2B5EF4-FFF2-40B4-BE49-F238E27FC236}">
                              <a16:creationId xmlns:a16="http://schemas.microsoft.com/office/drawing/2014/main" id="{A8B8D583-DB8D-462A-A06D-8D361D5ECD1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89451" y="10596733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3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1" name="Polyline: figure 90">
                          <a:extLst>
                            <a:ext uri="{FF2B5EF4-FFF2-40B4-BE49-F238E27FC236}">
                              <a16:creationId xmlns:a16="http://schemas.microsoft.com/office/drawing/2014/main" id="{FDA6DDAE-FA19-4131-A00F-AC949B1776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839793" y="9906651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2" name="Polyline: figure 91">
                          <a:extLst>
                            <a:ext uri="{FF2B5EF4-FFF2-40B4-BE49-F238E27FC236}">
                              <a16:creationId xmlns:a16="http://schemas.microsoft.com/office/drawing/2014/main" id="{F06A16E2-DA11-4EC5-8D12-9A4B460AAB9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165347" y="9142099"/>
                          <a:ext cx="448351" cy="255677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3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3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3" name="Polyline: figure 92">
                          <a:extLst>
                            <a:ext uri="{FF2B5EF4-FFF2-40B4-BE49-F238E27FC236}">
                              <a16:creationId xmlns:a16="http://schemas.microsoft.com/office/drawing/2014/main" id="{43E69D66-D5D6-4DF9-A466-36ADD49F75B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102918" y="9752748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14247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4" name="Polyline: figure 93">
                          <a:extLst>
                            <a:ext uri="{FF2B5EF4-FFF2-40B4-BE49-F238E27FC236}">
                              <a16:creationId xmlns:a16="http://schemas.microsoft.com/office/drawing/2014/main" id="{763AABB7-763F-4785-A41B-5BD1A7D5907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428471" y="8988196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48999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9353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5" name="Polyline: figure 94">
                          <a:extLst>
                            <a:ext uri="{FF2B5EF4-FFF2-40B4-BE49-F238E27FC236}">
                              <a16:creationId xmlns:a16="http://schemas.microsoft.com/office/drawing/2014/main" id="{2FF9D36A-2460-4E02-9B92-307539FFFAA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897257" y="9296003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14247" y="-1241"/>
                                <a:pt x="199353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6" name="Polyline: figure 95">
                          <a:extLst>
                            <a:ext uri="{FF2B5EF4-FFF2-40B4-BE49-F238E27FC236}">
                              <a16:creationId xmlns:a16="http://schemas.microsoft.com/office/drawing/2014/main" id="{37557C16-44D8-413B-A101-EAED8C2F01F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634132" y="9448664"/>
                          <a:ext cx="448351" cy="251954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0 h 251954"/>
                            <a:gd name="connsiteX1" fmla="*/ 5733 w 448351"/>
                            <a:gd name="connsiteY1" fmla="*/ 104257 h 251954"/>
                            <a:gd name="connsiteX2" fmla="*/ 5733 w 448351"/>
                            <a:gd name="connsiteY2" fmla="*/ 119151 h 251954"/>
                            <a:gd name="connsiteX3" fmla="*/ 229141 w 448351"/>
                            <a:gd name="connsiteY3" fmla="*/ 248231 h 251954"/>
                            <a:gd name="connsiteX4" fmla="*/ 258928 w 448351"/>
                            <a:gd name="connsiteY4" fmla="*/ 248231 h 251954"/>
                            <a:gd name="connsiteX5" fmla="*/ 442619 w 448351"/>
                            <a:gd name="connsiteY5" fmla="*/ 143974 h 251954"/>
                            <a:gd name="connsiteX6" fmla="*/ 442619 w 448351"/>
                            <a:gd name="connsiteY6" fmla="*/ 129080 h 251954"/>
                            <a:gd name="connsiteX7" fmla="*/ 219211 w 448351"/>
                            <a:gd name="connsiteY7" fmla="*/ 0 h 251954"/>
                            <a:gd name="connsiteX8" fmla="*/ 189424 w 448351"/>
                            <a:gd name="connsiteY8" fmla="*/ 0 h 25195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1954">
                              <a:moveTo>
                                <a:pt x="189424" y="0"/>
                              </a:moveTo>
                              <a:lnTo>
                                <a:pt x="5733" y="104257"/>
                              </a:lnTo>
                              <a:cubicBezTo>
                                <a:pt x="-4197" y="109222"/>
                                <a:pt x="768" y="114186"/>
                                <a:pt x="5733" y="119151"/>
                              </a:cubicBezTo>
                              <a:lnTo>
                                <a:pt x="229141" y="248231"/>
                              </a:lnTo>
                              <a:cubicBezTo>
                                <a:pt x="239070" y="253196"/>
                                <a:pt x="253964" y="253196"/>
                                <a:pt x="258928" y="248231"/>
                              </a:cubicBezTo>
                              <a:lnTo>
                                <a:pt x="442619" y="143974"/>
                              </a:lnTo>
                              <a:cubicBezTo>
                                <a:pt x="452549" y="139009"/>
                                <a:pt x="447584" y="134045"/>
                                <a:pt x="442619" y="129080"/>
                              </a:cubicBezTo>
                              <a:lnTo>
                                <a:pt x="219211" y="0"/>
                              </a:lnTo>
                              <a:cubicBezTo>
                                <a:pt x="209282" y="0"/>
                                <a:pt x="199353" y="0"/>
                                <a:pt x="189424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7" name="Polyline: figure 96">
                          <a:extLst>
                            <a:ext uri="{FF2B5EF4-FFF2-40B4-BE49-F238E27FC236}">
                              <a16:creationId xmlns:a16="http://schemas.microsoft.com/office/drawing/2014/main" id="{1E329FD4-EE1D-4A2E-97F6-C5523849B5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371008" y="9598844"/>
                          <a:ext cx="448351" cy="255678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0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1 w 448351"/>
                            <a:gd name="connsiteY7" fmla="*/ 3724 h 255678"/>
                            <a:gd name="connsiteX8" fmla="*/ 189423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3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8" name="Polyline: figure 97">
                          <a:extLst>
                            <a:ext uri="{FF2B5EF4-FFF2-40B4-BE49-F238E27FC236}">
                              <a16:creationId xmlns:a16="http://schemas.microsoft.com/office/drawing/2014/main" id="{3741BE1F-1063-4C83-BA75-DDD373E0E78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716419" y="9574021"/>
                          <a:ext cx="448351" cy="255678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8"/>
                            <a:gd name="connsiteX1" fmla="*/ 442619 w 448351"/>
                            <a:gd name="connsiteY1" fmla="*/ 147697 h 255678"/>
                            <a:gd name="connsiteX2" fmla="*/ 442619 w 448351"/>
                            <a:gd name="connsiteY2" fmla="*/ 132804 h 255678"/>
                            <a:gd name="connsiteX3" fmla="*/ 219211 w 448351"/>
                            <a:gd name="connsiteY3" fmla="*/ 3724 h 255678"/>
                            <a:gd name="connsiteX4" fmla="*/ 189424 w 448351"/>
                            <a:gd name="connsiteY4" fmla="*/ 3724 h 255678"/>
                            <a:gd name="connsiteX5" fmla="*/ 5733 w 448351"/>
                            <a:gd name="connsiteY5" fmla="*/ 107981 h 255678"/>
                            <a:gd name="connsiteX6" fmla="*/ 5733 w 448351"/>
                            <a:gd name="connsiteY6" fmla="*/ 122874 h 255678"/>
                            <a:gd name="connsiteX7" fmla="*/ 229140 w 448351"/>
                            <a:gd name="connsiteY7" fmla="*/ 251955 h 255678"/>
                            <a:gd name="connsiteX8" fmla="*/ 258928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99" name="Polyline: figure 98">
                          <a:extLst>
                            <a:ext uri="{FF2B5EF4-FFF2-40B4-BE49-F238E27FC236}">
                              <a16:creationId xmlns:a16="http://schemas.microsoft.com/office/drawing/2014/main" id="{2D86128A-BBB5-4E94-8F6C-D627FF93B7F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049790" y="7473988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14247" y="-1241"/>
                                <a:pt x="199353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0" name="Polyline: figure 99">
                          <a:extLst>
                            <a:ext uri="{FF2B5EF4-FFF2-40B4-BE49-F238E27FC236}">
                              <a16:creationId xmlns:a16="http://schemas.microsoft.com/office/drawing/2014/main" id="{23A36B10-9C53-4802-A0CF-BCED5061B78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732055" y="7659345"/>
                          <a:ext cx="448351" cy="254010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2056 h 254010"/>
                            <a:gd name="connsiteX1" fmla="*/ 5732 w 448351"/>
                            <a:gd name="connsiteY1" fmla="*/ 106314 h 254010"/>
                            <a:gd name="connsiteX2" fmla="*/ 5732 w 448351"/>
                            <a:gd name="connsiteY2" fmla="*/ 121208 h 254010"/>
                            <a:gd name="connsiteX3" fmla="*/ 229140 w 448351"/>
                            <a:gd name="connsiteY3" fmla="*/ 250287 h 254010"/>
                            <a:gd name="connsiteX4" fmla="*/ 258928 w 448351"/>
                            <a:gd name="connsiteY4" fmla="*/ 250287 h 254010"/>
                            <a:gd name="connsiteX5" fmla="*/ 442619 w 448351"/>
                            <a:gd name="connsiteY5" fmla="*/ 146031 h 254010"/>
                            <a:gd name="connsiteX6" fmla="*/ 442619 w 448351"/>
                            <a:gd name="connsiteY6" fmla="*/ 131137 h 254010"/>
                            <a:gd name="connsiteX7" fmla="*/ 219211 w 448351"/>
                            <a:gd name="connsiteY7" fmla="*/ 7021 h 254010"/>
                            <a:gd name="connsiteX8" fmla="*/ 189423 w 448351"/>
                            <a:gd name="connsiteY8" fmla="*/ 2056 h 25401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010">
                              <a:moveTo>
                                <a:pt x="189423" y="2056"/>
                              </a:moveTo>
                              <a:lnTo>
                                <a:pt x="5732" y="106314"/>
                              </a:lnTo>
                              <a:cubicBezTo>
                                <a:pt x="-4197" y="111278"/>
                                <a:pt x="768" y="116243"/>
                                <a:pt x="5732" y="121208"/>
                              </a:cubicBezTo>
                              <a:lnTo>
                                <a:pt x="229140" y="250287"/>
                              </a:lnTo>
                              <a:cubicBezTo>
                                <a:pt x="239069" y="255252"/>
                                <a:pt x="253963" y="255252"/>
                                <a:pt x="258928" y="250287"/>
                              </a:cubicBezTo>
                              <a:lnTo>
                                <a:pt x="442619" y="146031"/>
                              </a:lnTo>
                              <a:cubicBezTo>
                                <a:pt x="452548" y="141066"/>
                                <a:pt x="447584" y="136102"/>
                                <a:pt x="442619" y="131137"/>
                              </a:cubicBezTo>
                              <a:lnTo>
                                <a:pt x="219211" y="7021"/>
                              </a:lnTo>
                              <a:cubicBezTo>
                                <a:pt x="209282" y="2056"/>
                                <a:pt x="194388" y="-2908"/>
                                <a:pt x="189423" y="2056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1" name="Polyline: figure 100">
                          <a:extLst>
                            <a:ext uri="{FF2B5EF4-FFF2-40B4-BE49-F238E27FC236}">
                              <a16:creationId xmlns:a16="http://schemas.microsoft.com/office/drawing/2014/main" id="{53955CE6-3B35-4241-AB57-D0332E6E40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317880" y="7320084"/>
                          <a:ext cx="448351" cy="255677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5 h 255677"/>
                            <a:gd name="connsiteX4" fmla="*/ 258929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3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3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9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3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2" name="Polyline: figure 101">
                          <a:extLst>
                            <a:ext uri="{FF2B5EF4-FFF2-40B4-BE49-F238E27FC236}">
                              <a16:creationId xmlns:a16="http://schemas.microsoft.com/office/drawing/2014/main" id="{7B7AC69C-1E42-4E71-8746-D128C45E701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917857" y="8511593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4105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3" name="Polyline: figure 102">
                          <a:extLst>
                            <a:ext uri="{FF2B5EF4-FFF2-40B4-BE49-F238E27FC236}">
                              <a16:creationId xmlns:a16="http://schemas.microsoft.com/office/drawing/2014/main" id="{711A6558-8290-4D19-927D-0263DE1EC67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581005" y="7171146"/>
                          <a:ext cx="448351" cy="255677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7"/>
                            <a:gd name="connsiteX1" fmla="*/ 189423 w 448351"/>
                            <a:gd name="connsiteY1" fmla="*/ 3724 h 255677"/>
                            <a:gd name="connsiteX2" fmla="*/ 5733 w 448351"/>
                            <a:gd name="connsiteY2" fmla="*/ 107980 h 255677"/>
                            <a:gd name="connsiteX3" fmla="*/ 5733 w 448351"/>
                            <a:gd name="connsiteY3" fmla="*/ 122874 h 255677"/>
                            <a:gd name="connsiteX4" fmla="*/ 229141 w 448351"/>
                            <a:gd name="connsiteY4" fmla="*/ 251955 h 255677"/>
                            <a:gd name="connsiteX5" fmla="*/ 258928 w 448351"/>
                            <a:gd name="connsiteY5" fmla="*/ 251955 h 255677"/>
                            <a:gd name="connsiteX6" fmla="*/ 442619 w 448351"/>
                            <a:gd name="connsiteY6" fmla="*/ 147697 h 255677"/>
                            <a:gd name="connsiteX7" fmla="*/ 442619 w 448351"/>
                            <a:gd name="connsiteY7" fmla="*/ 132803 h 255677"/>
                            <a:gd name="connsiteX8" fmla="*/ 219211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3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4" name="Polyline: figure 103">
                          <a:extLst>
                            <a:ext uri="{FF2B5EF4-FFF2-40B4-BE49-F238E27FC236}">
                              <a16:creationId xmlns:a16="http://schemas.microsoft.com/office/drawing/2014/main" id="{4F76C58C-6148-4915-BBC2-82E792EF655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984509" y="942011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9353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4105" y="256919"/>
                                <a:pt x="248999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5" name="Polyline: figure 104">
                          <a:extLst>
                            <a:ext uri="{FF2B5EF4-FFF2-40B4-BE49-F238E27FC236}">
                              <a16:creationId xmlns:a16="http://schemas.microsoft.com/office/drawing/2014/main" id="{6B13DBA6-7656-4121-8E5F-F4375BD6E1C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231369" y="7543492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2 w 448351"/>
                            <a:gd name="connsiteY5" fmla="*/ 107980 h 255677"/>
                            <a:gd name="connsiteX6" fmla="*/ 5732 w 448351"/>
                            <a:gd name="connsiteY6" fmla="*/ 122874 h 255677"/>
                            <a:gd name="connsiteX7" fmla="*/ 229140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09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3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6" name="Polyline: figure 105">
                          <a:extLst>
                            <a:ext uri="{FF2B5EF4-FFF2-40B4-BE49-F238E27FC236}">
                              <a16:creationId xmlns:a16="http://schemas.microsoft.com/office/drawing/2014/main" id="{303EA69F-9524-4B33-AAD2-2D743ECFFD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640580" y="7513704"/>
                          <a:ext cx="453316" cy="255215"/>
                        </a:xfrm>
                        <a:custGeom>
                          <a:avLst/>
                          <a:gdLst>
                            <a:gd name="connsiteX0" fmla="*/ 263893 w 453316"/>
                            <a:gd name="connsiteY0" fmla="*/ 251955 h 255215"/>
                            <a:gd name="connsiteX1" fmla="*/ 447583 w 453316"/>
                            <a:gd name="connsiteY1" fmla="*/ 147697 h 255215"/>
                            <a:gd name="connsiteX2" fmla="*/ 447583 w 453316"/>
                            <a:gd name="connsiteY2" fmla="*/ 132804 h 255215"/>
                            <a:gd name="connsiteX3" fmla="*/ 224176 w 453316"/>
                            <a:gd name="connsiteY3" fmla="*/ 3724 h 255215"/>
                            <a:gd name="connsiteX4" fmla="*/ 194388 w 453316"/>
                            <a:gd name="connsiteY4" fmla="*/ 3724 h 255215"/>
                            <a:gd name="connsiteX5" fmla="*/ 5733 w 453316"/>
                            <a:gd name="connsiteY5" fmla="*/ 103016 h 255215"/>
                            <a:gd name="connsiteX6" fmla="*/ 5733 w 453316"/>
                            <a:gd name="connsiteY6" fmla="*/ 117910 h 255215"/>
                            <a:gd name="connsiteX7" fmla="*/ 229141 w 453316"/>
                            <a:gd name="connsiteY7" fmla="*/ 246990 h 255215"/>
                            <a:gd name="connsiteX8" fmla="*/ 263893 w 453316"/>
                            <a:gd name="connsiteY8" fmla="*/ 251955 h 25521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53316" h="255215">
                              <a:moveTo>
                                <a:pt x="263893" y="251955"/>
                              </a:moveTo>
                              <a:lnTo>
                                <a:pt x="447583" y="147697"/>
                              </a:lnTo>
                              <a:cubicBezTo>
                                <a:pt x="457513" y="142733"/>
                                <a:pt x="452548" y="137768"/>
                                <a:pt x="447583" y="132804"/>
                              </a:cubicBezTo>
                              <a:lnTo>
                                <a:pt x="224176" y="3724"/>
                              </a:lnTo>
                              <a:cubicBezTo>
                                <a:pt x="214247" y="-1241"/>
                                <a:pt x="199353" y="-1241"/>
                                <a:pt x="194388" y="3724"/>
                              </a:cubicBezTo>
                              <a:lnTo>
                                <a:pt x="5733" y="103016"/>
                              </a:lnTo>
                              <a:cubicBezTo>
                                <a:pt x="-4196" y="107981"/>
                                <a:pt x="768" y="112945"/>
                                <a:pt x="5733" y="117910"/>
                              </a:cubicBezTo>
                              <a:lnTo>
                                <a:pt x="229141" y="246990"/>
                              </a:lnTo>
                              <a:cubicBezTo>
                                <a:pt x="244035" y="256920"/>
                                <a:pt x="253964" y="256920"/>
                                <a:pt x="263893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7" name="Polyline: figure 106">
                          <a:extLst>
                            <a:ext uri="{FF2B5EF4-FFF2-40B4-BE49-F238E27FC236}">
                              <a16:creationId xmlns:a16="http://schemas.microsoft.com/office/drawing/2014/main" id="{FCC0528F-5B99-432B-865D-75AE3202A91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903705" y="7354836"/>
                          <a:ext cx="448351" cy="255677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7"/>
                            <a:gd name="connsiteX1" fmla="*/ 189423 w 448351"/>
                            <a:gd name="connsiteY1" fmla="*/ 3724 h 255677"/>
                            <a:gd name="connsiteX2" fmla="*/ 5733 w 448351"/>
                            <a:gd name="connsiteY2" fmla="*/ 107980 h 255677"/>
                            <a:gd name="connsiteX3" fmla="*/ 5733 w 448351"/>
                            <a:gd name="connsiteY3" fmla="*/ 122874 h 255677"/>
                            <a:gd name="connsiteX4" fmla="*/ 229141 w 448351"/>
                            <a:gd name="connsiteY4" fmla="*/ 251955 h 255677"/>
                            <a:gd name="connsiteX5" fmla="*/ 258928 w 448351"/>
                            <a:gd name="connsiteY5" fmla="*/ 251955 h 255677"/>
                            <a:gd name="connsiteX6" fmla="*/ 442619 w 448351"/>
                            <a:gd name="connsiteY6" fmla="*/ 147697 h 255677"/>
                            <a:gd name="connsiteX7" fmla="*/ 442619 w 448351"/>
                            <a:gd name="connsiteY7" fmla="*/ 132803 h 255677"/>
                            <a:gd name="connsiteX8" fmla="*/ 219211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8" name="Polyline: figure 107">
                          <a:extLst>
                            <a:ext uri="{FF2B5EF4-FFF2-40B4-BE49-F238E27FC236}">
                              <a16:creationId xmlns:a16="http://schemas.microsoft.com/office/drawing/2014/main" id="{D63635FA-7A71-4481-A066-6860947A60C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170080" y="7205898"/>
                          <a:ext cx="772766" cy="444333"/>
                        </a:xfrm>
                        <a:custGeom>
                          <a:avLst/>
                          <a:gdLst>
                            <a:gd name="connsiteX0" fmla="*/ 7447 w 772766"/>
                            <a:gd name="connsiteY0" fmla="*/ 122874 h 444333"/>
                            <a:gd name="connsiteX1" fmla="*/ 553555 w 772766"/>
                            <a:gd name="connsiteY1" fmla="*/ 440610 h 444333"/>
                            <a:gd name="connsiteX2" fmla="*/ 583343 w 772766"/>
                            <a:gd name="connsiteY2" fmla="*/ 440610 h 444333"/>
                            <a:gd name="connsiteX3" fmla="*/ 767034 w 772766"/>
                            <a:gd name="connsiteY3" fmla="*/ 336353 h 444333"/>
                            <a:gd name="connsiteX4" fmla="*/ 767034 w 772766"/>
                            <a:gd name="connsiteY4" fmla="*/ 321459 h 444333"/>
                            <a:gd name="connsiteX5" fmla="*/ 220926 w 772766"/>
                            <a:gd name="connsiteY5" fmla="*/ 3724 h 444333"/>
                            <a:gd name="connsiteX6" fmla="*/ 191138 w 772766"/>
                            <a:gd name="connsiteY6" fmla="*/ 3724 h 444333"/>
                            <a:gd name="connsiteX7" fmla="*/ 7447 w 772766"/>
                            <a:gd name="connsiteY7" fmla="*/ 107980 h 444333"/>
                            <a:gd name="connsiteX8" fmla="*/ 7447 w 772766"/>
                            <a:gd name="connsiteY8" fmla="*/ 122874 h 44433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772766" h="444333">
                              <a:moveTo>
                                <a:pt x="7447" y="122874"/>
                              </a:moveTo>
                              <a:lnTo>
                                <a:pt x="553555" y="440610"/>
                              </a:lnTo>
                              <a:cubicBezTo>
                                <a:pt x="563484" y="445574"/>
                                <a:pt x="578378" y="445574"/>
                                <a:pt x="583343" y="440610"/>
                              </a:cubicBezTo>
                              <a:lnTo>
                                <a:pt x="767034" y="336353"/>
                              </a:lnTo>
                              <a:cubicBezTo>
                                <a:pt x="776963" y="331388"/>
                                <a:pt x="771999" y="326424"/>
                                <a:pt x="767034" y="321459"/>
                              </a:cubicBezTo>
                              <a:lnTo>
                                <a:pt x="220926" y="3724"/>
                              </a:lnTo>
                              <a:cubicBezTo>
                                <a:pt x="210997" y="-1241"/>
                                <a:pt x="196102" y="-1241"/>
                                <a:pt x="191138" y="3724"/>
                              </a:cubicBezTo>
                              <a:lnTo>
                                <a:pt x="7447" y="107980"/>
                              </a:lnTo>
                              <a:cubicBezTo>
                                <a:pt x="-2482" y="107980"/>
                                <a:pt x="-2482" y="117910"/>
                                <a:pt x="7447" y="12287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09" name="Polyline: figure 108">
                          <a:extLst>
                            <a:ext uri="{FF2B5EF4-FFF2-40B4-BE49-F238E27FC236}">
                              <a16:creationId xmlns:a16="http://schemas.microsoft.com/office/drawing/2014/main" id="{22430721-CFA4-4217-88C4-D0758186C1C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372490" y="7662643"/>
                          <a:ext cx="448351" cy="255678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1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1 w 448351"/>
                            <a:gd name="connsiteY7" fmla="*/ 3724 h 255678"/>
                            <a:gd name="connsiteX8" fmla="*/ 189424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4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0" name="Polyline: figure 109">
                          <a:extLst>
                            <a:ext uri="{FF2B5EF4-FFF2-40B4-BE49-F238E27FC236}">
                              <a16:creationId xmlns:a16="http://schemas.microsoft.com/office/drawing/2014/main" id="{0A0851FD-693E-4802-B108-C2E3960A32A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376714" y="8813194"/>
                          <a:ext cx="448351" cy="251954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0 h 251954"/>
                            <a:gd name="connsiteX1" fmla="*/ 5733 w 448351"/>
                            <a:gd name="connsiteY1" fmla="*/ 104257 h 251954"/>
                            <a:gd name="connsiteX2" fmla="*/ 5733 w 448351"/>
                            <a:gd name="connsiteY2" fmla="*/ 119151 h 251954"/>
                            <a:gd name="connsiteX3" fmla="*/ 229141 w 448351"/>
                            <a:gd name="connsiteY3" fmla="*/ 248231 h 251954"/>
                            <a:gd name="connsiteX4" fmla="*/ 258928 w 448351"/>
                            <a:gd name="connsiteY4" fmla="*/ 248231 h 251954"/>
                            <a:gd name="connsiteX5" fmla="*/ 442619 w 448351"/>
                            <a:gd name="connsiteY5" fmla="*/ 143974 h 251954"/>
                            <a:gd name="connsiteX6" fmla="*/ 442619 w 448351"/>
                            <a:gd name="connsiteY6" fmla="*/ 129080 h 251954"/>
                            <a:gd name="connsiteX7" fmla="*/ 219211 w 448351"/>
                            <a:gd name="connsiteY7" fmla="*/ 0 h 251954"/>
                            <a:gd name="connsiteX8" fmla="*/ 189423 w 448351"/>
                            <a:gd name="connsiteY8" fmla="*/ 0 h 25195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1954">
                              <a:moveTo>
                                <a:pt x="189423" y="0"/>
                              </a:moveTo>
                              <a:lnTo>
                                <a:pt x="5733" y="104257"/>
                              </a:lnTo>
                              <a:cubicBezTo>
                                <a:pt x="-4197" y="109221"/>
                                <a:pt x="768" y="114186"/>
                                <a:pt x="5733" y="119151"/>
                              </a:cubicBezTo>
                              <a:lnTo>
                                <a:pt x="229141" y="248231"/>
                              </a:lnTo>
                              <a:cubicBezTo>
                                <a:pt x="239070" y="253195"/>
                                <a:pt x="253964" y="253195"/>
                                <a:pt x="258928" y="248231"/>
                              </a:cubicBezTo>
                              <a:lnTo>
                                <a:pt x="442619" y="143974"/>
                              </a:lnTo>
                              <a:cubicBezTo>
                                <a:pt x="452548" y="139009"/>
                                <a:pt x="447584" y="134045"/>
                                <a:pt x="442619" y="129080"/>
                              </a:cubicBezTo>
                              <a:lnTo>
                                <a:pt x="219211" y="0"/>
                              </a:lnTo>
                              <a:cubicBezTo>
                                <a:pt x="214247" y="0"/>
                                <a:pt x="199353" y="0"/>
                                <a:pt x="189423" y="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1" name="Polyline: figure 110">
                          <a:extLst>
                            <a:ext uri="{FF2B5EF4-FFF2-40B4-BE49-F238E27FC236}">
                              <a16:creationId xmlns:a16="http://schemas.microsoft.com/office/drawing/2014/main" id="{98D2B074-76CF-4D55-AE1E-2C3911D54DA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968245" y="7697395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4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2" name="Polyline: figure 111">
                          <a:extLst>
                            <a:ext uri="{FF2B5EF4-FFF2-40B4-BE49-F238E27FC236}">
                              <a16:creationId xmlns:a16="http://schemas.microsoft.com/office/drawing/2014/main" id="{8A470227-6BB4-4429-8767-FF7C9823557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644803" y="8660531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3" name="Polyline: figure 112">
                          <a:extLst>
                            <a:ext uri="{FF2B5EF4-FFF2-40B4-BE49-F238E27FC236}">
                              <a16:creationId xmlns:a16="http://schemas.microsoft.com/office/drawing/2014/main" id="{341DA69F-6B55-45FD-9FDF-F05B8E6212B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658955" y="10184669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4" name="Polyline: figure 113">
                          <a:extLst>
                            <a:ext uri="{FF2B5EF4-FFF2-40B4-BE49-F238E27FC236}">
                              <a16:creationId xmlns:a16="http://schemas.microsoft.com/office/drawing/2014/main" id="{7095BFC9-9159-4F0D-BF2A-E94098CB0CE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256821" y="10035731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3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14247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5" name="Polyline: figure 114">
                          <a:extLst>
                            <a:ext uri="{FF2B5EF4-FFF2-40B4-BE49-F238E27FC236}">
                              <a16:creationId xmlns:a16="http://schemas.microsoft.com/office/drawing/2014/main" id="{BE058B1B-85A1-42F1-BBA0-05F5DA8528A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922080" y="10035731"/>
                          <a:ext cx="448351" cy="251954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1954"/>
                            <a:gd name="connsiteX1" fmla="*/ 442619 w 448351"/>
                            <a:gd name="connsiteY1" fmla="*/ 147697 h 251954"/>
                            <a:gd name="connsiteX2" fmla="*/ 442619 w 448351"/>
                            <a:gd name="connsiteY2" fmla="*/ 132803 h 251954"/>
                            <a:gd name="connsiteX3" fmla="*/ 219211 w 448351"/>
                            <a:gd name="connsiteY3" fmla="*/ 3724 h 251954"/>
                            <a:gd name="connsiteX4" fmla="*/ 189424 w 448351"/>
                            <a:gd name="connsiteY4" fmla="*/ 3724 h 251954"/>
                            <a:gd name="connsiteX5" fmla="*/ 5733 w 448351"/>
                            <a:gd name="connsiteY5" fmla="*/ 107980 h 251954"/>
                            <a:gd name="connsiteX6" fmla="*/ 5733 w 448351"/>
                            <a:gd name="connsiteY6" fmla="*/ 122874 h 251954"/>
                            <a:gd name="connsiteX7" fmla="*/ 229140 w 448351"/>
                            <a:gd name="connsiteY7" fmla="*/ 251955 h 251954"/>
                            <a:gd name="connsiteX8" fmla="*/ 258928 w 448351"/>
                            <a:gd name="connsiteY8" fmla="*/ 251955 h 25195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1954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1955"/>
                                <a:pt x="253964" y="251955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6" name="Polyline: figure 115">
                          <a:extLst>
                            <a:ext uri="{FF2B5EF4-FFF2-40B4-BE49-F238E27FC236}">
                              <a16:creationId xmlns:a16="http://schemas.microsoft.com/office/drawing/2014/main" id="{A0440FC5-841D-4EB9-AB2F-F00490E6871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190170" y="988182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4105" y="256919"/>
                                <a:pt x="248999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7" name="Polyline: figure 116">
                          <a:extLst>
                            <a:ext uri="{FF2B5EF4-FFF2-40B4-BE49-F238E27FC236}">
                              <a16:creationId xmlns:a16="http://schemas.microsoft.com/office/drawing/2014/main" id="{7DAA38F3-CD16-4A6A-B81C-9341401F9C9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453294" y="9727924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8" name="Polyline: figure 117">
                          <a:extLst>
                            <a:ext uri="{FF2B5EF4-FFF2-40B4-BE49-F238E27FC236}">
                              <a16:creationId xmlns:a16="http://schemas.microsoft.com/office/drawing/2014/main" id="{BC0B30A3-5AAF-4B30-AEAD-5C270D1B9FB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24911" y="9881828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19" name="Polyline: figure 118">
                          <a:extLst>
                            <a:ext uri="{FF2B5EF4-FFF2-40B4-BE49-F238E27FC236}">
                              <a16:creationId xmlns:a16="http://schemas.microsoft.com/office/drawing/2014/main" id="{6DB99850-8003-4FC1-8BE4-26F5FD4B8D4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788036" y="9729442"/>
                          <a:ext cx="448351" cy="254160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2207 h 254160"/>
                            <a:gd name="connsiteX1" fmla="*/ 5733 w 448351"/>
                            <a:gd name="connsiteY1" fmla="*/ 106463 h 254160"/>
                            <a:gd name="connsiteX2" fmla="*/ 5733 w 448351"/>
                            <a:gd name="connsiteY2" fmla="*/ 121357 h 254160"/>
                            <a:gd name="connsiteX3" fmla="*/ 229141 w 448351"/>
                            <a:gd name="connsiteY3" fmla="*/ 250438 h 254160"/>
                            <a:gd name="connsiteX4" fmla="*/ 258928 w 448351"/>
                            <a:gd name="connsiteY4" fmla="*/ 250438 h 254160"/>
                            <a:gd name="connsiteX5" fmla="*/ 442619 w 448351"/>
                            <a:gd name="connsiteY5" fmla="*/ 146180 h 254160"/>
                            <a:gd name="connsiteX6" fmla="*/ 442619 w 448351"/>
                            <a:gd name="connsiteY6" fmla="*/ 131286 h 254160"/>
                            <a:gd name="connsiteX7" fmla="*/ 219211 w 448351"/>
                            <a:gd name="connsiteY7" fmla="*/ 2207 h 254160"/>
                            <a:gd name="connsiteX8" fmla="*/ 189423 w 448351"/>
                            <a:gd name="connsiteY8" fmla="*/ 2207 h 25416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0">
                              <a:moveTo>
                                <a:pt x="189423" y="2207"/>
                              </a:moveTo>
                              <a:lnTo>
                                <a:pt x="5733" y="106463"/>
                              </a:lnTo>
                              <a:cubicBezTo>
                                <a:pt x="-4197" y="111428"/>
                                <a:pt x="768" y="116392"/>
                                <a:pt x="5733" y="121357"/>
                              </a:cubicBezTo>
                              <a:lnTo>
                                <a:pt x="229141" y="250438"/>
                              </a:lnTo>
                              <a:cubicBezTo>
                                <a:pt x="239070" y="255402"/>
                                <a:pt x="253964" y="255402"/>
                                <a:pt x="258928" y="250438"/>
                              </a:cubicBezTo>
                              <a:lnTo>
                                <a:pt x="442619" y="146180"/>
                              </a:lnTo>
                              <a:cubicBezTo>
                                <a:pt x="452548" y="141215"/>
                                <a:pt x="447584" y="136251"/>
                                <a:pt x="442619" y="131286"/>
                              </a:cubicBezTo>
                              <a:lnTo>
                                <a:pt x="219211" y="2207"/>
                              </a:lnTo>
                              <a:cubicBezTo>
                                <a:pt x="209282" y="2207"/>
                                <a:pt x="199353" y="-2758"/>
                                <a:pt x="189423" y="2207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0" name="Polyline: figure 119">
                          <a:extLst>
                            <a:ext uri="{FF2B5EF4-FFF2-40B4-BE49-F238E27FC236}">
                              <a16:creationId xmlns:a16="http://schemas.microsoft.com/office/drawing/2014/main" id="{0DF7F700-A460-41CC-8DF4-8D1E48F1ED2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850464" y="9117276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1" name="Polyline: figure 120">
                          <a:extLst>
                            <a:ext uri="{FF2B5EF4-FFF2-40B4-BE49-F238E27FC236}">
                              <a16:creationId xmlns:a16="http://schemas.microsoft.com/office/drawing/2014/main" id="{0A3AFD46-4CC2-42EC-A93F-E7FC8FDD32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582375" y="9271179"/>
                          <a:ext cx="448351" cy="255677"/>
                        </a:xfrm>
                        <a:custGeom>
                          <a:avLst/>
                          <a:gdLst>
                            <a:gd name="connsiteX0" fmla="*/ 189423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3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3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14247" y="-1241"/>
                                <a:pt x="199353" y="-1241"/>
                                <a:pt x="189423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2" name="Polyline: figure 121">
                          <a:extLst>
                            <a:ext uri="{FF2B5EF4-FFF2-40B4-BE49-F238E27FC236}">
                              <a16:creationId xmlns:a16="http://schemas.microsoft.com/office/drawing/2014/main" id="{76E2607A-E9F3-4F78-B0E8-20DB12270BD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113589" y="8963373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3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0 w 448351"/>
                            <a:gd name="connsiteY3" fmla="*/ 251954 h 255677"/>
                            <a:gd name="connsiteX4" fmla="*/ 258928 w 448351"/>
                            <a:gd name="connsiteY4" fmla="*/ 251954 h 255677"/>
                            <a:gd name="connsiteX5" fmla="*/ 442619 w 448351"/>
                            <a:gd name="connsiteY5" fmla="*/ 147698 h 255677"/>
                            <a:gd name="connsiteX6" fmla="*/ 442619 w 448351"/>
                            <a:gd name="connsiteY6" fmla="*/ 132804 h 255677"/>
                            <a:gd name="connsiteX7" fmla="*/ 219211 w 448351"/>
                            <a:gd name="connsiteY7" fmla="*/ 3723 h 255677"/>
                            <a:gd name="connsiteX8" fmla="*/ 189424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3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9353" y="-1241"/>
                                <a:pt x="189424" y="372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3" name="Polyline: figure 122">
                          <a:extLst>
                            <a:ext uri="{FF2B5EF4-FFF2-40B4-BE49-F238E27FC236}">
                              <a16:creationId xmlns:a16="http://schemas.microsoft.com/office/drawing/2014/main" id="{1A8593DF-A107-472B-B61B-065DC5E9F80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056125" y="9578986"/>
                          <a:ext cx="448351" cy="255677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7"/>
                            <a:gd name="connsiteX1" fmla="*/ 5733 w 448351"/>
                            <a:gd name="connsiteY1" fmla="*/ 107980 h 255677"/>
                            <a:gd name="connsiteX2" fmla="*/ 5733 w 448351"/>
                            <a:gd name="connsiteY2" fmla="*/ 122874 h 255677"/>
                            <a:gd name="connsiteX3" fmla="*/ 229141 w 448351"/>
                            <a:gd name="connsiteY3" fmla="*/ 251955 h 255677"/>
                            <a:gd name="connsiteX4" fmla="*/ 258928 w 448351"/>
                            <a:gd name="connsiteY4" fmla="*/ 251955 h 255677"/>
                            <a:gd name="connsiteX5" fmla="*/ 442619 w 448351"/>
                            <a:gd name="connsiteY5" fmla="*/ 147697 h 255677"/>
                            <a:gd name="connsiteX6" fmla="*/ 442619 w 448351"/>
                            <a:gd name="connsiteY6" fmla="*/ 132803 h 255677"/>
                            <a:gd name="connsiteX7" fmla="*/ 219211 w 448351"/>
                            <a:gd name="connsiteY7" fmla="*/ 3724 h 255677"/>
                            <a:gd name="connsiteX8" fmla="*/ 189424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189424" y="3724"/>
                              </a:move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4" name="Polyline: figure 123">
                          <a:extLst>
                            <a:ext uri="{FF2B5EF4-FFF2-40B4-BE49-F238E27FC236}">
                              <a16:creationId xmlns:a16="http://schemas.microsoft.com/office/drawing/2014/main" id="{D6AC1E80-F739-4A9F-B88D-DED94AF6D3F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319250" y="9425082"/>
                          <a:ext cx="448351" cy="255678"/>
                        </a:xfrm>
                        <a:custGeom>
                          <a:avLst/>
                          <a:gdLst>
                            <a:gd name="connsiteX0" fmla="*/ 189424 w 448351"/>
                            <a:gd name="connsiteY0" fmla="*/ 3724 h 255678"/>
                            <a:gd name="connsiteX1" fmla="*/ 5733 w 448351"/>
                            <a:gd name="connsiteY1" fmla="*/ 107981 h 255678"/>
                            <a:gd name="connsiteX2" fmla="*/ 5733 w 448351"/>
                            <a:gd name="connsiteY2" fmla="*/ 122874 h 255678"/>
                            <a:gd name="connsiteX3" fmla="*/ 229140 w 448351"/>
                            <a:gd name="connsiteY3" fmla="*/ 251955 h 255678"/>
                            <a:gd name="connsiteX4" fmla="*/ 258928 w 448351"/>
                            <a:gd name="connsiteY4" fmla="*/ 251955 h 255678"/>
                            <a:gd name="connsiteX5" fmla="*/ 442619 w 448351"/>
                            <a:gd name="connsiteY5" fmla="*/ 147697 h 255678"/>
                            <a:gd name="connsiteX6" fmla="*/ 442619 w 448351"/>
                            <a:gd name="connsiteY6" fmla="*/ 132804 h 255678"/>
                            <a:gd name="connsiteX7" fmla="*/ 219211 w 448351"/>
                            <a:gd name="connsiteY7" fmla="*/ 3724 h 255678"/>
                            <a:gd name="connsiteX8" fmla="*/ 189424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189424" y="3724"/>
                              </a:move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5" name="Polyline: figure 124">
                          <a:extLst>
                            <a:ext uri="{FF2B5EF4-FFF2-40B4-BE49-F238E27FC236}">
                              <a16:creationId xmlns:a16="http://schemas.microsoft.com/office/drawing/2014/main" id="{71D3EAA3-45F8-44ED-91B2-41429AF192C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115700" y="10293891"/>
                          <a:ext cx="453316" cy="251954"/>
                        </a:xfrm>
                        <a:custGeom>
                          <a:avLst/>
                          <a:gdLst>
                            <a:gd name="connsiteX0" fmla="*/ 263893 w 453316"/>
                            <a:gd name="connsiteY0" fmla="*/ 251955 h 251954"/>
                            <a:gd name="connsiteX1" fmla="*/ 447584 w 453316"/>
                            <a:gd name="connsiteY1" fmla="*/ 147697 h 251954"/>
                            <a:gd name="connsiteX2" fmla="*/ 447584 w 453316"/>
                            <a:gd name="connsiteY2" fmla="*/ 132804 h 251954"/>
                            <a:gd name="connsiteX3" fmla="*/ 224176 w 453316"/>
                            <a:gd name="connsiteY3" fmla="*/ 3724 h 251954"/>
                            <a:gd name="connsiteX4" fmla="*/ 194388 w 453316"/>
                            <a:gd name="connsiteY4" fmla="*/ 3724 h 251954"/>
                            <a:gd name="connsiteX5" fmla="*/ 5733 w 453316"/>
                            <a:gd name="connsiteY5" fmla="*/ 103016 h 251954"/>
                            <a:gd name="connsiteX6" fmla="*/ 5733 w 453316"/>
                            <a:gd name="connsiteY6" fmla="*/ 117910 h 251954"/>
                            <a:gd name="connsiteX7" fmla="*/ 229140 w 453316"/>
                            <a:gd name="connsiteY7" fmla="*/ 246990 h 251954"/>
                            <a:gd name="connsiteX8" fmla="*/ 263893 w 453316"/>
                            <a:gd name="connsiteY8" fmla="*/ 251955 h 25195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53316" h="251954">
                              <a:moveTo>
                                <a:pt x="263893" y="251955"/>
                              </a:moveTo>
                              <a:lnTo>
                                <a:pt x="447584" y="147697"/>
                              </a:lnTo>
                              <a:cubicBezTo>
                                <a:pt x="457513" y="142733"/>
                                <a:pt x="452548" y="137768"/>
                                <a:pt x="447584" y="132804"/>
                              </a:cubicBezTo>
                              <a:lnTo>
                                <a:pt x="224176" y="3724"/>
                              </a:lnTo>
                              <a:cubicBezTo>
                                <a:pt x="214246" y="-1241"/>
                                <a:pt x="199353" y="-1241"/>
                                <a:pt x="194388" y="3724"/>
                              </a:cubicBezTo>
                              <a:lnTo>
                                <a:pt x="5733" y="103016"/>
                              </a:lnTo>
                              <a:cubicBezTo>
                                <a:pt x="-4197" y="107981"/>
                                <a:pt x="768" y="112945"/>
                                <a:pt x="5733" y="117910"/>
                              </a:cubicBezTo>
                              <a:lnTo>
                                <a:pt x="229140" y="246990"/>
                              </a:lnTo>
                              <a:cubicBezTo>
                                <a:pt x="239070" y="251955"/>
                                <a:pt x="253964" y="251955"/>
                                <a:pt x="263893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6" name="Polyline: figure 125">
                          <a:extLst>
                            <a:ext uri="{FF2B5EF4-FFF2-40B4-BE49-F238E27FC236}">
                              <a16:creationId xmlns:a16="http://schemas.microsoft.com/office/drawing/2014/main" id="{BB74889E-70F3-439E-B206-0D1FCB0E7DE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313544" y="10214457"/>
                          <a:ext cx="448351" cy="255677"/>
                        </a:xfrm>
                        <a:custGeom>
                          <a:avLst/>
                          <a:gdLst>
                            <a:gd name="connsiteX0" fmla="*/ 442619 w 448351"/>
                            <a:gd name="connsiteY0" fmla="*/ 132804 h 255677"/>
                            <a:gd name="connsiteX1" fmla="*/ 219211 w 448351"/>
                            <a:gd name="connsiteY1" fmla="*/ 3723 h 255677"/>
                            <a:gd name="connsiteX2" fmla="*/ 189424 w 448351"/>
                            <a:gd name="connsiteY2" fmla="*/ 3723 h 255677"/>
                            <a:gd name="connsiteX3" fmla="*/ 5733 w 448351"/>
                            <a:gd name="connsiteY3" fmla="*/ 107980 h 255677"/>
                            <a:gd name="connsiteX4" fmla="*/ 5733 w 448351"/>
                            <a:gd name="connsiteY4" fmla="*/ 122874 h 255677"/>
                            <a:gd name="connsiteX5" fmla="*/ 229141 w 448351"/>
                            <a:gd name="connsiteY5" fmla="*/ 251954 h 255677"/>
                            <a:gd name="connsiteX6" fmla="*/ 258928 w 448351"/>
                            <a:gd name="connsiteY6" fmla="*/ 251954 h 255677"/>
                            <a:gd name="connsiteX7" fmla="*/ 442619 w 448351"/>
                            <a:gd name="connsiteY7" fmla="*/ 147698 h 255677"/>
                            <a:gd name="connsiteX8" fmla="*/ 442619 w 448351"/>
                            <a:gd name="connsiteY8" fmla="*/ 13280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442619" y="132804"/>
                              </a:move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7698"/>
                                <a:pt x="447584" y="137768"/>
                                <a:pt x="442619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7" name="Polyline: figure 126">
                          <a:extLst>
                            <a:ext uri="{FF2B5EF4-FFF2-40B4-BE49-F238E27FC236}">
                              <a16:creationId xmlns:a16="http://schemas.microsoft.com/office/drawing/2014/main" id="{F9B0A3CF-F9EA-4A55-A940-9DFB904C146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636244" y="10343537"/>
                          <a:ext cx="545172" cy="310288"/>
                        </a:xfrm>
                        <a:custGeom>
                          <a:avLst/>
                          <a:gdLst>
                            <a:gd name="connsiteX0" fmla="*/ 536947 w 545172"/>
                            <a:gd name="connsiteY0" fmla="*/ 132804 h 310288"/>
                            <a:gd name="connsiteX1" fmla="*/ 313539 w 545172"/>
                            <a:gd name="connsiteY1" fmla="*/ 3724 h 310288"/>
                            <a:gd name="connsiteX2" fmla="*/ 283751 w 545172"/>
                            <a:gd name="connsiteY2" fmla="*/ 3724 h 310288"/>
                            <a:gd name="connsiteX3" fmla="*/ 5733 w 545172"/>
                            <a:gd name="connsiteY3" fmla="*/ 162591 h 310288"/>
                            <a:gd name="connsiteX4" fmla="*/ 5733 w 545172"/>
                            <a:gd name="connsiteY4" fmla="*/ 177485 h 310288"/>
                            <a:gd name="connsiteX5" fmla="*/ 229141 w 545172"/>
                            <a:gd name="connsiteY5" fmla="*/ 306566 h 310288"/>
                            <a:gd name="connsiteX6" fmla="*/ 258928 w 545172"/>
                            <a:gd name="connsiteY6" fmla="*/ 306566 h 310288"/>
                            <a:gd name="connsiteX7" fmla="*/ 541912 w 545172"/>
                            <a:gd name="connsiteY7" fmla="*/ 152662 h 310288"/>
                            <a:gd name="connsiteX8" fmla="*/ 536947 w 545172"/>
                            <a:gd name="connsiteY8" fmla="*/ 132804 h 31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545172" h="310288">
                              <a:moveTo>
                                <a:pt x="536947" y="132804"/>
                              </a:moveTo>
                              <a:lnTo>
                                <a:pt x="313539" y="3724"/>
                              </a:lnTo>
                              <a:cubicBezTo>
                                <a:pt x="303610" y="-1241"/>
                                <a:pt x="288716" y="-1241"/>
                                <a:pt x="283751" y="3724"/>
                              </a:cubicBezTo>
                              <a:lnTo>
                                <a:pt x="5733" y="162591"/>
                              </a:lnTo>
                              <a:cubicBezTo>
                                <a:pt x="-4197" y="167556"/>
                                <a:pt x="768" y="172520"/>
                                <a:pt x="5733" y="177485"/>
                              </a:cubicBezTo>
                              <a:lnTo>
                                <a:pt x="229141" y="306566"/>
                              </a:lnTo>
                              <a:cubicBezTo>
                                <a:pt x="239070" y="311530"/>
                                <a:pt x="253964" y="311530"/>
                                <a:pt x="258928" y="306566"/>
                              </a:cubicBezTo>
                              <a:lnTo>
                                <a:pt x="541912" y="152662"/>
                              </a:lnTo>
                              <a:cubicBezTo>
                                <a:pt x="546876" y="147697"/>
                                <a:pt x="546876" y="137768"/>
                                <a:pt x="536947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8" name="Polyline: figure 127">
                          <a:extLst>
                            <a:ext uri="{FF2B5EF4-FFF2-40B4-BE49-F238E27FC236}">
                              <a16:creationId xmlns:a16="http://schemas.microsoft.com/office/drawing/2014/main" id="{28E16FA8-BDFB-494B-A008-1A9613B623E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1921339" y="9966226"/>
                          <a:ext cx="489782" cy="280500"/>
                        </a:xfrm>
                        <a:custGeom>
                          <a:avLst/>
                          <a:gdLst>
                            <a:gd name="connsiteX0" fmla="*/ 482336 w 489782"/>
                            <a:gd name="connsiteY0" fmla="*/ 132804 h 280500"/>
                            <a:gd name="connsiteX1" fmla="*/ 258928 w 489782"/>
                            <a:gd name="connsiteY1" fmla="*/ 3723 h 280500"/>
                            <a:gd name="connsiteX2" fmla="*/ 229140 w 489782"/>
                            <a:gd name="connsiteY2" fmla="*/ 3723 h 280500"/>
                            <a:gd name="connsiteX3" fmla="*/ 5733 w 489782"/>
                            <a:gd name="connsiteY3" fmla="*/ 132804 h 280500"/>
                            <a:gd name="connsiteX4" fmla="*/ 5733 w 489782"/>
                            <a:gd name="connsiteY4" fmla="*/ 147698 h 280500"/>
                            <a:gd name="connsiteX5" fmla="*/ 229140 w 489782"/>
                            <a:gd name="connsiteY5" fmla="*/ 276777 h 280500"/>
                            <a:gd name="connsiteX6" fmla="*/ 258928 w 489782"/>
                            <a:gd name="connsiteY6" fmla="*/ 276777 h 280500"/>
                            <a:gd name="connsiteX7" fmla="*/ 482336 w 489782"/>
                            <a:gd name="connsiteY7" fmla="*/ 147698 h 280500"/>
                            <a:gd name="connsiteX8" fmla="*/ 482336 w 489782"/>
                            <a:gd name="connsiteY8" fmla="*/ 132804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9782" h="280500">
                              <a:moveTo>
                                <a:pt x="482336" y="132804"/>
                              </a:moveTo>
                              <a:lnTo>
                                <a:pt x="258928" y="3723"/>
                              </a:lnTo>
                              <a:cubicBezTo>
                                <a:pt x="248999" y="-1241"/>
                                <a:pt x="234105" y="-1241"/>
                                <a:pt x="229140" y="3723"/>
                              </a:cubicBezTo>
                              <a:lnTo>
                                <a:pt x="5733" y="132804"/>
                              </a:lnTo>
                              <a:cubicBezTo>
                                <a:pt x="-4197" y="137768"/>
                                <a:pt x="768" y="142733"/>
                                <a:pt x="5733" y="147698"/>
                              </a:cubicBezTo>
                              <a:lnTo>
                                <a:pt x="229140" y="276777"/>
                              </a:lnTo>
                              <a:cubicBezTo>
                                <a:pt x="239070" y="281742"/>
                                <a:pt x="248999" y="281742"/>
                                <a:pt x="258928" y="276777"/>
                              </a:cubicBezTo>
                              <a:lnTo>
                                <a:pt x="482336" y="147698"/>
                              </a:lnTo>
                              <a:cubicBezTo>
                                <a:pt x="492265" y="142733"/>
                                <a:pt x="492265" y="137768"/>
                                <a:pt x="482336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29" name="Polyline: figure 128">
                          <a:extLst>
                            <a:ext uri="{FF2B5EF4-FFF2-40B4-BE49-F238E27FC236}">
                              <a16:creationId xmlns:a16="http://schemas.microsoft.com/office/drawing/2014/main" id="{BB71E7CA-596C-4AFE-985F-87610C29DE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348296" y="9747783"/>
                          <a:ext cx="448351" cy="255678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1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1" y="251955"/>
                              </a:move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0" name="Polyline: figure 129">
                          <a:extLst>
                            <a:ext uri="{FF2B5EF4-FFF2-40B4-BE49-F238E27FC236}">
                              <a16:creationId xmlns:a16="http://schemas.microsoft.com/office/drawing/2014/main" id="{78C92C26-EF92-495A-9E29-76CA6D6097E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958944" y="10487511"/>
                          <a:ext cx="613898" cy="354970"/>
                        </a:xfrm>
                        <a:custGeom>
                          <a:avLst/>
                          <a:gdLst>
                            <a:gd name="connsiteX0" fmla="*/ 606452 w 613898"/>
                            <a:gd name="connsiteY0" fmla="*/ 132804 h 354970"/>
                            <a:gd name="connsiteX1" fmla="*/ 383044 w 613898"/>
                            <a:gd name="connsiteY1" fmla="*/ 3723 h 354970"/>
                            <a:gd name="connsiteX2" fmla="*/ 353256 w 613898"/>
                            <a:gd name="connsiteY2" fmla="*/ 3723 h 354970"/>
                            <a:gd name="connsiteX3" fmla="*/ 5733 w 613898"/>
                            <a:gd name="connsiteY3" fmla="*/ 207273 h 354970"/>
                            <a:gd name="connsiteX4" fmla="*/ 5733 w 613898"/>
                            <a:gd name="connsiteY4" fmla="*/ 222167 h 354970"/>
                            <a:gd name="connsiteX5" fmla="*/ 229141 w 613898"/>
                            <a:gd name="connsiteY5" fmla="*/ 351246 h 354970"/>
                            <a:gd name="connsiteX6" fmla="*/ 258928 w 613898"/>
                            <a:gd name="connsiteY6" fmla="*/ 351246 h 354970"/>
                            <a:gd name="connsiteX7" fmla="*/ 606452 w 613898"/>
                            <a:gd name="connsiteY7" fmla="*/ 147698 h 354970"/>
                            <a:gd name="connsiteX8" fmla="*/ 606452 w 613898"/>
                            <a:gd name="connsiteY8" fmla="*/ 132804 h 35497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613898" h="354970">
                              <a:moveTo>
                                <a:pt x="606452" y="132804"/>
                              </a:moveTo>
                              <a:lnTo>
                                <a:pt x="383044" y="3723"/>
                              </a:lnTo>
                              <a:cubicBezTo>
                                <a:pt x="373114" y="-1241"/>
                                <a:pt x="358221" y="-1241"/>
                                <a:pt x="353256" y="3723"/>
                              </a:cubicBezTo>
                              <a:lnTo>
                                <a:pt x="5733" y="207273"/>
                              </a:lnTo>
                              <a:cubicBezTo>
                                <a:pt x="-4197" y="212238"/>
                                <a:pt x="768" y="217202"/>
                                <a:pt x="5733" y="222167"/>
                              </a:cubicBezTo>
                              <a:lnTo>
                                <a:pt x="229141" y="351246"/>
                              </a:lnTo>
                              <a:cubicBezTo>
                                <a:pt x="239070" y="356211"/>
                                <a:pt x="253964" y="356211"/>
                                <a:pt x="258928" y="351246"/>
                              </a:cubicBezTo>
                              <a:lnTo>
                                <a:pt x="606452" y="147698"/>
                              </a:lnTo>
                              <a:cubicBezTo>
                                <a:pt x="616381" y="147698"/>
                                <a:pt x="616381" y="137768"/>
                                <a:pt x="606452" y="1328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1" name="Polyline: figure 130">
                          <a:extLst>
                            <a:ext uri="{FF2B5EF4-FFF2-40B4-BE49-F238E27FC236}">
                              <a16:creationId xmlns:a16="http://schemas.microsoft.com/office/drawing/2014/main" id="{A13BC407-3FEA-43ED-AF2B-A1281A66511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281644" y="10745671"/>
                          <a:ext cx="488068" cy="280500"/>
                        </a:xfrm>
                        <a:custGeom>
                          <a:avLst/>
                          <a:gdLst>
                            <a:gd name="connsiteX0" fmla="*/ 482336 w 488068"/>
                            <a:gd name="connsiteY0" fmla="*/ 132803 h 280500"/>
                            <a:gd name="connsiteX1" fmla="*/ 258928 w 488068"/>
                            <a:gd name="connsiteY1" fmla="*/ 3724 h 280500"/>
                            <a:gd name="connsiteX2" fmla="*/ 229140 w 488068"/>
                            <a:gd name="connsiteY2" fmla="*/ 3724 h 280500"/>
                            <a:gd name="connsiteX3" fmla="*/ 5733 w 488068"/>
                            <a:gd name="connsiteY3" fmla="*/ 132803 h 280500"/>
                            <a:gd name="connsiteX4" fmla="*/ 5733 w 488068"/>
                            <a:gd name="connsiteY4" fmla="*/ 147697 h 280500"/>
                            <a:gd name="connsiteX5" fmla="*/ 229140 w 488068"/>
                            <a:gd name="connsiteY5" fmla="*/ 276778 h 280500"/>
                            <a:gd name="connsiteX6" fmla="*/ 258928 w 488068"/>
                            <a:gd name="connsiteY6" fmla="*/ 276778 h 280500"/>
                            <a:gd name="connsiteX7" fmla="*/ 482336 w 488068"/>
                            <a:gd name="connsiteY7" fmla="*/ 147697 h 280500"/>
                            <a:gd name="connsiteX8" fmla="*/ 482336 w 488068"/>
                            <a:gd name="connsiteY8" fmla="*/ 132803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482336" y="132803"/>
                              </a:moveTo>
                              <a:lnTo>
                                <a:pt x="258928" y="3724"/>
                              </a:lnTo>
                              <a:cubicBezTo>
                                <a:pt x="248999" y="-1241"/>
                                <a:pt x="234105" y="-1241"/>
                                <a:pt x="229140" y="3724"/>
                              </a:cubicBezTo>
                              <a:lnTo>
                                <a:pt x="5733" y="132803"/>
                              </a:lnTo>
                              <a:cubicBezTo>
                                <a:pt x="-4197" y="137768"/>
                                <a:pt x="768" y="142732"/>
                                <a:pt x="5733" y="147697"/>
                              </a:cubicBezTo>
                              <a:lnTo>
                                <a:pt x="229140" y="276778"/>
                              </a:lnTo>
                              <a:cubicBezTo>
                                <a:pt x="239070" y="281742"/>
                                <a:pt x="253963" y="281742"/>
                                <a:pt x="258928" y="276778"/>
                              </a:cubicBezTo>
                              <a:lnTo>
                                <a:pt x="482336" y="147697"/>
                              </a:lnTo>
                              <a:cubicBezTo>
                                <a:pt x="492265" y="147697"/>
                                <a:pt x="487301" y="142732"/>
                                <a:pt x="482336" y="13280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2" name="Polyline: figure 131">
                          <a:extLst>
                            <a:ext uri="{FF2B5EF4-FFF2-40B4-BE49-F238E27FC236}">
                              <a16:creationId xmlns:a16="http://schemas.microsoft.com/office/drawing/2014/main" id="{E64BF8EB-E42E-4945-A299-6C07DC7DFF8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319250" y="8610885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3" name="Polyline: figure 132">
                          <a:extLst>
                            <a:ext uri="{FF2B5EF4-FFF2-40B4-BE49-F238E27FC236}">
                              <a16:creationId xmlns:a16="http://schemas.microsoft.com/office/drawing/2014/main" id="{1D00CA26-B712-4CE4-AE79-11B267F74BD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788036" y="8913727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3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4" name="Polyline: figure 133">
                          <a:extLst>
                            <a:ext uri="{FF2B5EF4-FFF2-40B4-BE49-F238E27FC236}">
                              <a16:creationId xmlns:a16="http://schemas.microsoft.com/office/drawing/2014/main" id="{74E41F49-BE2D-4075-BCDA-A7419084E96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611421" y="9593880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4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48999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5" name="Polyline: figure 134">
                          <a:extLst>
                            <a:ext uri="{FF2B5EF4-FFF2-40B4-BE49-F238E27FC236}">
                              <a16:creationId xmlns:a16="http://schemas.microsoft.com/office/drawing/2014/main" id="{26F69C71-DF95-41AC-A558-698118EB832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051160" y="8759824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6" name="Polyline: figure 135">
                          <a:extLst>
                            <a:ext uri="{FF2B5EF4-FFF2-40B4-BE49-F238E27FC236}">
                              <a16:creationId xmlns:a16="http://schemas.microsoft.com/office/drawing/2014/main" id="{415374DD-7585-4C87-B07A-9271F6AC6DE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24911" y="9067630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7" name="Polyline: figure 136">
                          <a:extLst>
                            <a:ext uri="{FF2B5EF4-FFF2-40B4-BE49-F238E27FC236}">
                              <a16:creationId xmlns:a16="http://schemas.microsoft.com/office/drawing/2014/main" id="{8C3CB369-5E9D-43AD-99FB-D939E10D951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599380" y="10899575"/>
                          <a:ext cx="542679" cy="310288"/>
                        </a:xfrm>
                        <a:custGeom>
                          <a:avLst/>
                          <a:gdLst>
                            <a:gd name="connsiteX0" fmla="*/ 313539 w 542679"/>
                            <a:gd name="connsiteY0" fmla="*/ 3723 h 310288"/>
                            <a:gd name="connsiteX1" fmla="*/ 283751 w 542679"/>
                            <a:gd name="connsiteY1" fmla="*/ 3723 h 310288"/>
                            <a:gd name="connsiteX2" fmla="*/ 5733 w 542679"/>
                            <a:gd name="connsiteY2" fmla="*/ 162591 h 310288"/>
                            <a:gd name="connsiteX3" fmla="*/ 5733 w 542679"/>
                            <a:gd name="connsiteY3" fmla="*/ 177485 h 310288"/>
                            <a:gd name="connsiteX4" fmla="*/ 229140 w 542679"/>
                            <a:gd name="connsiteY4" fmla="*/ 306565 h 310288"/>
                            <a:gd name="connsiteX5" fmla="*/ 258928 w 542679"/>
                            <a:gd name="connsiteY5" fmla="*/ 306565 h 310288"/>
                            <a:gd name="connsiteX6" fmla="*/ 536947 w 542679"/>
                            <a:gd name="connsiteY6" fmla="*/ 147698 h 310288"/>
                            <a:gd name="connsiteX7" fmla="*/ 536947 w 542679"/>
                            <a:gd name="connsiteY7" fmla="*/ 132804 h 310288"/>
                            <a:gd name="connsiteX8" fmla="*/ 313539 w 542679"/>
                            <a:gd name="connsiteY8" fmla="*/ 3723 h 31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542679" h="310288">
                              <a:moveTo>
                                <a:pt x="313539" y="3723"/>
                              </a:moveTo>
                              <a:cubicBezTo>
                                <a:pt x="303610" y="-1241"/>
                                <a:pt x="288716" y="-1241"/>
                                <a:pt x="283751" y="3723"/>
                              </a:cubicBezTo>
                              <a:lnTo>
                                <a:pt x="5733" y="162591"/>
                              </a:lnTo>
                              <a:cubicBezTo>
                                <a:pt x="-4197" y="167556"/>
                                <a:pt x="768" y="172521"/>
                                <a:pt x="5733" y="177485"/>
                              </a:cubicBezTo>
                              <a:lnTo>
                                <a:pt x="229140" y="306565"/>
                              </a:lnTo>
                              <a:cubicBezTo>
                                <a:pt x="239070" y="311529"/>
                                <a:pt x="253964" y="311529"/>
                                <a:pt x="258928" y="306565"/>
                              </a:cubicBezTo>
                              <a:lnTo>
                                <a:pt x="536947" y="147698"/>
                              </a:lnTo>
                              <a:cubicBezTo>
                                <a:pt x="546876" y="142733"/>
                                <a:pt x="541912" y="137768"/>
                                <a:pt x="536947" y="132804"/>
                              </a:cubicBezTo>
                              <a:lnTo>
                                <a:pt x="313539" y="372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8" name="Polyline: figure 137">
                          <a:extLst>
                            <a:ext uri="{FF2B5EF4-FFF2-40B4-BE49-F238E27FC236}">
                              <a16:creationId xmlns:a16="http://schemas.microsoft.com/office/drawing/2014/main" id="{5D47307B-20A6-4434-8BF9-B6781CEF452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142635" y="9286073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3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39" name="Polyline: figure 138">
                          <a:extLst>
                            <a:ext uri="{FF2B5EF4-FFF2-40B4-BE49-F238E27FC236}">
                              <a16:creationId xmlns:a16="http://schemas.microsoft.com/office/drawing/2014/main" id="{65F5567E-FAAE-402E-8359-B93BCF5C2BB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2879510" y="9439976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0" name="Polyline: figure 139">
                          <a:extLst>
                            <a:ext uri="{FF2B5EF4-FFF2-40B4-BE49-F238E27FC236}">
                              <a16:creationId xmlns:a16="http://schemas.microsoft.com/office/drawing/2014/main" id="{ECBCF053-2BFB-4A66-AAD9-A2D01D4D8C3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340591" y="8064777"/>
                          <a:ext cx="711476" cy="409581"/>
                        </a:xfrm>
                        <a:custGeom>
                          <a:avLst/>
                          <a:gdLst>
                            <a:gd name="connsiteX0" fmla="*/ 482336 w 711476"/>
                            <a:gd name="connsiteY0" fmla="*/ 3724 h 409581"/>
                            <a:gd name="connsiteX1" fmla="*/ 452549 w 711476"/>
                            <a:gd name="connsiteY1" fmla="*/ 3724 h 409581"/>
                            <a:gd name="connsiteX2" fmla="*/ 5733 w 711476"/>
                            <a:gd name="connsiteY2" fmla="*/ 261884 h 409581"/>
                            <a:gd name="connsiteX3" fmla="*/ 5733 w 711476"/>
                            <a:gd name="connsiteY3" fmla="*/ 276778 h 409581"/>
                            <a:gd name="connsiteX4" fmla="*/ 229141 w 711476"/>
                            <a:gd name="connsiteY4" fmla="*/ 405857 h 409581"/>
                            <a:gd name="connsiteX5" fmla="*/ 258928 w 711476"/>
                            <a:gd name="connsiteY5" fmla="*/ 405857 h 409581"/>
                            <a:gd name="connsiteX6" fmla="*/ 705744 w 711476"/>
                            <a:gd name="connsiteY6" fmla="*/ 147697 h 409581"/>
                            <a:gd name="connsiteX7" fmla="*/ 705744 w 711476"/>
                            <a:gd name="connsiteY7" fmla="*/ 132803 h 409581"/>
                            <a:gd name="connsiteX8" fmla="*/ 482336 w 711476"/>
                            <a:gd name="connsiteY8" fmla="*/ 3724 h 40958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711476" h="409581">
                              <a:moveTo>
                                <a:pt x="482336" y="3724"/>
                              </a:moveTo>
                              <a:cubicBezTo>
                                <a:pt x="472407" y="-1241"/>
                                <a:pt x="457513" y="-1241"/>
                                <a:pt x="452549" y="3724"/>
                              </a:cubicBezTo>
                              <a:lnTo>
                                <a:pt x="5733" y="261884"/>
                              </a:lnTo>
                              <a:cubicBezTo>
                                <a:pt x="-4197" y="266848"/>
                                <a:pt x="768" y="271813"/>
                                <a:pt x="5733" y="276778"/>
                              </a:cubicBezTo>
                              <a:lnTo>
                                <a:pt x="229141" y="405857"/>
                              </a:lnTo>
                              <a:cubicBezTo>
                                <a:pt x="239070" y="410822"/>
                                <a:pt x="253964" y="410822"/>
                                <a:pt x="258928" y="405857"/>
                              </a:cubicBezTo>
                              <a:lnTo>
                                <a:pt x="705744" y="147697"/>
                              </a:lnTo>
                              <a:cubicBezTo>
                                <a:pt x="715673" y="142732"/>
                                <a:pt x="710709" y="137768"/>
                                <a:pt x="705744" y="132803"/>
                              </a:cubicBezTo>
                              <a:lnTo>
                                <a:pt x="482336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1" name="Polyline: figure 140">
                          <a:extLst>
                            <a:ext uri="{FF2B5EF4-FFF2-40B4-BE49-F238E27FC236}">
                              <a16:creationId xmlns:a16="http://schemas.microsoft.com/office/drawing/2014/main" id="{A653808B-4D33-44D6-88F4-C9C8FBFAD16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17891" y="8402371"/>
                          <a:ext cx="448351" cy="255677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3 h 255677"/>
                            <a:gd name="connsiteX1" fmla="*/ 189424 w 448351"/>
                            <a:gd name="connsiteY1" fmla="*/ 3723 h 255677"/>
                            <a:gd name="connsiteX2" fmla="*/ 5733 w 448351"/>
                            <a:gd name="connsiteY2" fmla="*/ 107980 h 255677"/>
                            <a:gd name="connsiteX3" fmla="*/ 5733 w 448351"/>
                            <a:gd name="connsiteY3" fmla="*/ 122874 h 255677"/>
                            <a:gd name="connsiteX4" fmla="*/ 229141 w 448351"/>
                            <a:gd name="connsiteY4" fmla="*/ 251954 h 255677"/>
                            <a:gd name="connsiteX5" fmla="*/ 258928 w 448351"/>
                            <a:gd name="connsiteY5" fmla="*/ 251954 h 255677"/>
                            <a:gd name="connsiteX6" fmla="*/ 442619 w 448351"/>
                            <a:gd name="connsiteY6" fmla="*/ 147698 h 255677"/>
                            <a:gd name="connsiteX7" fmla="*/ 442619 w 448351"/>
                            <a:gd name="connsiteY7" fmla="*/ 132804 h 255677"/>
                            <a:gd name="connsiteX8" fmla="*/ 219211 w 448351"/>
                            <a:gd name="connsiteY8" fmla="*/ 3723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19211" y="3723"/>
                              </a:move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2" name="Polyline: figure 141">
                          <a:extLst>
                            <a:ext uri="{FF2B5EF4-FFF2-40B4-BE49-F238E27FC236}">
                              <a16:creationId xmlns:a16="http://schemas.microsoft.com/office/drawing/2014/main" id="{D6D31241-B430-436F-AABA-FF3A54BB7D4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383790" y="1013998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3" name="Polyline: figure 142">
                          <a:extLst>
                            <a:ext uri="{FF2B5EF4-FFF2-40B4-BE49-F238E27FC236}">
                              <a16:creationId xmlns:a16="http://schemas.microsoft.com/office/drawing/2014/main" id="{192FAC52-BF5B-434A-9E9D-1CB2B078A6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486677" y="8710178"/>
                          <a:ext cx="448351" cy="255677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7"/>
                            <a:gd name="connsiteX1" fmla="*/ 189424 w 448351"/>
                            <a:gd name="connsiteY1" fmla="*/ 3724 h 255677"/>
                            <a:gd name="connsiteX2" fmla="*/ 5732 w 448351"/>
                            <a:gd name="connsiteY2" fmla="*/ 107980 h 255677"/>
                            <a:gd name="connsiteX3" fmla="*/ 5732 w 448351"/>
                            <a:gd name="connsiteY3" fmla="*/ 122874 h 255677"/>
                            <a:gd name="connsiteX4" fmla="*/ 229140 w 448351"/>
                            <a:gd name="connsiteY4" fmla="*/ 251955 h 255677"/>
                            <a:gd name="connsiteX5" fmla="*/ 258928 w 448351"/>
                            <a:gd name="connsiteY5" fmla="*/ 251955 h 255677"/>
                            <a:gd name="connsiteX6" fmla="*/ 442619 w 448351"/>
                            <a:gd name="connsiteY6" fmla="*/ 147697 h 255677"/>
                            <a:gd name="connsiteX7" fmla="*/ 442619 w 448351"/>
                            <a:gd name="connsiteY7" fmla="*/ 132803 h 255677"/>
                            <a:gd name="connsiteX8" fmla="*/ 219211 w 448351"/>
                            <a:gd name="connsiteY8" fmla="*/ 372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09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3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4" name="Polyline: figure 143">
                          <a:extLst>
                            <a:ext uri="{FF2B5EF4-FFF2-40B4-BE49-F238E27FC236}">
                              <a16:creationId xmlns:a16="http://schemas.microsoft.com/office/drawing/2014/main" id="{990C4DB9-E2B7-4CCD-A205-DFDBBEB83D4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871805" y="7910874"/>
                          <a:ext cx="448351" cy="255678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8"/>
                            <a:gd name="connsiteX1" fmla="*/ 189423 w 448351"/>
                            <a:gd name="connsiteY1" fmla="*/ 3724 h 255678"/>
                            <a:gd name="connsiteX2" fmla="*/ 5733 w 448351"/>
                            <a:gd name="connsiteY2" fmla="*/ 107981 h 255678"/>
                            <a:gd name="connsiteX3" fmla="*/ 5733 w 448351"/>
                            <a:gd name="connsiteY3" fmla="*/ 122874 h 255678"/>
                            <a:gd name="connsiteX4" fmla="*/ 229141 w 448351"/>
                            <a:gd name="connsiteY4" fmla="*/ 251955 h 255678"/>
                            <a:gd name="connsiteX5" fmla="*/ 258928 w 448351"/>
                            <a:gd name="connsiteY5" fmla="*/ 251955 h 255678"/>
                            <a:gd name="connsiteX6" fmla="*/ 442619 w 448351"/>
                            <a:gd name="connsiteY6" fmla="*/ 147697 h 255678"/>
                            <a:gd name="connsiteX7" fmla="*/ 442619 w 448351"/>
                            <a:gd name="connsiteY7" fmla="*/ 132804 h 255678"/>
                            <a:gd name="connsiteX8" fmla="*/ 219211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5" name="Polyline: figure 144">
                          <a:extLst>
                            <a:ext uri="{FF2B5EF4-FFF2-40B4-BE49-F238E27FC236}">
                              <a16:creationId xmlns:a16="http://schemas.microsoft.com/office/drawing/2014/main" id="{9FA9E2A8-4061-4AA0-A10B-38E17D3EFF9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812230" y="7573280"/>
                          <a:ext cx="772766" cy="444333"/>
                        </a:xfrm>
                        <a:custGeom>
                          <a:avLst/>
                          <a:gdLst>
                            <a:gd name="connsiteX0" fmla="*/ 765319 w 772766"/>
                            <a:gd name="connsiteY0" fmla="*/ 321459 h 444333"/>
                            <a:gd name="connsiteX1" fmla="*/ 219211 w 772766"/>
                            <a:gd name="connsiteY1" fmla="*/ 3723 h 444333"/>
                            <a:gd name="connsiteX2" fmla="*/ 189424 w 772766"/>
                            <a:gd name="connsiteY2" fmla="*/ 3723 h 444333"/>
                            <a:gd name="connsiteX3" fmla="*/ 5733 w 772766"/>
                            <a:gd name="connsiteY3" fmla="*/ 107980 h 444333"/>
                            <a:gd name="connsiteX4" fmla="*/ 5733 w 772766"/>
                            <a:gd name="connsiteY4" fmla="*/ 122874 h 444333"/>
                            <a:gd name="connsiteX5" fmla="*/ 551841 w 772766"/>
                            <a:gd name="connsiteY5" fmla="*/ 440610 h 444333"/>
                            <a:gd name="connsiteX6" fmla="*/ 581628 w 772766"/>
                            <a:gd name="connsiteY6" fmla="*/ 440610 h 444333"/>
                            <a:gd name="connsiteX7" fmla="*/ 765319 w 772766"/>
                            <a:gd name="connsiteY7" fmla="*/ 336352 h 444333"/>
                            <a:gd name="connsiteX8" fmla="*/ 765319 w 772766"/>
                            <a:gd name="connsiteY8" fmla="*/ 321459 h 44433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772766" h="444333">
                              <a:moveTo>
                                <a:pt x="765319" y="321459"/>
                              </a:move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551841" y="440610"/>
                              </a:lnTo>
                              <a:cubicBezTo>
                                <a:pt x="561770" y="445575"/>
                                <a:pt x="576664" y="445575"/>
                                <a:pt x="581628" y="440610"/>
                              </a:cubicBezTo>
                              <a:lnTo>
                                <a:pt x="765319" y="336352"/>
                              </a:lnTo>
                              <a:cubicBezTo>
                                <a:pt x="775249" y="336352"/>
                                <a:pt x="775249" y="326423"/>
                                <a:pt x="765319" y="321459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6" name="Polyline: figure 145">
                          <a:extLst>
                            <a:ext uri="{FF2B5EF4-FFF2-40B4-BE49-F238E27FC236}">
                              <a16:creationId xmlns:a16="http://schemas.microsoft.com/office/drawing/2014/main" id="{27753844-FE8D-42EA-9EB5-E9A82382B01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459000" y="9281109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4 h 280500"/>
                            <a:gd name="connsiteX1" fmla="*/ 229140 w 488068"/>
                            <a:gd name="connsiteY1" fmla="*/ 3724 h 280500"/>
                            <a:gd name="connsiteX2" fmla="*/ 5733 w 488068"/>
                            <a:gd name="connsiteY2" fmla="*/ 132803 h 280500"/>
                            <a:gd name="connsiteX3" fmla="*/ 5733 w 488068"/>
                            <a:gd name="connsiteY3" fmla="*/ 147697 h 280500"/>
                            <a:gd name="connsiteX4" fmla="*/ 229140 w 488068"/>
                            <a:gd name="connsiteY4" fmla="*/ 276778 h 280500"/>
                            <a:gd name="connsiteX5" fmla="*/ 258928 w 488068"/>
                            <a:gd name="connsiteY5" fmla="*/ 276778 h 280500"/>
                            <a:gd name="connsiteX6" fmla="*/ 482336 w 488068"/>
                            <a:gd name="connsiteY6" fmla="*/ 147697 h 280500"/>
                            <a:gd name="connsiteX7" fmla="*/ 482336 w 488068"/>
                            <a:gd name="connsiteY7" fmla="*/ 132803 h 280500"/>
                            <a:gd name="connsiteX8" fmla="*/ 258928 w 488068"/>
                            <a:gd name="connsiteY8" fmla="*/ 3724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4"/>
                              </a:moveTo>
                              <a:cubicBezTo>
                                <a:pt x="248999" y="-1241"/>
                                <a:pt x="234105" y="-1241"/>
                                <a:pt x="229140" y="3724"/>
                              </a:cubicBezTo>
                              <a:lnTo>
                                <a:pt x="5733" y="132803"/>
                              </a:lnTo>
                              <a:cubicBezTo>
                                <a:pt x="-4197" y="137768"/>
                                <a:pt x="768" y="142732"/>
                                <a:pt x="5733" y="147697"/>
                              </a:cubicBezTo>
                              <a:lnTo>
                                <a:pt x="229140" y="276778"/>
                              </a:lnTo>
                              <a:cubicBezTo>
                                <a:pt x="239070" y="281742"/>
                                <a:pt x="253964" y="281742"/>
                                <a:pt x="258928" y="276778"/>
                              </a:cubicBezTo>
                              <a:lnTo>
                                <a:pt x="482336" y="147697"/>
                              </a:lnTo>
                              <a:cubicBezTo>
                                <a:pt x="492265" y="142732"/>
                                <a:pt x="487300" y="137768"/>
                                <a:pt x="482336" y="132803"/>
                              </a:cubicBezTo>
                              <a:lnTo>
                                <a:pt x="258928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7" name="Polyline: figure 146">
                          <a:extLst>
                            <a:ext uri="{FF2B5EF4-FFF2-40B4-BE49-F238E27FC236}">
                              <a16:creationId xmlns:a16="http://schemas.microsoft.com/office/drawing/2014/main" id="{889EFF65-F061-403C-A67C-647CD005E24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074613" y="8893868"/>
                          <a:ext cx="542679" cy="310288"/>
                        </a:xfrm>
                        <a:custGeom>
                          <a:avLst/>
                          <a:gdLst>
                            <a:gd name="connsiteX0" fmla="*/ 313539 w 542679"/>
                            <a:gd name="connsiteY0" fmla="*/ 3724 h 310288"/>
                            <a:gd name="connsiteX1" fmla="*/ 283751 w 542679"/>
                            <a:gd name="connsiteY1" fmla="*/ 3724 h 310288"/>
                            <a:gd name="connsiteX2" fmla="*/ 5733 w 542679"/>
                            <a:gd name="connsiteY2" fmla="*/ 162591 h 310288"/>
                            <a:gd name="connsiteX3" fmla="*/ 5733 w 542679"/>
                            <a:gd name="connsiteY3" fmla="*/ 177485 h 310288"/>
                            <a:gd name="connsiteX4" fmla="*/ 229141 w 542679"/>
                            <a:gd name="connsiteY4" fmla="*/ 306565 h 310288"/>
                            <a:gd name="connsiteX5" fmla="*/ 258928 w 542679"/>
                            <a:gd name="connsiteY5" fmla="*/ 306565 h 310288"/>
                            <a:gd name="connsiteX6" fmla="*/ 536947 w 542679"/>
                            <a:gd name="connsiteY6" fmla="*/ 147697 h 310288"/>
                            <a:gd name="connsiteX7" fmla="*/ 536947 w 542679"/>
                            <a:gd name="connsiteY7" fmla="*/ 132803 h 310288"/>
                            <a:gd name="connsiteX8" fmla="*/ 313539 w 542679"/>
                            <a:gd name="connsiteY8" fmla="*/ 3724 h 31028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542679" h="310288">
                              <a:moveTo>
                                <a:pt x="313539" y="3724"/>
                              </a:moveTo>
                              <a:cubicBezTo>
                                <a:pt x="303610" y="-1241"/>
                                <a:pt x="288716" y="-1241"/>
                                <a:pt x="283751" y="3724"/>
                              </a:cubicBezTo>
                              <a:lnTo>
                                <a:pt x="5733" y="162591"/>
                              </a:lnTo>
                              <a:cubicBezTo>
                                <a:pt x="-4197" y="167556"/>
                                <a:pt x="768" y="172520"/>
                                <a:pt x="5733" y="177485"/>
                              </a:cubicBezTo>
                              <a:lnTo>
                                <a:pt x="229141" y="306565"/>
                              </a:lnTo>
                              <a:cubicBezTo>
                                <a:pt x="239070" y="311530"/>
                                <a:pt x="253964" y="311530"/>
                                <a:pt x="258928" y="306565"/>
                              </a:cubicBezTo>
                              <a:lnTo>
                                <a:pt x="536947" y="147697"/>
                              </a:lnTo>
                              <a:cubicBezTo>
                                <a:pt x="546876" y="142733"/>
                                <a:pt x="541911" y="137768"/>
                                <a:pt x="536947" y="132803"/>
                              </a:cubicBezTo>
                              <a:lnTo>
                                <a:pt x="313539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8" name="Polyline: figure 147">
                          <a:extLst>
                            <a:ext uri="{FF2B5EF4-FFF2-40B4-BE49-F238E27FC236}">
                              <a16:creationId xmlns:a16="http://schemas.microsoft.com/office/drawing/2014/main" id="{96BC4381-2ABF-4245-8447-C17896E7AB9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572445" y="9638561"/>
                          <a:ext cx="1759011" cy="1015264"/>
                        </a:xfrm>
                        <a:custGeom>
                          <a:avLst/>
                          <a:gdLst>
                            <a:gd name="connsiteX0" fmla="*/ 1529871 w 1759011"/>
                            <a:gd name="connsiteY0" fmla="*/ 3724 h 1015264"/>
                            <a:gd name="connsiteX1" fmla="*/ 1500083 w 1759011"/>
                            <a:gd name="connsiteY1" fmla="*/ 3724 h 1015264"/>
                            <a:gd name="connsiteX2" fmla="*/ 5733 w 1759011"/>
                            <a:gd name="connsiteY2" fmla="*/ 867567 h 1015264"/>
                            <a:gd name="connsiteX3" fmla="*/ 5733 w 1759011"/>
                            <a:gd name="connsiteY3" fmla="*/ 882461 h 1015264"/>
                            <a:gd name="connsiteX4" fmla="*/ 229140 w 1759011"/>
                            <a:gd name="connsiteY4" fmla="*/ 1011541 h 1015264"/>
                            <a:gd name="connsiteX5" fmla="*/ 258928 w 1759011"/>
                            <a:gd name="connsiteY5" fmla="*/ 1011541 h 1015264"/>
                            <a:gd name="connsiteX6" fmla="*/ 1753279 w 1759011"/>
                            <a:gd name="connsiteY6" fmla="*/ 147697 h 1015264"/>
                            <a:gd name="connsiteX7" fmla="*/ 1753279 w 1759011"/>
                            <a:gd name="connsiteY7" fmla="*/ 132803 h 1015264"/>
                            <a:gd name="connsiteX8" fmla="*/ 1529871 w 1759011"/>
                            <a:gd name="connsiteY8" fmla="*/ 3724 h 1015264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759011" h="1015264">
                              <a:moveTo>
                                <a:pt x="1529871" y="3724"/>
                              </a:moveTo>
                              <a:cubicBezTo>
                                <a:pt x="1519941" y="-1241"/>
                                <a:pt x="1505048" y="-1241"/>
                                <a:pt x="1500083" y="3724"/>
                              </a:cubicBezTo>
                              <a:lnTo>
                                <a:pt x="5733" y="867567"/>
                              </a:lnTo>
                              <a:cubicBezTo>
                                <a:pt x="-4197" y="872532"/>
                                <a:pt x="768" y="877496"/>
                                <a:pt x="5733" y="882461"/>
                              </a:cubicBezTo>
                              <a:lnTo>
                                <a:pt x="229140" y="1011541"/>
                              </a:lnTo>
                              <a:cubicBezTo>
                                <a:pt x="239070" y="1016506"/>
                                <a:pt x="253964" y="1016506"/>
                                <a:pt x="258928" y="1011541"/>
                              </a:cubicBezTo>
                              <a:lnTo>
                                <a:pt x="1753279" y="147697"/>
                              </a:lnTo>
                              <a:cubicBezTo>
                                <a:pt x="1763208" y="142733"/>
                                <a:pt x="1758243" y="137768"/>
                                <a:pt x="1753279" y="132803"/>
                              </a:cubicBezTo>
                              <a:lnTo>
                                <a:pt x="152987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49" name="Polyline: figure 148">
                          <a:extLst>
                            <a:ext uri="{FF2B5EF4-FFF2-40B4-BE49-F238E27FC236}">
                              <a16:creationId xmlns:a16="http://schemas.microsoft.com/office/drawing/2014/main" id="{345F9043-522D-4E41-AEBC-7A43D02C0C1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269604" y="10547087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4 h 280500"/>
                            <a:gd name="connsiteX1" fmla="*/ 229140 w 488068"/>
                            <a:gd name="connsiteY1" fmla="*/ 3724 h 280500"/>
                            <a:gd name="connsiteX2" fmla="*/ 5733 w 488068"/>
                            <a:gd name="connsiteY2" fmla="*/ 132803 h 280500"/>
                            <a:gd name="connsiteX3" fmla="*/ 5733 w 488068"/>
                            <a:gd name="connsiteY3" fmla="*/ 147697 h 280500"/>
                            <a:gd name="connsiteX4" fmla="*/ 229140 w 488068"/>
                            <a:gd name="connsiteY4" fmla="*/ 276778 h 280500"/>
                            <a:gd name="connsiteX5" fmla="*/ 258928 w 488068"/>
                            <a:gd name="connsiteY5" fmla="*/ 276778 h 280500"/>
                            <a:gd name="connsiteX6" fmla="*/ 482336 w 488068"/>
                            <a:gd name="connsiteY6" fmla="*/ 147697 h 280500"/>
                            <a:gd name="connsiteX7" fmla="*/ 482336 w 488068"/>
                            <a:gd name="connsiteY7" fmla="*/ 132803 h 280500"/>
                            <a:gd name="connsiteX8" fmla="*/ 258928 w 488068"/>
                            <a:gd name="connsiteY8" fmla="*/ 3724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4"/>
                              </a:moveTo>
                              <a:cubicBezTo>
                                <a:pt x="248999" y="-1241"/>
                                <a:pt x="234105" y="-1241"/>
                                <a:pt x="229140" y="3724"/>
                              </a:cubicBezTo>
                              <a:lnTo>
                                <a:pt x="5733" y="132803"/>
                              </a:lnTo>
                              <a:cubicBezTo>
                                <a:pt x="-4197" y="137768"/>
                                <a:pt x="768" y="142732"/>
                                <a:pt x="5733" y="147697"/>
                              </a:cubicBezTo>
                              <a:lnTo>
                                <a:pt x="229140" y="276778"/>
                              </a:lnTo>
                              <a:cubicBezTo>
                                <a:pt x="239070" y="281742"/>
                                <a:pt x="253964" y="281742"/>
                                <a:pt x="258928" y="276778"/>
                              </a:cubicBezTo>
                              <a:lnTo>
                                <a:pt x="482336" y="147697"/>
                              </a:lnTo>
                              <a:cubicBezTo>
                                <a:pt x="492265" y="142732"/>
                                <a:pt x="487301" y="137768"/>
                                <a:pt x="482336" y="132803"/>
                              </a:cubicBezTo>
                              <a:lnTo>
                                <a:pt x="258928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0" name="Polyline: figure 149">
                          <a:extLst>
                            <a:ext uri="{FF2B5EF4-FFF2-40B4-BE49-F238E27FC236}">
                              <a16:creationId xmlns:a16="http://schemas.microsoft.com/office/drawing/2014/main" id="{3906A83C-8A11-4D8B-A815-2263344F2EA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151194" y="9459835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3 h 280500"/>
                            <a:gd name="connsiteX1" fmla="*/ 229140 w 488068"/>
                            <a:gd name="connsiteY1" fmla="*/ 3723 h 280500"/>
                            <a:gd name="connsiteX2" fmla="*/ 5733 w 488068"/>
                            <a:gd name="connsiteY2" fmla="*/ 132804 h 280500"/>
                            <a:gd name="connsiteX3" fmla="*/ 5733 w 488068"/>
                            <a:gd name="connsiteY3" fmla="*/ 147698 h 280500"/>
                            <a:gd name="connsiteX4" fmla="*/ 229140 w 488068"/>
                            <a:gd name="connsiteY4" fmla="*/ 276777 h 280500"/>
                            <a:gd name="connsiteX5" fmla="*/ 258928 w 488068"/>
                            <a:gd name="connsiteY5" fmla="*/ 276777 h 280500"/>
                            <a:gd name="connsiteX6" fmla="*/ 482336 w 488068"/>
                            <a:gd name="connsiteY6" fmla="*/ 147698 h 280500"/>
                            <a:gd name="connsiteX7" fmla="*/ 482336 w 488068"/>
                            <a:gd name="connsiteY7" fmla="*/ 132804 h 280500"/>
                            <a:gd name="connsiteX8" fmla="*/ 258928 w 488068"/>
                            <a:gd name="connsiteY8" fmla="*/ 3723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3"/>
                              </a:moveTo>
                              <a:cubicBezTo>
                                <a:pt x="248999" y="-1241"/>
                                <a:pt x="234105" y="-1241"/>
                                <a:pt x="229140" y="3723"/>
                              </a:cubicBezTo>
                              <a:lnTo>
                                <a:pt x="5733" y="132804"/>
                              </a:lnTo>
                              <a:cubicBezTo>
                                <a:pt x="-4197" y="137768"/>
                                <a:pt x="768" y="142733"/>
                                <a:pt x="5733" y="147698"/>
                              </a:cubicBezTo>
                              <a:lnTo>
                                <a:pt x="229140" y="276777"/>
                              </a:lnTo>
                              <a:cubicBezTo>
                                <a:pt x="239070" y="281742"/>
                                <a:pt x="253964" y="281742"/>
                                <a:pt x="258928" y="276777"/>
                              </a:cubicBezTo>
                              <a:lnTo>
                                <a:pt x="482336" y="147698"/>
                              </a:lnTo>
                              <a:cubicBezTo>
                                <a:pt x="492265" y="142733"/>
                                <a:pt x="487300" y="137768"/>
                                <a:pt x="482336" y="132804"/>
                              </a:cubicBezTo>
                              <a:lnTo>
                                <a:pt x="258928" y="372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1" name="Polyline: figure 150">
                          <a:extLst>
                            <a:ext uri="{FF2B5EF4-FFF2-40B4-BE49-F238E27FC236}">
                              <a16:creationId xmlns:a16="http://schemas.microsoft.com/office/drawing/2014/main" id="{CC6A3A38-1407-4B77-B577-C77CAA5B3B6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3961797" y="10725813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3 h 280500"/>
                            <a:gd name="connsiteX1" fmla="*/ 229141 w 488068"/>
                            <a:gd name="connsiteY1" fmla="*/ 3723 h 280500"/>
                            <a:gd name="connsiteX2" fmla="*/ 5733 w 488068"/>
                            <a:gd name="connsiteY2" fmla="*/ 132804 h 280500"/>
                            <a:gd name="connsiteX3" fmla="*/ 5733 w 488068"/>
                            <a:gd name="connsiteY3" fmla="*/ 147698 h 280500"/>
                            <a:gd name="connsiteX4" fmla="*/ 229141 w 488068"/>
                            <a:gd name="connsiteY4" fmla="*/ 276777 h 280500"/>
                            <a:gd name="connsiteX5" fmla="*/ 258928 w 488068"/>
                            <a:gd name="connsiteY5" fmla="*/ 276777 h 280500"/>
                            <a:gd name="connsiteX6" fmla="*/ 482336 w 488068"/>
                            <a:gd name="connsiteY6" fmla="*/ 147698 h 280500"/>
                            <a:gd name="connsiteX7" fmla="*/ 482336 w 488068"/>
                            <a:gd name="connsiteY7" fmla="*/ 132804 h 280500"/>
                            <a:gd name="connsiteX8" fmla="*/ 258928 w 488068"/>
                            <a:gd name="connsiteY8" fmla="*/ 3723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3"/>
                              </a:moveTo>
                              <a:cubicBezTo>
                                <a:pt x="248999" y="-1241"/>
                                <a:pt x="234105" y="-1241"/>
                                <a:pt x="229141" y="3723"/>
                              </a:cubicBezTo>
                              <a:lnTo>
                                <a:pt x="5733" y="132804"/>
                              </a:lnTo>
                              <a:cubicBezTo>
                                <a:pt x="-4197" y="137768"/>
                                <a:pt x="768" y="142733"/>
                                <a:pt x="5733" y="147698"/>
                              </a:cubicBezTo>
                              <a:lnTo>
                                <a:pt x="229141" y="276777"/>
                              </a:lnTo>
                              <a:cubicBezTo>
                                <a:pt x="239070" y="281742"/>
                                <a:pt x="253964" y="281742"/>
                                <a:pt x="258928" y="276777"/>
                              </a:cubicBezTo>
                              <a:lnTo>
                                <a:pt x="482336" y="147698"/>
                              </a:lnTo>
                              <a:cubicBezTo>
                                <a:pt x="492265" y="142733"/>
                                <a:pt x="487301" y="137768"/>
                                <a:pt x="482336" y="132804"/>
                              </a:cubicBezTo>
                              <a:lnTo>
                                <a:pt x="258928" y="3723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2" name="Polyline: figure 151">
                          <a:extLst>
                            <a:ext uri="{FF2B5EF4-FFF2-40B4-BE49-F238E27FC236}">
                              <a16:creationId xmlns:a16="http://schemas.microsoft.com/office/drawing/2014/main" id="{76C57892-9147-494B-8629-FD953A4A418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766807" y="9107347"/>
                          <a:ext cx="488068" cy="280500"/>
                        </a:xfrm>
                        <a:custGeom>
                          <a:avLst/>
                          <a:gdLst>
                            <a:gd name="connsiteX0" fmla="*/ 258928 w 488068"/>
                            <a:gd name="connsiteY0" fmla="*/ 3724 h 280500"/>
                            <a:gd name="connsiteX1" fmla="*/ 229140 w 488068"/>
                            <a:gd name="connsiteY1" fmla="*/ 3724 h 280500"/>
                            <a:gd name="connsiteX2" fmla="*/ 5732 w 488068"/>
                            <a:gd name="connsiteY2" fmla="*/ 132803 h 280500"/>
                            <a:gd name="connsiteX3" fmla="*/ 5732 w 488068"/>
                            <a:gd name="connsiteY3" fmla="*/ 147697 h 280500"/>
                            <a:gd name="connsiteX4" fmla="*/ 229140 w 488068"/>
                            <a:gd name="connsiteY4" fmla="*/ 276778 h 280500"/>
                            <a:gd name="connsiteX5" fmla="*/ 258928 w 488068"/>
                            <a:gd name="connsiteY5" fmla="*/ 276778 h 280500"/>
                            <a:gd name="connsiteX6" fmla="*/ 482336 w 488068"/>
                            <a:gd name="connsiteY6" fmla="*/ 147697 h 280500"/>
                            <a:gd name="connsiteX7" fmla="*/ 482336 w 488068"/>
                            <a:gd name="connsiteY7" fmla="*/ 132803 h 280500"/>
                            <a:gd name="connsiteX8" fmla="*/ 258928 w 488068"/>
                            <a:gd name="connsiteY8" fmla="*/ 3724 h 28050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88068" h="280500">
                              <a:moveTo>
                                <a:pt x="258928" y="3724"/>
                              </a:moveTo>
                              <a:cubicBezTo>
                                <a:pt x="248999" y="-1241"/>
                                <a:pt x="234105" y="-1241"/>
                                <a:pt x="229140" y="3724"/>
                              </a:cubicBezTo>
                              <a:lnTo>
                                <a:pt x="5732" y="132803"/>
                              </a:lnTo>
                              <a:cubicBezTo>
                                <a:pt x="-4197" y="137768"/>
                                <a:pt x="768" y="142732"/>
                                <a:pt x="5732" y="147697"/>
                              </a:cubicBezTo>
                              <a:lnTo>
                                <a:pt x="229140" y="276778"/>
                              </a:lnTo>
                              <a:cubicBezTo>
                                <a:pt x="239070" y="281742"/>
                                <a:pt x="253963" y="281742"/>
                                <a:pt x="258928" y="276778"/>
                              </a:cubicBezTo>
                              <a:lnTo>
                                <a:pt x="482336" y="147697"/>
                              </a:lnTo>
                              <a:cubicBezTo>
                                <a:pt x="492265" y="142732"/>
                                <a:pt x="487301" y="137768"/>
                                <a:pt x="482336" y="132803"/>
                              </a:cubicBezTo>
                              <a:lnTo>
                                <a:pt x="258928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3" name="Polyline: figure 152">
                          <a:extLst>
                            <a:ext uri="{FF2B5EF4-FFF2-40B4-BE49-F238E27FC236}">
                              <a16:creationId xmlns:a16="http://schemas.microsoft.com/office/drawing/2014/main" id="{FD6A0485-4000-4A84-9B90-8BF518A6173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754766" y="8556274"/>
                          <a:ext cx="448351" cy="255678"/>
                        </a:xfrm>
                        <a:custGeom>
                          <a:avLst/>
                          <a:gdLst>
                            <a:gd name="connsiteX0" fmla="*/ 219211 w 448351"/>
                            <a:gd name="connsiteY0" fmla="*/ 3724 h 255678"/>
                            <a:gd name="connsiteX1" fmla="*/ 189423 w 448351"/>
                            <a:gd name="connsiteY1" fmla="*/ 3724 h 255678"/>
                            <a:gd name="connsiteX2" fmla="*/ 5733 w 448351"/>
                            <a:gd name="connsiteY2" fmla="*/ 107981 h 255678"/>
                            <a:gd name="connsiteX3" fmla="*/ 5733 w 448351"/>
                            <a:gd name="connsiteY3" fmla="*/ 122874 h 255678"/>
                            <a:gd name="connsiteX4" fmla="*/ 229141 w 448351"/>
                            <a:gd name="connsiteY4" fmla="*/ 251955 h 255678"/>
                            <a:gd name="connsiteX5" fmla="*/ 258928 w 448351"/>
                            <a:gd name="connsiteY5" fmla="*/ 251955 h 255678"/>
                            <a:gd name="connsiteX6" fmla="*/ 442619 w 448351"/>
                            <a:gd name="connsiteY6" fmla="*/ 147697 h 255678"/>
                            <a:gd name="connsiteX7" fmla="*/ 442619 w 448351"/>
                            <a:gd name="connsiteY7" fmla="*/ 132804 h 255678"/>
                            <a:gd name="connsiteX8" fmla="*/ 219211 w 448351"/>
                            <a:gd name="connsiteY8" fmla="*/ 3724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19211" y="3724"/>
                              </a:move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4" name="Polyline: figure 153">
                          <a:extLst>
                            <a:ext uri="{FF2B5EF4-FFF2-40B4-BE49-F238E27FC236}">
                              <a16:creationId xmlns:a16="http://schemas.microsoft.com/office/drawing/2014/main" id="{4DAD66B0-7EFE-4388-B518-F0F97BDAEA1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290945" y="7886051"/>
                          <a:ext cx="448351" cy="254161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4161"/>
                            <a:gd name="connsiteX1" fmla="*/ 442619 w 448351"/>
                            <a:gd name="connsiteY1" fmla="*/ 147697 h 254161"/>
                            <a:gd name="connsiteX2" fmla="*/ 442619 w 448351"/>
                            <a:gd name="connsiteY2" fmla="*/ 132804 h 254161"/>
                            <a:gd name="connsiteX3" fmla="*/ 219211 w 448351"/>
                            <a:gd name="connsiteY3" fmla="*/ 3724 h 254161"/>
                            <a:gd name="connsiteX4" fmla="*/ 189424 w 448351"/>
                            <a:gd name="connsiteY4" fmla="*/ 3724 h 254161"/>
                            <a:gd name="connsiteX5" fmla="*/ 5733 w 448351"/>
                            <a:gd name="connsiteY5" fmla="*/ 107981 h 254161"/>
                            <a:gd name="connsiteX6" fmla="*/ 5733 w 448351"/>
                            <a:gd name="connsiteY6" fmla="*/ 122874 h 254161"/>
                            <a:gd name="connsiteX7" fmla="*/ 229141 w 448351"/>
                            <a:gd name="connsiteY7" fmla="*/ 251955 h 254161"/>
                            <a:gd name="connsiteX8" fmla="*/ 258928 w 448351"/>
                            <a:gd name="connsiteY8" fmla="*/ 251955 h 25416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1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4105" y="251955"/>
                                <a:pt x="248999" y="256920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5" name="Polyline: figure 154">
                          <a:extLst>
                            <a:ext uri="{FF2B5EF4-FFF2-40B4-BE49-F238E27FC236}">
                              <a16:creationId xmlns:a16="http://schemas.microsoft.com/office/drawing/2014/main" id="{19A41874-8FBA-4DD6-9DE6-F5849A2FEB4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059720" y="785129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3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6" name="Polyline: figure 155">
                          <a:extLst>
                            <a:ext uri="{FF2B5EF4-FFF2-40B4-BE49-F238E27FC236}">
                              <a16:creationId xmlns:a16="http://schemas.microsoft.com/office/drawing/2014/main" id="{538815FD-C6A1-42CD-84F0-7C148CD0D7A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503682" y="8710178"/>
                          <a:ext cx="795875" cy="459227"/>
                        </a:xfrm>
                        <a:custGeom>
                          <a:avLst/>
                          <a:gdLst>
                            <a:gd name="connsiteX0" fmla="*/ 258928 w 795875"/>
                            <a:gd name="connsiteY0" fmla="*/ 455504 h 459227"/>
                            <a:gd name="connsiteX1" fmla="*/ 790142 w 795875"/>
                            <a:gd name="connsiteY1" fmla="*/ 147697 h 459227"/>
                            <a:gd name="connsiteX2" fmla="*/ 790142 w 795875"/>
                            <a:gd name="connsiteY2" fmla="*/ 132803 h 459227"/>
                            <a:gd name="connsiteX3" fmla="*/ 566734 w 795875"/>
                            <a:gd name="connsiteY3" fmla="*/ 3724 h 459227"/>
                            <a:gd name="connsiteX4" fmla="*/ 536947 w 795875"/>
                            <a:gd name="connsiteY4" fmla="*/ 3724 h 459227"/>
                            <a:gd name="connsiteX5" fmla="*/ 5733 w 795875"/>
                            <a:gd name="connsiteY5" fmla="*/ 311530 h 459227"/>
                            <a:gd name="connsiteX6" fmla="*/ 5733 w 795875"/>
                            <a:gd name="connsiteY6" fmla="*/ 326424 h 459227"/>
                            <a:gd name="connsiteX7" fmla="*/ 229141 w 795875"/>
                            <a:gd name="connsiteY7" fmla="*/ 455504 h 459227"/>
                            <a:gd name="connsiteX8" fmla="*/ 258928 w 795875"/>
                            <a:gd name="connsiteY8" fmla="*/ 455504 h 45922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795875" h="459227">
                              <a:moveTo>
                                <a:pt x="258928" y="455504"/>
                              </a:moveTo>
                              <a:lnTo>
                                <a:pt x="790142" y="147697"/>
                              </a:lnTo>
                              <a:cubicBezTo>
                                <a:pt x="800072" y="142732"/>
                                <a:pt x="795107" y="137768"/>
                                <a:pt x="790142" y="132803"/>
                              </a:cubicBezTo>
                              <a:lnTo>
                                <a:pt x="566734" y="3724"/>
                              </a:lnTo>
                              <a:cubicBezTo>
                                <a:pt x="556805" y="-1241"/>
                                <a:pt x="541911" y="-1241"/>
                                <a:pt x="536947" y="3724"/>
                              </a:cubicBezTo>
                              <a:lnTo>
                                <a:pt x="5733" y="311530"/>
                              </a:lnTo>
                              <a:cubicBezTo>
                                <a:pt x="-4197" y="316494"/>
                                <a:pt x="768" y="321459"/>
                                <a:pt x="5733" y="326424"/>
                              </a:cubicBezTo>
                              <a:lnTo>
                                <a:pt x="229141" y="455504"/>
                              </a:lnTo>
                              <a:cubicBezTo>
                                <a:pt x="239070" y="460468"/>
                                <a:pt x="253964" y="460468"/>
                                <a:pt x="258928" y="45550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7" name="Polyline: figure 156">
                          <a:extLst>
                            <a:ext uri="{FF2B5EF4-FFF2-40B4-BE49-F238E27FC236}">
                              <a16:creationId xmlns:a16="http://schemas.microsoft.com/office/drawing/2014/main" id="{0D3FC27B-572C-43B0-94ED-E88351DE89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22856" y="8034989"/>
                          <a:ext cx="448351" cy="255678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2 w 448351"/>
                            <a:gd name="connsiteY6" fmla="*/ 107981 h 255678"/>
                            <a:gd name="connsiteX7" fmla="*/ 5732 w 448351"/>
                            <a:gd name="connsiteY7" fmla="*/ 122874 h 255678"/>
                            <a:gd name="connsiteX8" fmla="*/ 229140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0" y="251955"/>
                              </a:moveTo>
                              <a:cubicBezTo>
                                <a:pt x="239069" y="256920"/>
                                <a:pt x="253963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2" y="107981"/>
                              </a:lnTo>
                              <a:cubicBezTo>
                                <a:pt x="-4197" y="112945"/>
                                <a:pt x="768" y="117910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8" name="Polyline: figure 157">
                          <a:extLst>
                            <a:ext uri="{FF2B5EF4-FFF2-40B4-BE49-F238E27FC236}">
                              <a16:creationId xmlns:a16="http://schemas.microsoft.com/office/drawing/2014/main" id="{76C0DA03-B076-4742-BC1F-EA52349A004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700155" y="785129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3 w 448351"/>
                            <a:gd name="connsiteY4" fmla="*/ 3724 h 255677"/>
                            <a:gd name="connsiteX5" fmla="*/ 5732 w 448351"/>
                            <a:gd name="connsiteY5" fmla="*/ 107980 h 255677"/>
                            <a:gd name="connsiteX6" fmla="*/ 5732 w 448351"/>
                            <a:gd name="connsiteY6" fmla="*/ 122874 h 255677"/>
                            <a:gd name="connsiteX7" fmla="*/ 229140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10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69" y="256919"/>
                                <a:pt x="253963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59" name="Polyline: figure 158">
                          <a:extLst>
                            <a:ext uri="{FF2B5EF4-FFF2-40B4-BE49-F238E27FC236}">
                              <a16:creationId xmlns:a16="http://schemas.microsoft.com/office/drawing/2014/main" id="{9785C2D2-6A51-4DD5-B7D2-9415A573DF3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240557" y="9067630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4105" y="256919"/>
                                <a:pt x="248999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0" name="Polyline: figure 159">
                          <a:extLst>
                            <a:ext uri="{FF2B5EF4-FFF2-40B4-BE49-F238E27FC236}">
                              <a16:creationId xmlns:a16="http://schemas.microsoft.com/office/drawing/2014/main" id="{55639800-D101-4C98-89E4-D8A9730F672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437030" y="8372583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2 w 448351"/>
                            <a:gd name="connsiteY6" fmla="*/ 107980 h 255677"/>
                            <a:gd name="connsiteX7" fmla="*/ 5732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3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10"/>
                                <a:pt x="5732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1" name="Polyline: figure 160">
                          <a:extLst>
                            <a:ext uri="{FF2B5EF4-FFF2-40B4-BE49-F238E27FC236}">
                              <a16:creationId xmlns:a16="http://schemas.microsoft.com/office/drawing/2014/main" id="{236C173B-B6C1-4466-8227-C93D069B64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915004" y="9832182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4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48999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2" name="Polyline: figure 161">
                          <a:extLst>
                            <a:ext uri="{FF2B5EF4-FFF2-40B4-BE49-F238E27FC236}">
                              <a16:creationId xmlns:a16="http://schemas.microsoft.com/office/drawing/2014/main" id="{EF03E7D9-D5B5-44F1-9EB3-51DD448314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178129" y="967827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3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3" name="Polyline: figure 162">
                          <a:extLst>
                            <a:ext uri="{FF2B5EF4-FFF2-40B4-BE49-F238E27FC236}">
                              <a16:creationId xmlns:a16="http://schemas.microsoft.com/office/drawing/2014/main" id="{2CEF2258-9313-4F5D-87C8-9777D4B316A2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646915" y="9986084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5677"/>
                            <a:gd name="connsiteX1" fmla="*/ 442619 w 448351"/>
                            <a:gd name="connsiteY1" fmla="*/ 147697 h 255677"/>
                            <a:gd name="connsiteX2" fmla="*/ 442619 w 448351"/>
                            <a:gd name="connsiteY2" fmla="*/ 132803 h 255677"/>
                            <a:gd name="connsiteX3" fmla="*/ 219211 w 448351"/>
                            <a:gd name="connsiteY3" fmla="*/ 3724 h 255677"/>
                            <a:gd name="connsiteX4" fmla="*/ 189424 w 448351"/>
                            <a:gd name="connsiteY4" fmla="*/ 3724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0 w 448351"/>
                            <a:gd name="connsiteY7" fmla="*/ 251955 h 255677"/>
                            <a:gd name="connsiteX8" fmla="*/ 258928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4" name="Polyline: figure 163">
                          <a:extLst>
                            <a:ext uri="{FF2B5EF4-FFF2-40B4-BE49-F238E27FC236}">
                              <a16:creationId xmlns:a16="http://schemas.microsoft.com/office/drawing/2014/main" id="{4EB9330F-8B71-41E7-973A-E2EA3DD4708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709343" y="9375436"/>
                          <a:ext cx="448351" cy="254161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4161"/>
                            <a:gd name="connsiteX1" fmla="*/ 442619 w 448351"/>
                            <a:gd name="connsiteY1" fmla="*/ 147697 h 254161"/>
                            <a:gd name="connsiteX2" fmla="*/ 442619 w 448351"/>
                            <a:gd name="connsiteY2" fmla="*/ 132804 h 254161"/>
                            <a:gd name="connsiteX3" fmla="*/ 219211 w 448351"/>
                            <a:gd name="connsiteY3" fmla="*/ 3724 h 254161"/>
                            <a:gd name="connsiteX4" fmla="*/ 189424 w 448351"/>
                            <a:gd name="connsiteY4" fmla="*/ 3724 h 254161"/>
                            <a:gd name="connsiteX5" fmla="*/ 5733 w 448351"/>
                            <a:gd name="connsiteY5" fmla="*/ 107981 h 254161"/>
                            <a:gd name="connsiteX6" fmla="*/ 5733 w 448351"/>
                            <a:gd name="connsiteY6" fmla="*/ 122874 h 254161"/>
                            <a:gd name="connsiteX7" fmla="*/ 229140 w 448351"/>
                            <a:gd name="connsiteY7" fmla="*/ 251955 h 254161"/>
                            <a:gd name="connsiteX8" fmla="*/ 258928 w 448351"/>
                            <a:gd name="connsiteY8" fmla="*/ 251955 h 25416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4161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ubicBezTo>
                                <a:pt x="239070" y="251955"/>
                                <a:pt x="248999" y="256920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5" name="Polyline: figure 164">
                          <a:extLst>
                            <a:ext uri="{FF2B5EF4-FFF2-40B4-BE49-F238E27FC236}">
                              <a16:creationId xmlns:a16="http://schemas.microsoft.com/office/drawing/2014/main" id="{43ABD33B-4FE5-47BC-BF4A-03A0A99D040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446218" y="9529340"/>
                          <a:ext cx="448351" cy="256918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5 h 256918"/>
                            <a:gd name="connsiteX1" fmla="*/ 442619 w 448351"/>
                            <a:gd name="connsiteY1" fmla="*/ 147697 h 256918"/>
                            <a:gd name="connsiteX2" fmla="*/ 442619 w 448351"/>
                            <a:gd name="connsiteY2" fmla="*/ 132803 h 256918"/>
                            <a:gd name="connsiteX3" fmla="*/ 219211 w 448351"/>
                            <a:gd name="connsiteY3" fmla="*/ 3724 h 256918"/>
                            <a:gd name="connsiteX4" fmla="*/ 189424 w 448351"/>
                            <a:gd name="connsiteY4" fmla="*/ 3724 h 256918"/>
                            <a:gd name="connsiteX5" fmla="*/ 5733 w 448351"/>
                            <a:gd name="connsiteY5" fmla="*/ 107980 h 256918"/>
                            <a:gd name="connsiteX6" fmla="*/ 5733 w 448351"/>
                            <a:gd name="connsiteY6" fmla="*/ 127839 h 256918"/>
                            <a:gd name="connsiteX7" fmla="*/ 229141 w 448351"/>
                            <a:gd name="connsiteY7" fmla="*/ 256919 h 256918"/>
                            <a:gd name="connsiteX8" fmla="*/ 258928 w 448351"/>
                            <a:gd name="connsiteY8" fmla="*/ 251955 h 25691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6918">
                              <a:moveTo>
                                <a:pt x="258928" y="251955"/>
                              </a:move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7839"/>
                              </a:cubicBezTo>
                              <a:lnTo>
                                <a:pt x="229141" y="256919"/>
                              </a:lnTo>
                              <a:cubicBezTo>
                                <a:pt x="234105" y="251955"/>
                                <a:pt x="248999" y="251955"/>
                                <a:pt x="258928" y="25195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6" name="Polyline: figure 165">
                          <a:extLst>
                            <a:ext uri="{FF2B5EF4-FFF2-40B4-BE49-F238E27FC236}">
                              <a16:creationId xmlns:a16="http://schemas.microsoft.com/office/drawing/2014/main" id="{81E75BA2-3FCC-421A-84D7-0A5769DD8D9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972468" y="9221533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3 w 448351"/>
                            <a:gd name="connsiteY4" fmla="*/ 3723 h 255677"/>
                            <a:gd name="connsiteX5" fmla="*/ 5733 w 448351"/>
                            <a:gd name="connsiteY5" fmla="*/ 107980 h 255677"/>
                            <a:gd name="connsiteX6" fmla="*/ 5733 w 448351"/>
                            <a:gd name="connsiteY6" fmla="*/ 122874 h 255677"/>
                            <a:gd name="connsiteX7" fmla="*/ 229141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3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4"/>
                              </a:ln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7" name="Polyline: figure 166">
                          <a:extLst>
                            <a:ext uri="{FF2B5EF4-FFF2-40B4-BE49-F238E27FC236}">
                              <a16:creationId xmlns:a16="http://schemas.microsoft.com/office/drawing/2014/main" id="{062702EF-855A-44C1-BD6B-F1C6473152E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818565" y="7742077"/>
                          <a:ext cx="448351" cy="255677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1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1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9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8" name="Polyline: figure 167">
                          <a:extLst>
                            <a:ext uri="{FF2B5EF4-FFF2-40B4-BE49-F238E27FC236}">
                              <a16:creationId xmlns:a16="http://schemas.microsoft.com/office/drawing/2014/main" id="{77B883F3-34C2-4216-A7BF-74789F2D822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344814" y="7439235"/>
                          <a:ext cx="448351" cy="255678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1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1" y="251955"/>
                              </a:move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69" name="Polyline: figure 168">
                          <a:extLst>
                            <a:ext uri="{FF2B5EF4-FFF2-40B4-BE49-F238E27FC236}">
                              <a16:creationId xmlns:a16="http://schemas.microsoft.com/office/drawing/2014/main" id="{E2BC5837-8EA8-4D32-A409-83CCD198098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490900" y="7930732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4 h 255677"/>
                            <a:gd name="connsiteX1" fmla="*/ 258928 w 448351"/>
                            <a:gd name="connsiteY1" fmla="*/ 251954 h 255677"/>
                            <a:gd name="connsiteX2" fmla="*/ 442619 w 448351"/>
                            <a:gd name="connsiteY2" fmla="*/ 147698 h 255677"/>
                            <a:gd name="connsiteX3" fmla="*/ 442619 w 448351"/>
                            <a:gd name="connsiteY3" fmla="*/ 132804 h 255677"/>
                            <a:gd name="connsiteX4" fmla="*/ 219211 w 448351"/>
                            <a:gd name="connsiteY4" fmla="*/ 3723 h 255677"/>
                            <a:gd name="connsiteX5" fmla="*/ 189424 w 448351"/>
                            <a:gd name="connsiteY5" fmla="*/ 3723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4"/>
                              </a:moveTo>
                              <a:cubicBezTo>
                                <a:pt x="239070" y="256919"/>
                                <a:pt x="253964" y="256919"/>
                                <a:pt x="258928" y="251954"/>
                              </a:cubicBez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1954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0" name="Polyline: figure 169">
                          <a:extLst>
                            <a:ext uri="{FF2B5EF4-FFF2-40B4-BE49-F238E27FC236}">
                              <a16:creationId xmlns:a16="http://schemas.microsoft.com/office/drawing/2014/main" id="{7C7F5AAC-749D-4B20-A2A5-ABB66FFDC0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6081690" y="7588173"/>
                          <a:ext cx="448351" cy="260642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6920 h 260642"/>
                            <a:gd name="connsiteX1" fmla="*/ 258928 w 448351"/>
                            <a:gd name="connsiteY1" fmla="*/ 256920 h 260642"/>
                            <a:gd name="connsiteX2" fmla="*/ 442619 w 448351"/>
                            <a:gd name="connsiteY2" fmla="*/ 152662 h 260642"/>
                            <a:gd name="connsiteX3" fmla="*/ 442619 w 448351"/>
                            <a:gd name="connsiteY3" fmla="*/ 132804 h 260642"/>
                            <a:gd name="connsiteX4" fmla="*/ 219211 w 448351"/>
                            <a:gd name="connsiteY4" fmla="*/ 3724 h 260642"/>
                            <a:gd name="connsiteX5" fmla="*/ 189424 w 448351"/>
                            <a:gd name="connsiteY5" fmla="*/ 3724 h 260642"/>
                            <a:gd name="connsiteX6" fmla="*/ 5733 w 448351"/>
                            <a:gd name="connsiteY6" fmla="*/ 107981 h 260642"/>
                            <a:gd name="connsiteX7" fmla="*/ 5733 w 448351"/>
                            <a:gd name="connsiteY7" fmla="*/ 122874 h 260642"/>
                            <a:gd name="connsiteX8" fmla="*/ 229140 w 448351"/>
                            <a:gd name="connsiteY8" fmla="*/ 256920 h 26064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60642">
                              <a:moveTo>
                                <a:pt x="229140" y="256920"/>
                              </a:moveTo>
                              <a:cubicBezTo>
                                <a:pt x="239070" y="261884"/>
                                <a:pt x="248999" y="261884"/>
                                <a:pt x="258928" y="256920"/>
                              </a:cubicBezTo>
                              <a:lnTo>
                                <a:pt x="442619" y="152662"/>
                              </a:lnTo>
                              <a:cubicBezTo>
                                <a:pt x="452548" y="147697"/>
                                <a:pt x="447584" y="142733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4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0" y="25692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1" name="Polyline: figure 170">
                          <a:extLst>
                            <a:ext uri="{FF2B5EF4-FFF2-40B4-BE49-F238E27FC236}">
                              <a16:creationId xmlns:a16="http://schemas.microsoft.com/office/drawing/2014/main" id="{FF68CC5B-86EE-4D20-9B19-A099057680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964650" y="8238539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2" name="Polyline: figure 171">
                          <a:extLst>
                            <a:ext uri="{FF2B5EF4-FFF2-40B4-BE49-F238E27FC236}">
                              <a16:creationId xmlns:a16="http://schemas.microsoft.com/office/drawing/2014/main" id="{4659D911-B141-41ED-8D6C-0428A68B083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5227775" y="8084635"/>
                          <a:ext cx="448351" cy="255678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1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1" y="251955"/>
                              </a:move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7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3" name="Polyline: figure 172">
                          <a:extLst>
                            <a:ext uri="{FF2B5EF4-FFF2-40B4-BE49-F238E27FC236}">
                              <a16:creationId xmlns:a16="http://schemas.microsoft.com/office/drawing/2014/main" id="{E99A464E-4D5B-4293-8D88-9A9C4B76F9C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7854059" y="7017242"/>
                          <a:ext cx="448351" cy="255678"/>
                        </a:xfrm>
                        <a:custGeom>
                          <a:avLst/>
                          <a:gdLst>
                            <a:gd name="connsiteX0" fmla="*/ 229141 w 448351"/>
                            <a:gd name="connsiteY0" fmla="*/ 251955 h 255678"/>
                            <a:gd name="connsiteX1" fmla="*/ 258928 w 448351"/>
                            <a:gd name="connsiteY1" fmla="*/ 251955 h 255678"/>
                            <a:gd name="connsiteX2" fmla="*/ 442619 w 448351"/>
                            <a:gd name="connsiteY2" fmla="*/ 147697 h 255678"/>
                            <a:gd name="connsiteX3" fmla="*/ 442619 w 448351"/>
                            <a:gd name="connsiteY3" fmla="*/ 132804 h 255678"/>
                            <a:gd name="connsiteX4" fmla="*/ 219211 w 448351"/>
                            <a:gd name="connsiteY4" fmla="*/ 3724 h 255678"/>
                            <a:gd name="connsiteX5" fmla="*/ 189423 w 448351"/>
                            <a:gd name="connsiteY5" fmla="*/ 3724 h 255678"/>
                            <a:gd name="connsiteX6" fmla="*/ 5733 w 448351"/>
                            <a:gd name="connsiteY6" fmla="*/ 107981 h 255678"/>
                            <a:gd name="connsiteX7" fmla="*/ 5733 w 448351"/>
                            <a:gd name="connsiteY7" fmla="*/ 122874 h 255678"/>
                            <a:gd name="connsiteX8" fmla="*/ 229141 w 448351"/>
                            <a:gd name="connsiteY8" fmla="*/ 251955 h 25567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8">
                              <a:moveTo>
                                <a:pt x="229141" y="251955"/>
                              </a:moveTo>
                              <a:cubicBezTo>
                                <a:pt x="239070" y="256920"/>
                                <a:pt x="253964" y="256920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3"/>
                                <a:pt x="447583" y="137768"/>
                                <a:pt x="442619" y="132804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4388" y="-1241"/>
                                <a:pt x="189423" y="3724"/>
                              </a:cubicBezTo>
                              <a:lnTo>
                                <a:pt x="5733" y="107981"/>
                              </a:lnTo>
                              <a:cubicBezTo>
                                <a:pt x="-4196" y="112945"/>
                                <a:pt x="768" y="117910"/>
                                <a:pt x="5733" y="122874"/>
                              </a:cubicBezTo>
                              <a:lnTo>
                                <a:pt x="229141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4" name="Polyline: figure 173">
                          <a:extLst>
                            <a:ext uri="{FF2B5EF4-FFF2-40B4-BE49-F238E27FC236}">
                              <a16:creationId xmlns:a16="http://schemas.microsoft.com/office/drawing/2014/main" id="{8B6B72C8-9E8C-47D3-8AAF-434019CEE7B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554070" y="7732148"/>
                          <a:ext cx="448351" cy="255677"/>
                        </a:xfrm>
                        <a:custGeom>
                          <a:avLst/>
                          <a:gdLst>
                            <a:gd name="connsiteX0" fmla="*/ 258928 w 448351"/>
                            <a:gd name="connsiteY0" fmla="*/ 251954 h 255677"/>
                            <a:gd name="connsiteX1" fmla="*/ 442619 w 448351"/>
                            <a:gd name="connsiteY1" fmla="*/ 147698 h 255677"/>
                            <a:gd name="connsiteX2" fmla="*/ 442619 w 448351"/>
                            <a:gd name="connsiteY2" fmla="*/ 132804 h 255677"/>
                            <a:gd name="connsiteX3" fmla="*/ 219211 w 448351"/>
                            <a:gd name="connsiteY3" fmla="*/ 3723 h 255677"/>
                            <a:gd name="connsiteX4" fmla="*/ 189424 w 448351"/>
                            <a:gd name="connsiteY4" fmla="*/ 3723 h 255677"/>
                            <a:gd name="connsiteX5" fmla="*/ 5732 w 448351"/>
                            <a:gd name="connsiteY5" fmla="*/ 107980 h 255677"/>
                            <a:gd name="connsiteX6" fmla="*/ 5732 w 448351"/>
                            <a:gd name="connsiteY6" fmla="*/ 122874 h 255677"/>
                            <a:gd name="connsiteX7" fmla="*/ 229140 w 448351"/>
                            <a:gd name="connsiteY7" fmla="*/ 251954 h 255677"/>
                            <a:gd name="connsiteX8" fmla="*/ 258928 w 448351"/>
                            <a:gd name="connsiteY8" fmla="*/ 251954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58928" y="251954"/>
                              </a:moveTo>
                              <a:lnTo>
                                <a:pt x="442619" y="147698"/>
                              </a:lnTo>
                              <a:cubicBezTo>
                                <a:pt x="452548" y="142733"/>
                                <a:pt x="447584" y="137768"/>
                                <a:pt x="442619" y="132804"/>
                              </a:cubicBezTo>
                              <a:lnTo>
                                <a:pt x="219211" y="3723"/>
                              </a:lnTo>
                              <a:cubicBezTo>
                                <a:pt x="209282" y="-1241"/>
                                <a:pt x="194388" y="-1241"/>
                                <a:pt x="189424" y="3723"/>
                              </a:cubicBezTo>
                              <a:lnTo>
                                <a:pt x="5732" y="107980"/>
                              </a:lnTo>
                              <a:cubicBezTo>
                                <a:pt x="-4197" y="112945"/>
                                <a:pt x="768" y="117910"/>
                                <a:pt x="5732" y="122874"/>
                              </a:cubicBezTo>
                              <a:lnTo>
                                <a:pt x="229140" y="251954"/>
                              </a:lnTo>
                              <a:cubicBezTo>
                                <a:pt x="239070" y="256919"/>
                                <a:pt x="253963" y="256919"/>
                                <a:pt x="258928" y="251954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  <p:sp>
                      <p:nvSpPr>
                        <p:cNvPr id="175" name="Polyline: figure 174">
                          <a:extLst>
                            <a:ext uri="{FF2B5EF4-FFF2-40B4-BE49-F238E27FC236}">
                              <a16:creationId xmlns:a16="http://schemas.microsoft.com/office/drawing/2014/main" id="{5A604957-28AD-48A4-AA00-225501DEE25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4696561" y="8387477"/>
                          <a:ext cx="448351" cy="255677"/>
                        </a:xfrm>
                        <a:custGeom>
                          <a:avLst/>
                          <a:gdLst>
                            <a:gd name="connsiteX0" fmla="*/ 229140 w 448351"/>
                            <a:gd name="connsiteY0" fmla="*/ 251955 h 255677"/>
                            <a:gd name="connsiteX1" fmla="*/ 258928 w 448351"/>
                            <a:gd name="connsiteY1" fmla="*/ 251955 h 255677"/>
                            <a:gd name="connsiteX2" fmla="*/ 442619 w 448351"/>
                            <a:gd name="connsiteY2" fmla="*/ 147697 h 255677"/>
                            <a:gd name="connsiteX3" fmla="*/ 442619 w 448351"/>
                            <a:gd name="connsiteY3" fmla="*/ 132803 h 255677"/>
                            <a:gd name="connsiteX4" fmla="*/ 219211 w 448351"/>
                            <a:gd name="connsiteY4" fmla="*/ 3724 h 255677"/>
                            <a:gd name="connsiteX5" fmla="*/ 189424 w 448351"/>
                            <a:gd name="connsiteY5" fmla="*/ 3724 h 255677"/>
                            <a:gd name="connsiteX6" fmla="*/ 5733 w 448351"/>
                            <a:gd name="connsiteY6" fmla="*/ 107980 h 255677"/>
                            <a:gd name="connsiteX7" fmla="*/ 5733 w 448351"/>
                            <a:gd name="connsiteY7" fmla="*/ 122874 h 255677"/>
                            <a:gd name="connsiteX8" fmla="*/ 229140 w 448351"/>
                            <a:gd name="connsiteY8" fmla="*/ 251955 h 25567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448351" h="255677">
                              <a:moveTo>
                                <a:pt x="229140" y="251955"/>
                              </a:moveTo>
                              <a:cubicBezTo>
                                <a:pt x="239070" y="256919"/>
                                <a:pt x="253964" y="256919"/>
                                <a:pt x="258928" y="251955"/>
                              </a:cubicBezTo>
                              <a:lnTo>
                                <a:pt x="442619" y="147697"/>
                              </a:lnTo>
                              <a:cubicBezTo>
                                <a:pt x="452548" y="142732"/>
                                <a:pt x="447584" y="137768"/>
                                <a:pt x="442619" y="132803"/>
                              </a:cubicBezTo>
                              <a:lnTo>
                                <a:pt x="219211" y="3724"/>
                              </a:lnTo>
                              <a:cubicBezTo>
                                <a:pt x="209282" y="-1241"/>
                                <a:pt x="199353" y="-1241"/>
                                <a:pt x="189424" y="3724"/>
                              </a:cubicBezTo>
                              <a:lnTo>
                                <a:pt x="5733" y="107980"/>
                              </a:lnTo>
                              <a:cubicBezTo>
                                <a:pt x="-4197" y="112945"/>
                                <a:pt x="768" y="117909"/>
                                <a:pt x="5733" y="122874"/>
                              </a:cubicBezTo>
                              <a:lnTo>
                                <a:pt x="229140" y="251955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7c4efd"/>
                        </a:solidFill>
                        <a:ln w="49626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US" sz="506"/>
                        </a:p>
                      </p:txBody>
                    </p:sp>
                  </p:grpSp>
                </p:grpSp>
              </p:grpSp>
              <p:sp>
                <p:nvSpPr>
                  <p:cNvPr id="176" name="Polyline: figure 175">
                    <a:extLst>
                      <a:ext uri="{FF2B5EF4-FFF2-40B4-BE49-F238E27FC236}">
                        <a16:creationId xmlns:a16="http://schemas.microsoft.com/office/drawing/2014/main" id="{4E53A8ED-0BBE-4B4D-9ADF-079DF60FEE3D}"/>
                      </a:ext>
                    </a:extLst>
                  </p:cNvPr>
                  <p:cNvSpPr/>
                  <p:nvPr/>
                </p:nvSpPr>
                <p:spPr>
                  <a:xfrm>
                    <a:off x="17278163" y="6992419"/>
                    <a:ext cx="284519" cy="161350"/>
                  </a:xfrm>
                  <a:custGeom>
                    <a:avLst/>
                    <a:gdLst>
                      <a:gd name="connsiteX0" fmla="*/ 65308 w 284519"/>
                      <a:gd name="connsiteY0" fmla="*/ 157627 h 161350"/>
                      <a:gd name="connsiteX1" fmla="*/ 95096 w 284519"/>
                      <a:gd name="connsiteY1" fmla="*/ 157627 h 161350"/>
                      <a:gd name="connsiteX2" fmla="*/ 278786 w 284519"/>
                      <a:gd name="connsiteY2" fmla="*/ 53370 h 161350"/>
                      <a:gd name="connsiteX3" fmla="*/ 278786 w 284519"/>
                      <a:gd name="connsiteY3" fmla="*/ 38476 h 161350"/>
                      <a:gd name="connsiteX4" fmla="*/ 219211 w 284519"/>
                      <a:gd name="connsiteY4" fmla="*/ 3724 h 161350"/>
                      <a:gd name="connsiteX5" fmla="*/ 189423 w 284519"/>
                      <a:gd name="connsiteY5" fmla="*/ 3724 h 161350"/>
                      <a:gd name="connsiteX6" fmla="*/ 5732 w 284519"/>
                      <a:gd name="connsiteY6" fmla="*/ 107981 h 161350"/>
                      <a:gd name="connsiteX7" fmla="*/ 5732 w 284519"/>
                      <a:gd name="connsiteY7" fmla="*/ 122874 h 161350"/>
                      <a:gd name="connsiteX8" fmla="*/ 65308 w 284519"/>
                      <a:gd name="connsiteY8" fmla="*/ 157627 h 161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519" h="161350">
                        <a:moveTo>
                          <a:pt x="65308" y="157627"/>
                        </a:moveTo>
                        <a:cubicBezTo>
                          <a:pt x="75238" y="162591"/>
                          <a:pt x="90131" y="162591"/>
                          <a:pt x="95096" y="157627"/>
                        </a:cubicBezTo>
                        <a:lnTo>
                          <a:pt x="278786" y="53370"/>
                        </a:lnTo>
                        <a:cubicBezTo>
                          <a:pt x="288716" y="48405"/>
                          <a:pt x="283751" y="43441"/>
                          <a:pt x="278786" y="38476"/>
                        </a:cubicBezTo>
                        <a:lnTo>
                          <a:pt x="219211" y="3724"/>
                        </a:lnTo>
                        <a:cubicBezTo>
                          <a:pt x="209282" y="-1241"/>
                          <a:pt x="194388" y="-1241"/>
                          <a:pt x="189423" y="3724"/>
                        </a:cubicBezTo>
                        <a:lnTo>
                          <a:pt x="5732" y="107981"/>
                        </a:lnTo>
                        <a:cubicBezTo>
                          <a:pt x="-4197" y="112945"/>
                          <a:pt x="768" y="117910"/>
                          <a:pt x="5732" y="122874"/>
                        </a:cubicBezTo>
                        <a:lnTo>
                          <a:pt x="65308" y="157627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7" name="Polyline: figure 176">
                    <a:extLst>
                      <a:ext uri="{FF2B5EF4-FFF2-40B4-BE49-F238E27FC236}">
                        <a16:creationId xmlns:a16="http://schemas.microsoft.com/office/drawing/2014/main" id="{245DF2BE-A7DD-4BD8-91B2-ED33ABF84EE7}"/>
                      </a:ext>
                    </a:extLst>
                  </p:cNvPr>
                  <p:cNvSpPr/>
                  <p:nvPr/>
                </p:nvSpPr>
                <p:spPr>
                  <a:xfrm>
                    <a:off x="16746948" y="7300226"/>
                    <a:ext cx="284519" cy="161349"/>
                  </a:xfrm>
                  <a:custGeom>
                    <a:avLst/>
                    <a:gdLst>
                      <a:gd name="connsiteX0" fmla="*/ 65308 w 284519"/>
                      <a:gd name="connsiteY0" fmla="*/ 157627 h 161349"/>
                      <a:gd name="connsiteX1" fmla="*/ 95096 w 284519"/>
                      <a:gd name="connsiteY1" fmla="*/ 157627 h 161349"/>
                      <a:gd name="connsiteX2" fmla="*/ 278787 w 284519"/>
                      <a:gd name="connsiteY2" fmla="*/ 53369 h 161349"/>
                      <a:gd name="connsiteX3" fmla="*/ 278787 w 284519"/>
                      <a:gd name="connsiteY3" fmla="*/ 38475 h 161349"/>
                      <a:gd name="connsiteX4" fmla="*/ 219211 w 284519"/>
                      <a:gd name="connsiteY4" fmla="*/ 3723 h 161349"/>
                      <a:gd name="connsiteX5" fmla="*/ 189423 w 284519"/>
                      <a:gd name="connsiteY5" fmla="*/ 3723 h 161349"/>
                      <a:gd name="connsiteX6" fmla="*/ 5733 w 284519"/>
                      <a:gd name="connsiteY6" fmla="*/ 107980 h 161349"/>
                      <a:gd name="connsiteX7" fmla="*/ 5733 w 284519"/>
                      <a:gd name="connsiteY7" fmla="*/ 122874 h 161349"/>
                      <a:gd name="connsiteX8" fmla="*/ 65308 w 284519"/>
                      <a:gd name="connsiteY8" fmla="*/ 157627 h 1613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519" h="161349">
                        <a:moveTo>
                          <a:pt x="65308" y="157627"/>
                        </a:moveTo>
                        <a:cubicBezTo>
                          <a:pt x="75237" y="162591"/>
                          <a:pt x="90131" y="162591"/>
                          <a:pt x="95096" y="157627"/>
                        </a:cubicBezTo>
                        <a:lnTo>
                          <a:pt x="278787" y="53369"/>
                        </a:lnTo>
                        <a:cubicBezTo>
                          <a:pt x="288716" y="48405"/>
                          <a:pt x="283752" y="43440"/>
                          <a:pt x="278787" y="38475"/>
                        </a:cubicBezTo>
                        <a:lnTo>
                          <a:pt x="219211" y="3723"/>
                        </a:lnTo>
                        <a:cubicBezTo>
                          <a:pt x="209282" y="-1241"/>
                          <a:pt x="194388" y="-1241"/>
                          <a:pt x="189423" y="3723"/>
                        </a:cubicBezTo>
                        <a:lnTo>
                          <a:pt x="5733" y="107980"/>
                        </a:lnTo>
                        <a:cubicBezTo>
                          <a:pt x="-4196" y="112945"/>
                          <a:pt x="768" y="117910"/>
                          <a:pt x="5733" y="122874"/>
                        </a:cubicBezTo>
                        <a:lnTo>
                          <a:pt x="65308" y="157627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8" name="Polyline: figure 177">
                    <a:extLst>
                      <a:ext uri="{FF2B5EF4-FFF2-40B4-BE49-F238E27FC236}">
                        <a16:creationId xmlns:a16="http://schemas.microsoft.com/office/drawing/2014/main" id="{43FBB204-B71F-4AD3-A2DC-1D8C6E7B62D4}"/>
                      </a:ext>
                    </a:extLst>
                  </p:cNvPr>
                  <p:cNvSpPr/>
                  <p:nvPr/>
                </p:nvSpPr>
                <p:spPr>
                  <a:xfrm>
                    <a:off x="17541287" y="6838516"/>
                    <a:ext cx="284519" cy="161350"/>
                  </a:xfrm>
                  <a:custGeom>
                    <a:avLst/>
                    <a:gdLst>
                      <a:gd name="connsiteX0" fmla="*/ 65308 w 284519"/>
                      <a:gd name="connsiteY0" fmla="*/ 157627 h 161350"/>
                      <a:gd name="connsiteX1" fmla="*/ 95096 w 284519"/>
                      <a:gd name="connsiteY1" fmla="*/ 157627 h 161350"/>
                      <a:gd name="connsiteX2" fmla="*/ 278787 w 284519"/>
                      <a:gd name="connsiteY2" fmla="*/ 53369 h 161350"/>
                      <a:gd name="connsiteX3" fmla="*/ 278787 w 284519"/>
                      <a:gd name="connsiteY3" fmla="*/ 38476 h 161350"/>
                      <a:gd name="connsiteX4" fmla="*/ 219211 w 284519"/>
                      <a:gd name="connsiteY4" fmla="*/ 3723 h 161350"/>
                      <a:gd name="connsiteX5" fmla="*/ 189423 w 284519"/>
                      <a:gd name="connsiteY5" fmla="*/ 3723 h 161350"/>
                      <a:gd name="connsiteX6" fmla="*/ 5733 w 284519"/>
                      <a:gd name="connsiteY6" fmla="*/ 107980 h 161350"/>
                      <a:gd name="connsiteX7" fmla="*/ 5733 w 284519"/>
                      <a:gd name="connsiteY7" fmla="*/ 122874 h 161350"/>
                      <a:gd name="connsiteX8" fmla="*/ 65308 w 284519"/>
                      <a:gd name="connsiteY8" fmla="*/ 157627 h 161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519" h="161350">
                        <a:moveTo>
                          <a:pt x="65308" y="157627"/>
                        </a:moveTo>
                        <a:cubicBezTo>
                          <a:pt x="75237" y="162592"/>
                          <a:pt x="90131" y="162592"/>
                          <a:pt x="95096" y="157627"/>
                        </a:cubicBezTo>
                        <a:lnTo>
                          <a:pt x="278787" y="53369"/>
                        </a:lnTo>
                        <a:cubicBezTo>
                          <a:pt x="288716" y="48405"/>
                          <a:pt x="283752" y="43440"/>
                          <a:pt x="278787" y="38476"/>
                        </a:cubicBezTo>
                        <a:lnTo>
                          <a:pt x="219211" y="3723"/>
                        </a:lnTo>
                        <a:cubicBezTo>
                          <a:pt x="209282" y="-1241"/>
                          <a:pt x="194388" y="-1241"/>
                          <a:pt x="189423" y="3723"/>
                        </a:cubicBezTo>
                        <a:lnTo>
                          <a:pt x="5733" y="107980"/>
                        </a:lnTo>
                        <a:cubicBezTo>
                          <a:pt x="-4196" y="112945"/>
                          <a:pt x="768" y="117910"/>
                          <a:pt x="5733" y="122874"/>
                        </a:cubicBezTo>
                        <a:lnTo>
                          <a:pt x="65308" y="157627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9" name="Polyline: figure 178">
                    <a:extLst>
                      <a:ext uri="{FF2B5EF4-FFF2-40B4-BE49-F238E27FC236}">
                        <a16:creationId xmlns:a16="http://schemas.microsoft.com/office/drawing/2014/main" id="{DCDB55E3-D1F5-466B-92E5-5F24AB1FAC21}"/>
                      </a:ext>
                    </a:extLst>
                  </p:cNvPr>
                  <p:cNvSpPr/>
                  <p:nvPr/>
                </p:nvSpPr>
                <p:spPr>
                  <a:xfrm>
                    <a:off x="17015038" y="7146323"/>
                    <a:ext cx="284519" cy="161350"/>
                  </a:xfrm>
                  <a:custGeom>
                    <a:avLst/>
                    <a:gdLst>
                      <a:gd name="connsiteX0" fmla="*/ 65308 w 284519"/>
                      <a:gd name="connsiteY0" fmla="*/ 157626 h 161350"/>
                      <a:gd name="connsiteX1" fmla="*/ 95096 w 284519"/>
                      <a:gd name="connsiteY1" fmla="*/ 157626 h 161350"/>
                      <a:gd name="connsiteX2" fmla="*/ 278786 w 284519"/>
                      <a:gd name="connsiteY2" fmla="*/ 53370 h 161350"/>
                      <a:gd name="connsiteX3" fmla="*/ 278786 w 284519"/>
                      <a:gd name="connsiteY3" fmla="*/ 38476 h 161350"/>
                      <a:gd name="connsiteX4" fmla="*/ 219211 w 284519"/>
                      <a:gd name="connsiteY4" fmla="*/ 3724 h 161350"/>
                      <a:gd name="connsiteX5" fmla="*/ 189424 w 284519"/>
                      <a:gd name="connsiteY5" fmla="*/ 3724 h 161350"/>
                      <a:gd name="connsiteX6" fmla="*/ 5732 w 284519"/>
                      <a:gd name="connsiteY6" fmla="*/ 107980 h 161350"/>
                      <a:gd name="connsiteX7" fmla="*/ 5732 w 284519"/>
                      <a:gd name="connsiteY7" fmla="*/ 122874 h 161350"/>
                      <a:gd name="connsiteX8" fmla="*/ 65308 w 284519"/>
                      <a:gd name="connsiteY8" fmla="*/ 157626 h 161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519" h="161350">
                        <a:moveTo>
                          <a:pt x="65308" y="157626"/>
                        </a:moveTo>
                        <a:cubicBezTo>
                          <a:pt x="75238" y="162591"/>
                          <a:pt x="90132" y="162591"/>
                          <a:pt x="95096" y="157626"/>
                        </a:cubicBezTo>
                        <a:lnTo>
                          <a:pt x="278786" y="53370"/>
                        </a:lnTo>
                        <a:cubicBezTo>
                          <a:pt x="288716" y="48405"/>
                          <a:pt x="283751" y="43440"/>
                          <a:pt x="278786" y="38476"/>
                        </a:cubicBezTo>
                        <a:lnTo>
                          <a:pt x="219211" y="3724"/>
                        </a:lnTo>
                        <a:cubicBezTo>
                          <a:pt x="209282" y="-1241"/>
                          <a:pt x="194388" y="-1241"/>
                          <a:pt x="189424" y="3724"/>
                        </a:cubicBezTo>
                        <a:lnTo>
                          <a:pt x="5732" y="107980"/>
                        </a:lnTo>
                        <a:cubicBezTo>
                          <a:pt x="-4197" y="112945"/>
                          <a:pt x="768" y="117909"/>
                          <a:pt x="5732" y="122874"/>
                        </a:cubicBezTo>
                        <a:lnTo>
                          <a:pt x="65308" y="157626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180" name="Drawing 29">
                <a:extLst>
                  <a:ext uri="{FF2B5EF4-FFF2-40B4-BE49-F238E27FC236}">
                    <a16:creationId xmlns:a16="http://schemas.microsoft.com/office/drawing/2014/main" id="{10BB7C17-EF47-4386-9538-B987E1D5495F}"/>
                  </a:ext>
                </a:extLst>
              </p:cNvPr>
              <p:cNvGrpSpPr/>
              <p:nvPr/>
            </p:nvGrpSpPr>
            <p:grpSpPr>
              <a:xfrm>
                <a:off x="10427757" y="602955"/>
                <a:ext cx="6930607" cy="9337207"/>
                <a:chOff x="10427757" y="602955"/>
                <a:chExt cx="6930607" cy="9337207"/>
              </a:xfrm>
              <a:solidFill>
                <a:srgbClr val="000000"/>
              </a:solidFill>
            </p:grpSpPr>
            <p:grpSp>
              <p:nvGrpSpPr>
                <p:cNvPr id="181" name="Drawing 29">
                  <a:extLst>
                    <a:ext uri="{FF2B5EF4-FFF2-40B4-BE49-F238E27FC236}">
                      <a16:creationId xmlns:a16="http://schemas.microsoft.com/office/drawing/2014/main" id="{10BB7C17-EF47-4386-9538-B987E1D5495F}"/>
                    </a:ext>
                  </a:extLst>
                </p:cNvPr>
                <p:cNvGrpSpPr/>
                <p:nvPr/>
              </p:nvGrpSpPr>
              <p:grpSpPr>
                <a:xfrm>
                  <a:off x="10427757" y="602955"/>
                  <a:ext cx="6930607" cy="9337207"/>
                  <a:chOff x="10427757" y="602955"/>
                  <a:chExt cx="6930607" cy="9337207"/>
                </a:xfrm>
                <a:solidFill>
                  <a:srgbClr val="000000"/>
                </a:solidFill>
              </p:grpSpPr>
              <p:sp>
                <p:nvSpPr>
                  <p:cNvPr id="182" name="Polyline: figure 181">
                    <a:extLst>
                      <a:ext uri="{FF2B5EF4-FFF2-40B4-BE49-F238E27FC236}">
                        <a16:creationId xmlns:a16="http://schemas.microsoft.com/office/drawing/2014/main" id="{2CF40D02-831E-487C-BDDA-4E26113E1502}"/>
                      </a:ext>
                    </a:extLst>
                  </p:cNvPr>
                  <p:cNvSpPr/>
                  <p:nvPr/>
                </p:nvSpPr>
                <p:spPr>
                  <a:xfrm>
                    <a:off x="10427757" y="602955"/>
                    <a:ext cx="6925643" cy="9337207"/>
                  </a:xfrm>
                  <a:custGeom>
                    <a:avLst/>
                    <a:gdLst>
                      <a:gd name="connsiteX0" fmla="*/ 233337 w 6925643"/>
                      <a:gd name="connsiteY0" fmla="*/ 9337207 h 9337207"/>
                      <a:gd name="connsiteX1" fmla="*/ 233337 w 6925643"/>
                      <a:gd name="connsiteY1" fmla="*/ 9337207 h 9337207"/>
                      <a:gd name="connsiteX2" fmla="*/ 6925644 w 6925643"/>
                      <a:gd name="connsiteY2" fmla="*/ 5474734 h 9337207"/>
                      <a:gd name="connsiteX3" fmla="*/ 6925644 w 6925643"/>
                      <a:gd name="connsiteY3" fmla="*/ 207273 h 9337207"/>
                      <a:gd name="connsiteX4" fmla="*/ 6875998 w 6925643"/>
                      <a:gd name="connsiteY4" fmla="*/ 88122 h 9337207"/>
                      <a:gd name="connsiteX5" fmla="*/ 6821387 w 6925643"/>
                      <a:gd name="connsiteY5" fmla="*/ 63299 h 9337207"/>
                      <a:gd name="connsiteX6" fmla="*/ 6821387 w 6925643"/>
                      <a:gd name="connsiteY6" fmla="*/ 63299 h 9337207"/>
                      <a:gd name="connsiteX7" fmla="*/ 6359677 w 6925643"/>
                      <a:gd name="connsiteY7" fmla="*/ 63299 h 9337207"/>
                      <a:gd name="connsiteX8" fmla="*/ 233337 w 6925643"/>
                      <a:gd name="connsiteY8" fmla="*/ 3598107 h 9337207"/>
                      <a:gd name="connsiteX9" fmla="*/ 0 w 6925643"/>
                      <a:gd name="connsiteY9" fmla="*/ 4000242 h 9337207"/>
                      <a:gd name="connsiteX10" fmla="*/ 0 w 6925643"/>
                      <a:gd name="connsiteY10" fmla="*/ 8940038 h 9337207"/>
                      <a:gd name="connsiteX11" fmla="*/ 233337 w 6925643"/>
                      <a:gd name="connsiteY11" fmla="*/ 9337207 h 93372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925643" h="9337207">
                        <a:moveTo>
                          <a:pt x="233337" y="9337207"/>
                        </a:moveTo>
                        <a:lnTo>
                          <a:pt x="233337" y="9337207"/>
                        </a:lnTo>
                        <a:lnTo>
                          <a:pt x="6925644" y="5474734"/>
                        </a:lnTo>
                        <a:lnTo>
                          <a:pt x="6925644" y="207273"/>
                        </a:lnTo>
                        <a:lnTo>
                          <a:pt x="6875998" y="88122"/>
                        </a:lnTo>
                        <a:lnTo>
                          <a:pt x="6821387" y="63299"/>
                        </a:lnTo>
                        <a:lnTo>
                          <a:pt x="6821387" y="63299"/>
                        </a:lnTo>
                        <a:cubicBezTo>
                          <a:pt x="6677413" y="-21100"/>
                          <a:pt x="6503651" y="-21100"/>
                          <a:pt x="6359677" y="63299"/>
                        </a:cubicBezTo>
                        <a:lnTo>
                          <a:pt x="233337" y="3598107"/>
                        </a:lnTo>
                        <a:cubicBezTo>
                          <a:pt x="89363" y="3682506"/>
                          <a:pt x="0" y="3831445"/>
                          <a:pt x="0" y="4000242"/>
                        </a:cubicBezTo>
                        <a:lnTo>
                          <a:pt x="0" y="8940038"/>
                        </a:lnTo>
                        <a:cubicBezTo>
                          <a:pt x="44682" y="9193233"/>
                          <a:pt x="89363" y="9257773"/>
                          <a:pt x="233337" y="9337207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3" name="Polyline: figure 182">
                    <a:extLst>
                      <a:ext uri="{FF2B5EF4-FFF2-40B4-BE49-F238E27FC236}">
                        <a16:creationId xmlns:a16="http://schemas.microsoft.com/office/drawing/2014/main" id="{8FE5CC8C-92D4-44C8-8D94-420B745D2E06}"/>
                      </a:ext>
                    </a:extLst>
                  </p:cNvPr>
                  <p:cNvSpPr/>
                  <p:nvPr/>
                </p:nvSpPr>
                <p:spPr>
                  <a:xfrm>
                    <a:off x="10487332" y="602955"/>
                    <a:ext cx="6871032" cy="4238543"/>
                  </a:xfrm>
                  <a:custGeom>
                    <a:avLst/>
                    <a:gdLst>
                      <a:gd name="connsiteX0" fmla="*/ 789374 w 6871032"/>
                      <a:gd name="connsiteY0" fmla="*/ 4238544 h 4238543"/>
                      <a:gd name="connsiteX1" fmla="*/ 6871033 w 6871032"/>
                      <a:gd name="connsiteY1" fmla="*/ 385999 h 4238543"/>
                      <a:gd name="connsiteX2" fmla="*/ 6871033 w 6871032"/>
                      <a:gd name="connsiteY2" fmla="*/ 207273 h 4238543"/>
                      <a:gd name="connsiteX3" fmla="*/ 6821386 w 6871032"/>
                      <a:gd name="connsiteY3" fmla="*/ 88122 h 4238543"/>
                      <a:gd name="connsiteX4" fmla="*/ 6761811 w 6871032"/>
                      <a:gd name="connsiteY4" fmla="*/ 63299 h 4238543"/>
                      <a:gd name="connsiteX5" fmla="*/ 6300101 w 6871032"/>
                      <a:gd name="connsiteY5" fmla="*/ 63299 h 4238543"/>
                      <a:gd name="connsiteX6" fmla="*/ 173762 w 6871032"/>
                      <a:gd name="connsiteY6" fmla="*/ 3598107 h 4238543"/>
                      <a:gd name="connsiteX7" fmla="*/ 0 w 6871032"/>
                      <a:gd name="connsiteY7" fmla="*/ 3781799 h 4238543"/>
                      <a:gd name="connsiteX8" fmla="*/ 789374 w 6871032"/>
                      <a:gd name="connsiteY8" fmla="*/ 4238544 h 4238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871032" h="4238543">
                        <a:moveTo>
                          <a:pt x="789374" y="4238544"/>
                        </a:moveTo>
                        <a:lnTo>
                          <a:pt x="6871033" y="385999"/>
                        </a:lnTo>
                        <a:lnTo>
                          <a:pt x="6871033" y="207273"/>
                        </a:lnTo>
                        <a:lnTo>
                          <a:pt x="6821386" y="88122"/>
                        </a:lnTo>
                        <a:lnTo>
                          <a:pt x="6761811" y="63299"/>
                        </a:lnTo>
                        <a:cubicBezTo>
                          <a:pt x="6617838" y="-21100"/>
                          <a:pt x="6444076" y="-21100"/>
                          <a:pt x="6300101" y="63299"/>
                        </a:cubicBezTo>
                        <a:lnTo>
                          <a:pt x="173762" y="3598107"/>
                        </a:lnTo>
                        <a:cubicBezTo>
                          <a:pt x="99292" y="3642789"/>
                          <a:pt x="39717" y="3707329"/>
                          <a:pt x="0" y="3781799"/>
                        </a:cubicBezTo>
                        <a:lnTo>
                          <a:pt x="789374" y="4238544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4" name="Polyline: figure 183">
                    <a:extLst>
                      <a:ext uri="{FF2B5EF4-FFF2-40B4-BE49-F238E27FC236}">
                        <a16:creationId xmlns:a16="http://schemas.microsoft.com/office/drawing/2014/main" id="{7707EC0F-527E-4242-B9AC-92902F9343F0}"/>
                      </a:ext>
                    </a:extLst>
                  </p:cNvPr>
                  <p:cNvSpPr/>
                  <p:nvPr/>
                </p:nvSpPr>
                <p:spPr>
                  <a:xfrm>
                    <a:off x="10427757" y="4111699"/>
                    <a:ext cx="893631" cy="963136"/>
                  </a:xfrm>
                  <a:custGeom>
                    <a:avLst/>
                    <a:gdLst>
                      <a:gd name="connsiteX0" fmla="*/ 0 w 893631"/>
                      <a:gd name="connsiteY0" fmla="*/ 734763 h 963136"/>
                      <a:gd name="connsiteX1" fmla="*/ 397170 w 893631"/>
                      <a:gd name="connsiteY1" fmla="*/ 963136 h 963136"/>
                      <a:gd name="connsiteX2" fmla="*/ 893631 w 893631"/>
                      <a:gd name="connsiteY2" fmla="*/ 292913 h 963136"/>
                      <a:gd name="connsiteX3" fmla="*/ 387240 w 893631"/>
                      <a:gd name="connsiteY3" fmla="*/ 0 h 963136"/>
                      <a:gd name="connsiteX4" fmla="*/ 223408 w 893631"/>
                      <a:gd name="connsiteY4" fmla="*/ 94328 h 963136"/>
                      <a:gd name="connsiteX5" fmla="*/ 0 w 893631"/>
                      <a:gd name="connsiteY5" fmla="*/ 486532 h 963136"/>
                      <a:gd name="connsiteX6" fmla="*/ 0 w 893631"/>
                      <a:gd name="connsiteY6" fmla="*/ 734763 h 9631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3631" h="963136">
                        <a:moveTo>
                          <a:pt x="0" y="734763"/>
                        </a:moveTo>
                        <a:lnTo>
                          <a:pt x="397170" y="963136"/>
                        </a:lnTo>
                        <a:lnTo>
                          <a:pt x="893631" y="292913"/>
                        </a:lnTo>
                        <a:lnTo>
                          <a:pt x="387240" y="0"/>
                        </a:lnTo>
                        <a:lnTo>
                          <a:pt x="223408" y="94328"/>
                        </a:lnTo>
                        <a:cubicBezTo>
                          <a:pt x="84399" y="178726"/>
                          <a:pt x="0" y="327665"/>
                          <a:pt x="0" y="486532"/>
                        </a:cubicBezTo>
                        <a:lnTo>
                          <a:pt x="0" y="734763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5" name="Polyline: figure 184">
                    <a:extLst>
                      <a:ext uri="{FF2B5EF4-FFF2-40B4-BE49-F238E27FC236}">
                        <a16:creationId xmlns:a16="http://schemas.microsoft.com/office/drawing/2014/main" id="{50F1B2D2-5FC4-4B34-BB7D-1ECD7ECDC631}"/>
                      </a:ext>
                    </a:extLst>
                  </p:cNvPr>
                  <p:cNvSpPr/>
                  <p:nvPr/>
                </p:nvSpPr>
                <p:spPr>
                  <a:xfrm>
                    <a:off x="10656129" y="677098"/>
                    <a:ext cx="6697271" cy="9263063"/>
                  </a:xfrm>
                  <a:custGeom>
                    <a:avLst/>
                    <a:gdLst>
                      <a:gd name="connsiteX0" fmla="*/ 6543368 w 6697271"/>
                      <a:gd name="connsiteY0" fmla="*/ 13978 h 9263063"/>
                      <a:gd name="connsiteX1" fmla="*/ 114186 w 6697271"/>
                      <a:gd name="connsiteY1" fmla="*/ 3727514 h 9263063"/>
                      <a:gd name="connsiteX2" fmla="*/ 0 w 6697271"/>
                      <a:gd name="connsiteY2" fmla="*/ 3921133 h 9263063"/>
                      <a:gd name="connsiteX3" fmla="*/ 0 w 6697271"/>
                      <a:gd name="connsiteY3" fmla="*/ 9263064 h 9263063"/>
                      <a:gd name="connsiteX4" fmla="*/ 6697271 w 6697271"/>
                      <a:gd name="connsiteY4" fmla="*/ 5400590 h 9263063"/>
                      <a:gd name="connsiteX5" fmla="*/ 6697271 w 6697271"/>
                      <a:gd name="connsiteY5" fmla="*/ 103342 h 9263063"/>
                      <a:gd name="connsiteX6" fmla="*/ 6543368 w 6697271"/>
                      <a:gd name="connsiteY6" fmla="*/ 13978 h 9263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697271" h="9263063">
                        <a:moveTo>
                          <a:pt x="6543368" y="13978"/>
                        </a:moveTo>
                        <a:lnTo>
                          <a:pt x="114186" y="3727514"/>
                        </a:lnTo>
                        <a:cubicBezTo>
                          <a:pt x="44682" y="3767230"/>
                          <a:pt x="0" y="3841700"/>
                          <a:pt x="0" y="3921133"/>
                        </a:cubicBezTo>
                        <a:lnTo>
                          <a:pt x="0" y="9263064"/>
                        </a:lnTo>
                        <a:lnTo>
                          <a:pt x="6697271" y="5400590"/>
                        </a:lnTo>
                        <a:lnTo>
                          <a:pt x="6697271" y="103342"/>
                        </a:lnTo>
                        <a:cubicBezTo>
                          <a:pt x="6697271" y="23908"/>
                          <a:pt x="6612872" y="-25738"/>
                          <a:pt x="6543368" y="13978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49626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sp>
              <p:nvSpPr>
                <p:cNvPr id="186" name="Polyline: figure 185">
                  <a:extLst>
                    <a:ext uri="{FF2B5EF4-FFF2-40B4-BE49-F238E27FC236}">
                      <a16:creationId xmlns:a16="http://schemas.microsoft.com/office/drawing/2014/main" id="{D2960124-A6E9-40F9-B258-D6F76567EBF2}"/>
                    </a:ext>
                  </a:extLst>
                </p:cNvPr>
                <p:cNvSpPr/>
                <p:nvPr/>
              </p:nvSpPr>
              <p:spPr>
                <a:xfrm>
                  <a:off x="17100204" y="969096"/>
                  <a:ext cx="79434" cy="4825609"/>
                </a:xfrm>
                <a:custGeom>
                  <a:avLst/>
                  <a:gdLst>
                    <a:gd name="connsiteX0" fmla="*/ 79434 w 79434"/>
                    <a:gd name="connsiteY0" fmla="*/ 4825610 h 4825609"/>
                    <a:gd name="connsiteX1" fmla="*/ 79434 w 79434"/>
                    <a:gd name="connsiteY1" fmla="*/ 0 h 4825609"/>
                    <a:gd name="connsiteX2" fmla="*/ 0 w 79434"/>
                    <a:gd name="connsiteY2" fmla="*/ 44682 h 4825609"/>
                    <a:gd name="connsiteX3" fmla="*/ 0 w 79434"/>
                    <a:gd name="connsiteY3" fmla="*/ 4785893 h 4825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9434" h="4825609">
                      <a:moveTo>
                        <a:pt x="79434" y="4825610"/>
                      </a:moveTo>
                      <a:lnTo>
                        <a:pt x="79434" y="0"/>
                      </a:lnTo>
                      <a:lnTo>
                        <a:pt x="0" y="44682"/>
                      </a:lnTo>
                      <a:lnTo>
                        <a:pt x="0" y="4785893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87" name="Polyline: figure 186">
                  <a:extLst>
                    <a:ext uri="{FF2B5EF4-FFF2-40B4-BE49-F238E27FC236}">
                      <a16:creationId xmlns:a16="http://schemas.microsoft.com/office/drawing/2014/main" id="{7094DEF3-BA09-4475-9AF5-5BBE315F34C7}"/>
                    </a:ext>
                  </a:extLst>
                </p:cNvPr>
                <p:cNvSpPr/>
                <p:nvPr/>
              </p:nvSpPr>
              <p:spPr>
                <a:xfrm>
                  <a:off x="10874572" y="1013777"/>
                  <a:ext cx="6225632" cy="8325665"/>
                </a:xfrm>
                <a:custGeom>
                  <a:avLst/>
                  <a:gdLst>
                    <a:gd name="connsiteX0" fmla="*/ 6225632 w 6225632"/>
                    <a:gd name="connsiteY0" fmla="*/ 0 h 8325665"/>
                    <a:gd name="connsiteX1" fmla="*/ 6225632 w 6225632"/>
                    <a:gd name="connsiteY1" fmla="*/ 4741211 h 8325665"/>
                    <a:gd name="connsiteX2" fmla="*/ 0 w 6225632"/>
                    <a:gd name="connsiteY2" fmla="*/ 8325666 h 8325665"/>
                    <a:gd name="connsiteX3" fmla="*/ 0 w 6225632"/>
                    <a:gd name="connsiteY3" fmla="*/ 3594384 h 83256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225632" h="8325665">
                      <a:moveTo>
                        <a:pt x="6225632" y="0"/>
                      </a:moveTo>
                      <a:lnTo>
                        <a:pt x="6225632" y="4741211"/>
                      </a:lnTo>
                      <a:lnTo>
                        <a:pt x="0" y="8325666"/>
                      </a:lnTo>
                      <a:lnTo>
                        <a:pt x="0" y="3594384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88" name="Polyline: figure 187">
                  <a:extLst>
                    <a:ext uri="{FF2B5EF4-FFF2-40B4-BE49-F238E27FC236}">
                      <a16:creationId xmlns:a16="http://schemas.microsoft.com/office/drawing/2014/main" id="{B03ED6FE-B607-44DF-8B58-2F0C93DA215E}"/>
                    </a:ext>
                  </a:extLst>
                </p:cNvPr>
                <p:cNvSpPr/>
                <p:nvPr/>
              </p:nvSpPr>
              <p:spPr>
                <a:xfrm>
                  <a:off x="10874572" y="5754988"/>
                  <a:ext cx="6305066" cy="3678782"/>
                </a:xfrm>
                <a:custGeom>
                  <a:avLst/>
                  <a:gdLst>
                    <a:gd name="connsiteX0" fmla="*/ 6305067 w 6305066"/>
                    <a:gd name="connsiteY0" fmla="*/ 39717 h 3678782"/>
                    <a:gd name="connsiteX1" fmla="*/ 0 w 6305066"/>
                    <a:gd name="connsiteY1" fmla="*/ 3678783 h 3678782"/>
                    <a:gd name="connsiteX2" fmla="*/ 0 w 6305066"/>
                    <a:gd name="connsiteY2" fmla="*/ 3584455 h 3678782"/>
                    <a:gd name="connsiteX3" fmla="*/ 6225632 w 6305066"/>
                    <a:gd name="connsiteY3" fmla="*/ 0 h 3678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305066" h="3678782">
                      <a:moveTo>
                        <a:pt x="6305067" y="39717"/>
                      </a:moveTo>
                      <a:lnTo>
                        <a:pt x="0" y="3678783"/>
                      </a:lnTo>
                      <a:lnTo>
                        <a:pt x="0" y="3584455"/>
                      </a:lnTo>
                      <a:lnTo>
                        <a:pt x="6225632" y="0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4962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189" name="Polyline: figure 188">
              <a:extLst>
                <a:ext uri="{FF2B5EF4-FFF2-40B4-BE49-F238E27FC236}">
                  <a16:creationId xmlns:a16="http://schemas.microsoft.com/office/drawing/2014/main" id="{5595AF79-B6B0-4762-BAA8-B831F36A48BD}"/>
                </a:ext>
              </a:extLst>
            </p:cNvPr>
            <p:cNvSpPr/>
            <p:nvPr/>
          </p:nvSpPr>
          <p:spPr>
            <a:xfrm>
              <a:off x="12840561" y="322180"/>
              <a:ext cx="6314994" cy="8284013"/>
            </a:xfrm>
            <a:custGeom>
              <a:avLst/>
              <a:gdLst>
                <a:gd name="connsiteX0" fmla="*/ 153903 w 6314994"/>
                <a:gd name="connsiteY0" fmla="*/ 3466819 h 8284013"/>
                <a:gd name="connsiteX1" fmla="*/ 6161092 w 6314994"/>
                <a:gd name="connsiteY1" fmla="*/ 21373 h 8284013"/>
                <a:gd name="connsiteX2" fmla="*/ 6314995 w 6314994"/>
                <a:gd name="connsiteY2" fmla="*/ 110736 h 8284013"/>
                <a:gd name="connsiteX3" fmla="*/ 6314995 w 6314994"/>
                <a:gd name="connsiteY3" fmla="*/ 4554071 h 8284013"/>
                <a:gd name="connsiteX4" fmla="*/ 6161092 w 6314994"/>
                <a:gd name="connsiteY4" fmla="*/ 4817195 h 8284013"/>
                <a:gd name="connsiteX5" fmla="*/ 153903 w 6314994"/>
                <a:gd name="connsiteY5" fmla="*/ 8262641 h 8284013"/>
                <a:gd name="connsiteX6" fmla="*/ 0 w 6314994"/>
                <a:gd name="connsiteY6" fmla="*/ 8173278 h 8284013"/>
                <a:gd name="connsiteX7" fmla="*/ 0 w 6314994"/>
                <a:gd name="connsiteY7" fmla="*/ 3729944 h 8284013"/>
                <a:gd name="connsiteX8" fmla="*/ 153903 w 6314994"/>
                <a:gd name="connsiteY8" fmla="*/ 3466819 h 828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14994" h="8284013">
                  <a:moveTo>
                    <a:pt x="153903" y="3466819"/>
                  </a:moveTo>
                  <a:lnTo>
                    <a:pt x="6161092" y="21373"/>
                  </a:lnTo>
                  <a:cubicBezTo>
                    <a:pt x="6245491" y="-28273"/>
                    <a:pt x="6314995" y="11444"/>
                    <a:pt x="6314995" y="110736"/>
                  </a:cubicBezTo>
                  <a:lnTo>
                    <a:pt x="6314995" y="4554071"/>
                  </a:lnTo>
                  <a:cubicBezTo>
                    <a:pt x="6314995" y="4653363"/>
                    <a:pt x="6245491" y="4772514"/>
                    <a:pt x="6161092" y="4817195"/>
                  </a:cubicBezTo>
                  <a:lnTo>
                    <a:pt x="153903" y="8262641"/>
                  </a:lnTo>
                  <a:cubicBezTo>
                    <a:pt x="69505" y="8312287"/>
                    <a:pt x="0" y="8272570"/>
                    <a:pt x="0" y="8173278"/>
                  </a:cubicBezTo>
                  <a:lnTo>
                    <a:pt x="0" y="3729944"/>
                  </a:lnTo>
                  <a:cubicBezTo>
                    <a:pt x="0" y="3630651"/>
                    <a:pt x="69505" y="3511501"/>
                    <a:pt x="153903" y="3466819"/>
                  </a:cubicBezTo>
                  <a:close/>
                </a:path>
              </a:pathLst>
            </a:custGeom>
            <a:solidFill>
              <a:srgbClr val="a688fc">
                <a:alpha val="60000"/>
              </a:srgbClr>
            </a:solidFill>
            <a:ln w="49626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 dirty="0"/>
            </a:p>
          </p:txBody>
        </p:sp>
        <p:grpSp>
          <p:nvGrpSpPr>
            <p:cNvPr id="190" name="Drawing 29">
              <a:extLst>
                <a:ext uri="{FF2B5EF4-FFF2-40B4-BE49-F238E27FC236}">
                  <a16:creationId xmlns:a16="http://schemas.microsoft.com/office/drawing/2014/main" id="{10BB7C17-EF47-4386-9538-B987E1D5495F}"/>
                </a:ext>
              </a:extLst>
            </p:cNvPr>
            <p:cNvGrpSpPr/>
            <p:nvPr/>
          </p:nvGrpSpPr>
          <p:grpSpPr>
            <a:xfrm>
              <a:off x="13560431" y="2802204"/>
              <a:ext cx="4870291" cy="4859197"/>
              <a:chOff x="13560431" y="2802204"/>
              <a:chExt cx="4870291" cy="4859197"/>
            </a:xfrm>
            <a:solidFill>
              <a:srgbClr val="a688fc"/>
            </a:solidFill>
          </p:grpSpPr>
          <p:sp>
            <p:nvSpPr>
              <p:cNvPr id="191" name="Polyline: figure 190">
                <a:extLst>
                  <a:ext uri="{FF2B5EF4-FFF2-40B4-BE49-F238E27FC236}">
                    <a16:creationId xmlns:a16="http://schemas.microsoft.com/office/drawing/2014/main" id="{E9152220-FB73-478B-BDE5-0FDE6AB9C434}"/>
                  </a:ext>
                </a:extLst>
              </p:cNvPr>
              <p:cNvSpPr/>
              <p:nvPr/>
            </p:nvSpPr>
            <p:spPr>
              <a:xfrm>
                <a:off x="13560431" y="3446319"/>
                <a:ext cx="4805751" cy="4215082"/>
              </a:xfrm>
              <a:custGeom>
                <a:avLst/>
                <a:gdLst>
                  <a:gd name="connsiteX0" fmla="*/ 0 w 4805751"/>
                  <a:gd name="connsiteY0" fmla="*/ 4215083 h 4215082"/>
                  <a:gd name="connsiteX1" fmla="*/ 74469 w 4805751"/>
                  <a:gd name="connsiteY1" fmla="*/ 3167549 h 4215082"/>
                  <a:gd name="connsiteX2" fmla="*/ 575896 w 4805751"/>
                  <a:gd name="connsiteY2" fmla="*/ 1941287 h 4215082"/>
                  <a:gd name="connsiteX3" fmla="*/ 1131933 w 4805751"/>
                  <a:gd name="connsiteY3" fmla="*/ 2298740 h 4215082"/>
                  <a:gd name="connsiteX4" fmla="*/ 1608537 w 4805751"/>
                  <a:gd name="connsiteY4" fmla="*/ 1985969 h 4215082"/>
                  <a:gd name="connsiteX5" fmla="*/ 2119893 w 4805751"/>
                  <a:gd name="connsiteY5" fmla="*/ 59697 h 4215082"/>
                  <a:gd name="connsiteX6" fmla="*/ 2735505 w 4805751"/>
                  <a:gd name="connsiteY6" fmla="*/ 571053 h 4215082"/>
                  <a:gd name="connsiteX7" fmla="*/ 3202179 w 4805751"/>
                  <a:gd name="connsiteY7" fmla="*/ 590911 h 4215082"/>
                  <a:gd name="connsiteX8" fmla="*/ 3639066 w 4805751"/>
                  <a:gd name="connsiteY8" fmla="*/ 625663 h 4215082"/>
                  <a:gd name="connsiteX9" fmla="*/ 4095811 w 4805751"/>
                  <a:gd name="connsiteY9" fmla="*/ 1097302 h 4215082"/>
                  <a:gd name="connsiteX10" fmla="*/ 4502909 w 4805751"/>
                  <a:gd name="connsiteY10" fmla="*/ 516442 h 4215082"/>
                  <a:gd name="connsiteX11" fmla="*/ 4805752 w 4805751"/>
                  <a:gd name="connsiteY11" fmla="*/ 1434897 h 4215082"/>
                  <a:gd name="connsiteX12" fmla="*/ 0 w 4805751"/>
                  <a:gd name="connsiteY12" fmla="*/ 4215083 h 4215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805751" h="4215082">
                    <a:moveTo>
                      <a:pt x="0" y="4215083"/>
                    </a:moveTo>
                    <a:cubicBezTo>
                      <a:pt x="0" y="4215083"/>
                      <a:pt x="0" y="3788126"/>
                      <a:pt x="74469" y="3167549"/>
                    </a:cubicBezTo>
                    <a:cubicBezTo>
                      <a:pt x="119151" y="2790237"/>
                      <a:pt x="213479" y="2149802"/>
                      <a:pt x="575896" y="1941287"/>
                    </a:cubicBezTo>
                    <a:cubicBezTo>
                      <a:pt x="938313" y="1732774"/>
                      <a:pt x="1077323" y="2110085"/>
                      <a:pt x="1131933" y="2298740"/>
                    </a:cubicBezTo>
                    <a:cubicBezTo>
                      <a:pt x="1201438" y="2542006"/>
                      <a:pt x="1558890" y="2388103"/>
                      <a:pt x="1608537" y="1985969"/>
                    </a:cubicBezTo>
                    <a:cubicBezTo>
                      <a:pt x="1658183" y="1583835"/>
                      <a:pt x="1687970" y="307928"/>
                      <a:pt x="2119893" y="59697"/>
                    </a:cubicBezTo>
                    <a:cubicBezTo>
                      <a:pt x="2546850" y="-188534"/>
                      <a:pt x="2685859" y="407220"/>
                      <a:pt x="2735505" y="571053"/>
                    </a:cubicBezTo>
                    <a:cubicBezTo>
                      <a:pt x="2829833" y="898718"/>
                      <a:pt x="3112816" y="809355"/>
                      <a:pt x="3202179" y="590911"/>
                    </a:cubicBezTo>
                    <a:cubicBezTo>
                      <a:pt x="3291543" y="377433"/>
                      <a:pt x="3544738" y="322822"/>
                      <a:pt x="3639066" y="625663"/>
                    </a:cubicBezTo>
                    <a:cubicBezTo>
                      <a:pt x="3733393" y="928505"/>
                      <a:pt x="3792969" y="1276028"/>
                      <a:pt x="4095811" y="1097302"/>
                    </a:cubicBezTo>
                    <a:cubicBezTo>
                      <a:pt x="4363901" y="938435"/>
                      <a:pt x="4239785" y="655451"/>
                      <a:pt x="4502909" y="516442"/>
                    </a:cubicBezTo>
                    <a:cubicBezTo>
                      <a:pt x="4711424" y="407220"/>
                      <a:pt x="4805752" y="918576"/>
                      <a:pt x="4805752" y="1434897"/>
                    </a:cubicBezTo>
                    <a:lnTo>
                      <a:pt x="0" y="4215083"/>
                    </a:lnTo>
                    <a:close/>
                  </a:path>
                </a:pathLst>
              </a:custGeom>
              <a:solidFill>
                <a:srgbClr val="a688fc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2" name="Polyline: figure 191">
                <a:extLst>
                  <a:ext uri="{FF2B5EF4-FFF2-40B4-BE49-F238E27FC236}">
                    <a16:creationId xmlns:a16="http://schemas.microsoft.com/office/drawing/2014/main" id="{EBB819E9-B87E-4983-A8D1-DE0320990D11}"/>
                  </a:ext>
                </a:extLst>
              </p:cNvPr>
              <p:cNvSpPr/>
              <p:nvPr/>
            </p:nvSpPr>
            <p:spPr>
              <a:xfrm>
                <a:off x="13605113" y="4594431"/>
                <a:ext cx="824126" cy="583497"/>
              </a:xfrm>
              <a:custGeom>
                <a:avLst/>
                <a:gdLst>
                  <a:gd name="connsiteX0" fmla="*/ 0 w 824126"/>
                  <a:gd name="connsiteY0" fmla="*/ 530051 h 583497"/>
                  <a:gd name="connsiteX1" fmla="*/ 109222 w 824126"/>
                  <a:gd name="connsiteY1" fmla="*/ 564803 h 583497"/>
                  <a:gd name="connsiteX2" fmla="*/ 714905 w 824126"/>
                  <a:gd name="connsiteY2" fmla="*/ 217279 h 583497"/>
                  <a:gd name="connsiteX3" fmla="*/ 824127 w 824126"/>
                  <a:gd name="connsiteY3" fmla="*/ 53447 h 583497"/>
                  <a:gd name="connsiteX4" fmla="*/ 714905 w 824126"/>
                  <a:gd name="connsiteY4" fmla="*/ 18695 h 583497"/>
                  <a:gd name="connsiteX5" fmla="*/ 109222 w 824126"/>
                  <a:gd name="connsiteY5" fmla="*/ 366218 h 583497"/>
                  <a:gd name="connsiteX6" fmla="*/ 0 w 824126"/>
                  <a:gd name="connsiteY6" fmla="*/ 530051 h 58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4126" h="583497">
                    <a:moveTo>
                      <a:pt x="0" y="530051"/>
                    </a:moveTo>
                    <a:cubicBezTo>
                      <a:pt x="0" y="584661"/>
                      <a:pt x="49646" y="599555"/>
                      <a:pt x="109222" y="564803"/>
                    </a:cubicBezTo>
                    <a:lnTo>
                      <a:pt x="714905" y="217279"/>
                    </a:lnTo>
                    <a:cubicBezTo>
                      <a:pt x="774481" y="182527"/>
                      <a:pt x="824127" y="108058"/>
                      <a:pt x="824127" y="53447"/>
                    </a:cubicBezTo>
                    <a:cubicBezTo>
                      <a:pt x="824127" y="-1164"/>
                      <a:pt x="774481" y="-16057"/>
                      <a:pt x="714905" y="18695"/>
                    </a:cubicBezTo>
                    <a:lnTo>
                      <a:pt x="109222" y="366218"/>
                    </a:lnTo>
                    <a:cubicBezTo>
                      <a:pt x="49646" y="400970"/>
                      <a:pt x="0" y="475440"/>
                      <a:pt x="0" y="530051"/>
                    </a:cubicBezTo>
                    <a:close/>
                  </a:path>
                </a:pathLst>
              </a:custGeom>
              <a:solidFill>
                <a:srgbClr val="a688fc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3" name="Polyline: figure 192">
                <a:extLst>
                  <a:ext uri="{FF2B5EF4-FFF2-40B4-BE49-F238E27FC236}">
                    <a16:creationId xmlns:a16="http://schemas.microsoft.com/office/drawing/2014/main" id="{0AEE8AF0-0099-438D-BA4F-BBBCBCC6D555}"/>
                  </a:ext>
                </a:extLst>
              </p:cNvPr>
              <p:cNvSpPr/>
              <p:nvPr/>
            </p:nvSpPr>
            <p:spPr>
              <a:xfrm>
                <a:off x="15298048" y="2802204"/>
                <a:ext cx="824127" cy="583497"/>
              </a:xfrm>
              <a:custGeom>
                <a:avLst/>
                <a:gdLst>
                  <a:gd name="connsiteX0" fmla="*/ 0 w 824127"/>
                  <a:gd name="connsiteY0" fmla="*/ 530051 h 583497"/>
                  <a:gd name="connsiteX1" fmla="*/ 109222 w 824127"/>
                  <a:gd name="connsiteY1" fmla="*/ 564803 h 583497"/>
                  <a:gd name="connsiteX2" fmla="*/ 714905 w 824127"/>
                  <a:gd name="connsiteY2" fmla="*/ 217280 h 583497"/>
                  <a:gd name="connsiteX3" fmla="*/ 824127 w 824127"/>
                  <a:gd name="connsiteY3" fmla="*/ 53447 h 583497"/>
                  <a:gd name="connsiteX4" fmla="*/ 714905 w 824127"/>
                  <a:gd name="connsiteY4" fmla="*/ 18695 h 583497"/>
                  <a:gd name="connsiteX5" fmla="*/ 109222 w 824127"/>
                  <a:gd name="connsiteY5" fmla="*/ 366218 h 583497"/>
                  <a:gd name="connsiteX6" fmla="*/ 0 w 824127"/>
                  <a:gd name="connsiteY6" fmla="*/ 530051 h 58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4127" h="583497">
                    <a:moveTo>
                      <a:pt x="0" y="530051"/>
                    </a:moveTo>
                    <a:cubicBezTo>
                      <a:pt x="0" y="584661"/>
                      <a:pt x="49646" y="599555"/>
                      <a:pt x="109222" y="564803"/>
                    </a:cubicBezTo>
                    <a:lnTo>
                      <a:pt x="714905" y="217280"/>
                    </a:lnTo>
                    <a:cubicBezTo>
                      <a:pt x="774481" y="182527"/>
                      <a:pt x="824127" y="108058"/>
                      <a:pt x="824127" y="53447"/>
                    </a:cubicBezTo>
                    <a:cubicBezTo>
                      <a:pt x="824127" y="-1164"/>
                      <a:pt x="774481" y="-16058"/>
                      <a:pt x="714905" y="18695"/>
                    </a:cubicBezTo>
                    <a:lnTo>
                      <a:pt x="109222" y="366218"/>
                    </a:lnTo>
                    <a:cubicBezTo>
                      <a:pt x="54611" y="400970"/>
                      <a:pt x="0" y="475440"/>
                      <a:pt x="0" y="530051"/>
                    </a:cubicBezTo>
                    <a:close/>
                  </a:path>
                </a:pathLst>
              </a:custGeom>
              <a:solidFill>
                <a:srgbClr val="a688fc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4" name="Polyline: figure 193">
                <a:extLst>
                  <a:ext uri="{FF2B5EF4-FFF2-40B4-BE49-F238E27FC236}">
                    <a16:creationId xmlns:a16="http://schemas.microsoft.com/office/drawing/2014/main" id="{CE1374DA-2D9B-4952-9085-545CD725B36C}"/>
                  </a:ext>
                </a:extLst>
              </p:cNvPr>
              <p:cNvSpPr/>
              <p:nvPr/>
            </p:nvSpPr>
            <p:spPr>
              <a:xfrm>
                <a:off x="16494521" y="3035541"/>
                <a:ext cx="824126" cy="583497"/>
              </a:xfrm>
              <a:custGeom>
                <a:avLst/>
                <a:gdLst>
                  <a:gd name="connsiteX0" fmla="*/ 0 w 824126"/>
                  <a:gd name="connsiteY0" fmla="*/ 530051 h 583497"/>
                  <a:gd name="connsiteX1" fmla="*/ 109221 w 824126"/>
                  <a:gd name="connsiteY1" fmla="*/ 564803 h 583497"/>
                  <a:gd name="connsiteX2" fmla="*/ 714905 w 824126"/>
                  <a:gd name="connsiteY2" fmla="*/ 217279 h 583497"/>
                  <a:gd name="connsiteX3" fmla="*/ 824126 w 824126"/>
                  <a:gd name="connsiteY3" fmla="*/ 53447 h 583497"/>
                  <a:gd name="connsiteX4" fmla="*/ 714905 w 824126"/>
                  <a:gd name="connsiteY4" fmla="*/ 18695 h 583497"/>
                  <a:gd name="connsiteX5" fmla="*/ 109221 w 824126"/>
                  <a:gd name="connsiteY5" fmla="*/ 366218 h 583497"/>
                  <a:gd name="connsiteX6" fmla="*/ 0 w 824126"/>
                  <a:gd name="connsiteY6" fmla="*/ 530051 h 58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4126" h="583497">
                    <a:moveTo>
                      <a:pt x="0" y="530051"/>
                    </a:moveTo>
                    <a:cubicBezTo>
                      <a:pt x="0" y="584661"/>
                      <a:pt x="49646" y="599555"/>
                      <a:pt x="109221" y="564803"/>
                    </a:cubicBezTo>
                    <a:lnTo>
                      <a:pt x="714905" y="217279"/>
                    </a:lnTo>
                    <a:cubicBezTo>
                      <a:pt x="774480" y="182527"/>
                      <a:pt x="824126" y="108058"/>
                      <a:pt x="824126" y="53447"/>
                    </a:cubicBezTo>
                    <a:cubicBezTo>
                      <a:pt x="824126" y="-1164"/>
                      <a:pt x="774480" y="-16058"/>
                      <a:pt x="714905" y="18695"/>
                    </a:cubicBezTo>
                    <a:lnTo>
                      <a:pt x="109221" y="366218"/>
                    </a:lnTo>
                    <a:cubicBezTo>
                      <a:pt x="49646" y="400970"/>
                      <a:pt x="0" y="475440"/>
                      <a:pt x="0" y="530051"/>
                    </a:cubicBezTo>
                    <a:close/>
                  </a:path>
                </a:pathLst>
              </a:custGeom>
              <a:solidFill>
                <a:srgbClr val="a688fc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5" name="Polyline: figure 194">
                <a:extLst>
                  <a:ext uri="{FF2B5EF4-FFF2-40B4-BE49-F238E27FC236}">
                    <a16:creationId xmlns:a16="http://schemas.microsoft.com/office/drawing/2014/main" id="{8CE6C282-8882-49EB-ADBD-66FD17D12617}"/>
                  </a:ext>
                </a:extLst>
              </p:cNvPr>
              <p:cNvSpPr/>
              <p:nvPr/>
            </p:nvSpPr>
            <p:spPr>
              <a:xfrm>
                <a:off x="17606595" y="3293701"/>
                <a:ext cx="824127" cy="583497"/>
              </a:xfrm>
              <a:custGeom>
                <a:avLst/>
                <a:gdLst>
                  <a:gd name="connsiteX0" fmla="*/ 0 w 824127"/>
                  <a:gd name="connsiteY0" fmla="*/ 530050 h 583497"/>
                  <a:gd name="connsiteX1" fmla="*/ 109221 w 824127"/>
                  <a:gd name="connsiteY1" fmla="*/ 564803 h 583497"/>
                  <a:gd name="connsiteX2" fmla="*/ 714906 w 824127"/>
                  <a:gd name="connsiteY2" fmla="*/ 217280 h 583497"/>
                  <a:gd name="connsiteX3" fmla="*/ 824127 w 824127"/>
                  <a:gd name="connsiteY3" fmla="*/ 53447 h 583497"/>
                  <a:gd name="connsiteX4" fmla="*/ 714906 w 824127"/>
                  <a:gd name="connsiteY4" fmla="*/ 18695 h 583497"/>
                  <a:gd name="connsiteX5" fmla="*/ 109221 w 824127"/>
                  <a:gd name="connsiteY5" fmla="*/ 366218 h 583497"/>
                  <a:gd name="connsiteX6" fmla="*/ 0 w 824127"/>
                  <a:gd name="connsiteY6" fmla="*/ 530050 h 583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24127" h="583497">
                    <a:moveTo>
                      <a:pt x="0" y="530050"/>
                    </a:moveTo>
                    <a:cubicBezTo>
                      <a:pt x="0" y="584661"/>
                      <a:pt x="49646" y="599555"/>
                      <a:pt x="109221" y="564803"/>
                    </a:cubicBezTo>
                    <a:lnTo>
                      <a:pt x="714906" y="217280"/>
                    </a:lnTo>
                    <a:cubicBezTo>
                      <a:pt x="774481" y="182527"/>
                      <a:pt x="824127" y="108058"/>
                      <a:pt x="824127" y="53447"/>
                    </a:cubicBezTo>
                    <a:cubicBezTo>
                      <a:pt x="824127" y="-1164"/>
                      <a:pt x="774481" y="-16058"/>
                      <a:pt x="714906" y="18695"/>
                    </a:cubicBezTo>
                    <a:lnTo>
                      <a:pt x="109221" y="366218"/>
                    </a:lnTo>
                    <a:cubicBezTo>
                      <a:pt x="49646" y="400970"/>
                      <a:pt x="0" y="475440"/>
                      <a:pt x="0" y="530050"/>
                    </a:cubicBezTo>
                    <a:close/>
                  </a:path>
                </a:pathLst>
              </a:custGeom>
              <a:solidFill>
                <a:srgbClr val="a688fc"/>
              </a:solidFill>
              <a:ln w="4962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384" name="Drawing 320">
            <a:extLst>
              <a:ext uri="{FF2B5EF4-FFF2-40B4-BE49-F238E27FC236}">
                <a16:creationId xmlns:a16="http://schemas.microsoft.com/office/drawing/2014/main" id="{1F8BF463-0297-4CF8-BB7F-BD1B8C080FCB}"/>
              </a:ext>
            </a:extLst>
          </p:cNvPr>
          <p:cNvGrpSpPr/>
          <p:nvPr/>
        </p:nvGrpSpPr>
        <p:grpSpPr>
          <a:xfrm>
            <a:off x="6603791" y="-49717"/>
            <a:ext cx="720336" cy="728522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385" name="Polyline: figure 384">
              <a:extLst>
                <a:ext uri="{FF2B5EF4-FFF2-40B4-BE49-F238E27FC236}">
                  <a16:creationId xmlns:a16="http://schemas.microsoft.com/office/drawing/2014/main" id="{468BE259-CE79-4F91-9EAD-027EE990CFF7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a688fc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86" name="Polyline: figure 385">
              <a:extLst>
                <a:ext uri="{FF2B5EF4-FFF2-40B4-BE49-F238E27FC236}">
                  <a16:creationId xmlns:a16="http://schemas.microsoft.com/office/drawing/2014/main" id="{E8E4E018-39C5-4D90-8AED-D4ABB2783204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7c4efd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87" name="Polyline: figure 386">
              <a:extLst>
                <a:ext uri="{FF2B5EF4-FFF2-40B4-BE49-F238E27FC236}">
                  <a16:creationId xmlns:a16="http://schemas.microsoft.com/office/drawing/2014/main" id="{FECC4966-F443-4369-A8AE-2CBD1A95009A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8422f4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388" name="Drawing 319">
            <a:extLst>
              <a:ext uri="{FF2B5EF4-FFF2-40B4-BE49-F238E27FC236}">
                <a16:creationId xmlns:a16="http://schemas.microsoft.com/office/drawing/2014/main" id="{39DC15E1-382B-4586-9D42-0B8009979D3E}"/>
              </a:ext>
            </a:extLst>
          </p:cNvPr>
          <p:cNvGrpSpPr/>
          <p:nvPr/>
        </p:nvGrpSpPr>
        <p:grpSpPr>
          <a:xfrm>
            <a:off x="8636160" y="2587090"/>
            <a:ext cx="1114472" cy="1127137"/>
            <a:chOff x="23026584" y="6898907"/>
            <a:chExt cx="2971926" cy="3005698"/>
          </a:xfrm>
          <a:solidFill>
            <a:srgbClr val="000000"/>
          </a:solidFill>
        </p:grpSpPr>
        <p:sp>
          <p:nvSpPr>
            <p:cNvPr id="389" name="Polyline: figure 388">
              <a:extLst>
                <a:ext uri="{FF2B5EF4-FFF2-40B4-BE49-F238E27FC236}">
                  <a16:creationId xmlns:a16="http://schemas.microsoft.com/office/drawing/2014/main" id="{3ADE5EFF-3288-44B5-8F54-862099CF75A2}"/>
                </a:ext>
              </a:extLst>
            </p:cNvPr>
            <p:cNvSpPr/>
            <p:nvPr/>
          </p:nvSpPr>
          <p:spPr>
            <a:xfrm>
              <a:off x="23029398" y="6898907"/>
              <a:ext cx="2967021" cy="1711109"/>
            </a:xfrm>
            <a:custGeom>
              <a:avLst/>
              <a:gdLst>
                <a:gd name="connsiteX0" fmla="*/ 2907197 w 2967021"/>
                <a:gd name="connsiteY0" fmla="*/ 776754 h 1711109"/>
                <a:gd name="connsiteX1" fmla="*/ 1623865 w 2967021"/>
                <a:gd name="connsiteY1" fmla="*/ 33772 h 1711109"/>
                <a:gd name="connsiteX2" fmla="*/ 1336804 w 2967021"/>
                <a:gd name="connsiteY2" fmla="*/ 33772 h 1711109"/>
                <a:gd name="connsiteX3" fmla="*/ 59101 w 2967021"/>
                <a:gd name="connsiteY3" fmla="*/ 776754 h 1711109"/>
                <a:gd name="connsiteX4" fmla="*/ 59101 w 2967021"/>
                <a:gd name="connsiteY4" fmla="*/ 939984 h 1711109"/>
                <a:gd name="connsiteX5" fmla="*/ 1342433 w 2967021"/>
                <a:gd name="connsiteY5" fmla="*/ 1677337 h 1711109"/>
                <a:gd name="connsiteX6" fmla="*/ 1629494 w 2967021"/>
                <a:gd name="connsiteY6" fmla="*/ 1677337 h 1711109"/>
                <a:gd name="connsiteX7" fmla="*/ 2912826 w 2967021"/>
                <a:gd name="connsiteY7" fmla="*/ 939984 h 1711109"/>
                <a:gd name="connsiteX8" fmla="*/ 2907197 w 2967021"/>
                <a:gd name="connsiteY8" fmla="*/ 776754 h 171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7021" h="1711109">
                  <a:moveTo>
                    <a:pt x="2907197" y="776754"/>
                  </a:moveTo>
                  <a:lnTo>
                    <a:pt x="1623865" y="33772"/>
                  </a:lnTo>
                  <a:cubicBezTo>
                    <a:pt x="1545064" y="-11257"/>
                    <a:pt x="1415605" y="-11257"/>
                    <a:pt x="1336804" y="33772"/>
                  </a:cubicBezTo>
                  <a:lnTo>
                    <a:pt x="59101" y="776754"/>
                  </a:lnTo>
                  <a:cubicBezTo>
                    <a:pt x="-19700" y="821783"/>
                    <a:pt x="-19700" y="894955"/>
                    <a:pt x="59101" y="939984"/>
                  </a:cubicBezTo>
                  <a:lnTo>
                    <a:pt x="1342433" y="1677337"/>
                  </a:lnTo>
                  <a:cubicBezTo>
                    <a:pt x="1421234" y="1722367"/>
                    <a:pt x="1550693" y="1722367"/>
                    <a:pt x="1629494" y="1677337"/>
                  </a:cubicBezTo>
                  <a:lnTo>
                    <a:pt x="2912826" y="939984"/>
                  </a:lnTo>
                  <a:cubicBezTo>
                    <a:pt x="2985998" y="894955"/>
                    <a:pt x="2985998" y="821783"/>
                    <a:pt x="2907197" y="776754"/>
                  </a:cubicBezTo>
                  <a:close/>
                </a:path>
              </a:pathLst>
            </a:custGeom>
            <a:solidFill>
              <a:srgbClr val="a688fc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90" name="Polyline: figure 389">
              <a:extLst>
                <a:ext uri="{FF2B5EF4-FFF2-40B4-BE49-F238E27FC236}">
                  <a16:creationId xmlns:a16="http://schemas.microsoft.com/office/drawing/2014/main" id="{257E7E1C-779F-4BAB-A3A8-633C5A2AD996}"/>
                </a:ext>
              </a:extLst>
            </p:cNvPr>
            <p:cNvSpPr/>
            <p:nvPr/>
          </p:nvSpPr>
          <p:spPr>
            <a:xfrm>
              <a:off x="24512547" y="7754461"/>
              <a:ext cx="1485963" cy="2150144"/>
            </a:xfrm>
            <a:custGeom>
              <a:avLst/>
              <a:gdLst>
                <a:gd name="connsiteX0" fmla="*/ 1480335 w 1485963"/>
                <a:gd name="connsiteY0" fmla="*/ 1294589 h 2150144"/>
                <a:gd name="connsiteX1" fmla="*/ 1418420 w 1485963"/>
                <a:gd name="connsiteY1" fmla="*/ 1379019 h 2150144"/>
                <a:gd name="connsiteX2" fmla="*/ 140716 w 1485963"/>
                <a:gd name="connsiteY2" fmla="*/ 2116372 h 2150144"/>
                <a:gd name="connsiteX3" fmla="*/ 0 w 1485963"/>
                <a:gd name="connsiteY3" fmla="*/ 2150144 h 2150144"/>
                <a:gd name="connsiteX4" fmla="*/ 0 w 1485963"/>
                <a:gd name="connsiteY4" fmla="*/ 855555 h 2150144"/>
                <a:gd name="connsiteX5" fmla="*/ 140716 w 1485963"/>
                <a:gd name="connsiteY5" fmla="*/ 821783 h 2150144"/>
                <a:gd name="connsiteX6" fmla="*/ 1424048 w 1485963"/>
                <a:gd name="connsiteY6" fmla="*/ 84430 h 2150144"/>
                <a:gd name="connsiteX7" fmla="*/ 1485963 w 1485963"/>
                <a:gd name="connsiteY7" fmla="*/ 0 h 2150144"/>
                <a:gd name="connsiteX8" fmla="*/ 1485963 w 1485963"/>
                <a:gd name="connsiteY8" fmla="*/ 1294589 h 215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5963" h="2150144">
                  <a:moveTo>
                    <a:pt x="1480335" y="1294589"/>
                  </a:moveTo>
                  <a:cubicBezTo>
                    <a:pt x="1480335" y="1328361"/>
                    <a:pt x="1457820" y="1356504"/>
                    <a:pt x="1418420" y="1379019"/>
                  </a:cubicBezTo>
                  <a:lnTo>
                    <a:pt x="140716" y="2116372"/>
                  </a:lnTo>
                  <a:cubicBezTo>
                    <a:pt x="101316" y="2138887"/>
                    <a:pt x="56286" y="2150144"/>
                    <a:pt x="0" y="2150144"/>
                  </a:cubicBezTo>
                  <a:lnTo>
                    <a:pt x="0" y="855555"/>
                  </a:lnTo>
                  <a:cubicBezTo>
                    <a:pt x="56286" y="855555"/>
                    <a:pt x="101316" y="844297"/>
                    <a:pt x="140716" y="821783"/>
                  </a:cubicBezTo>
                  <a:lnTo>
                    <a:pt x="1424048" y="84430"/>
                  </a:lnTo>
                  <a:cubicBezTo>
                    <a:pt x="1457820" y="67544"/>
                    <a:pt x="1485963" y="39401"/>
                    <a:pt x="1485963" y="0"/>
                  </a:cubicBezTo>
                  <a:lnTo>
                    <a:pt x="1485963" y="1294589"/>
                  </a:lnTo>
                  <a:close/>
                </a:path>
              </a:pathLst>
            </a:custGeom>
            <a:solidFill>
              <a:srgbClr val="7c4efd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91" name="Polyline: figure 390">
              <a:extLst>
                <a:ext uri="{FF2B5EF4-FFF2-40B4-BE49-F238E27FC236}">
                  <a16:creationId xmlns:a16="http://schemas.microsoft.com/office/drawing/2014/main" id="{F4EB563C-6865-44F1-9601-7B8F062F9C9E}"/>
                </a:ext>
              </a:extLst>
            </p:cNvPr>
            <p:cNvSpPr/>
            <p:nvPr/>
          </p:nvSpPr>
          <p:spPr>
            <a:xfrm>
              <a:off x="23026584" y="7754461"/>
              <a:ext cx="1485963" cy="2150144"/>
            </a:xfrm>
            <a:custGeom>
              <a:avLst/>
              <a:gdLst>
                <a:gd name="connsiteX0" fmla="*/ 0 w 1485963"/>
                <a:gd name="connsiteY0" fmla="*/ 1294589 h 2150144"/>
                <a:gd name="connsiteX1" fmla="*/ 61915 w 1485963"/>
                <a:gd name="connsiteY1" fmla="*/ 1379019 h 2150144"/>
                <a:gd name="connsiteX2" fmla="*/ 1345247 w 1485963"/>
                <a:gd name="connsiteY2" fmla="*/ 2116372 h 2150144"/>
                <a:gd name="connsiteX3" fmla="*/ 1485963 w 1485963"/>
                <a:gd name="connsiteY3" fmla="*/ 2150144 h 2150144"/>
                <a:gd name="connsiteX4" fmla="*/ 1485963 w 1485963"/>
                <a:gd name="connsiteY4" fmla="*/ 855555 h 2150144"/>
                <a:gd name="connsiteX5" fmla="*/ 1345247 w 1485963"/>
                <a:gd name="connsiteY5" fmla="*/ 821783 h 2150144"/>
                <a:gd name="connsiteX6" fmla="*/ 61915 w 1485963"/>
                <a:gd name="connsiteY6" fmla="*/ 84430 h 2150144"/>
                <a:gd name="connsiteX7" fmla="*/ 0 w 1485963"/>
                <a:gd name="connsiteY7" fmla="*/ 0 h 2150144"/>
                <a:gd name="connsiteX8" fmla="*/ 0 w 1485963"/>
                <a:gd name="connsiteY8" fmla="*/ 1294589 h 215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5963" h="2150144">
                  <a:moveTo>
                    <a:pt x="0" y="1294589"/>
                  </a:moveTo>
                  <a:cubicBezTo>
                    <a:pt x="0" y="1328361"/>
                    <a:pt x="22515" y="1356504"/>
                    <a:pt x="61915" y="1379019"/>
                  </a:cubicBezTo>
                  <a:lnTo>
                    <a:pt x="1345247" y="2116372"/>
                  </a:lnTo>
                  <a:cubicBezTo>
                    <a:pt x="1384648" y="2138887"/>
                    <a:pt x="1429677" y="2150144"/>
                    <a:pt x="1485963" y="2150144"/>
                  </a:cubicBezTo>
                  <a:lnTo>
                    <a:pt x="1485963" y="855555"/>
                  </a:lnTo>
                  <a:cubicBezTo>
                    <a:pt x="1429677" y="855555"/>
                    <a:pt x="1384648" y="844297"/>
                    <a:pt x="1345247" y="821783"/>
                  </a:cubicBezTo>
                  <a:lnTo>
                    <a:pt x="61915" y="84430"/>
                  </a:lnTo>
                  <a:cubicBezTo>
                    <a:pt x="28143" y="67544"/>
                    <a:pt x="0" y="39401"/>
                    <a:pt x="0" y="0"/>
                  </a:cubicBezTo>
                  <a:lnTo>
                    <a:pt x="0" y="1294589"/>
                  </a:lnTo>
                  <a:close/>
                </a:path>
              </a:pathLst>
            </a:custGeom>
            <a:solidFill>
              <a:srgbClr val="8422f4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301" name="Drawing 300" descr="Picture looks like as Drawing&#10;&#10;">
            <a:extLst>
              <a:ext uri="{FF2B5EF4-FFF2-40B4-BE49-F238E27FC236}">
                <a16:creationId xmlns:a16="http://schemas.microsoft.com/office/drawing/2014/main" id="{E98EFF5C-B9FE-40A2-B6C3-EFA305DE8E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9" y="-394141"/>
            <a:ext cx="2956800" cy="22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678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2C8624-7C4D-4C94-9215-E8B38F6ABE38}"/>
              </a:ext>
            </a:extLst>
          </p:cNvPr>
          <p:cNvSpPr/>
          <p:nvPr/>
        </p:nvSpPr>
        <p:spPr>
          <a:xfrm>
            <a:off x="-182365" y="-171451"/>
            <a:ext cx="9478765" cy="5553075"/>
          </a:xfrm>
          <a:prstGeom prst="rect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Drawing 317">
            <a:extLst>
              <a:ext uri="{FF2B5EF4-FFF2-40B4-BE49-F238E27FC236}">
                <a16:creationId xmlns:a16="http://schemas.microsoft.com/office/drawing/2014/main" id="{1E2302BE-8183-4FB7-BEDF-B1466646A24B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fcfcfc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A1D41D3-A658-DA46-903D-A172090E3290}"/>
              </a:ext>
            </a:extLst>
          </p:cNvPr>
          <p:cNvGrpSpPr/>
          <p:nvPr/>
        </p:nvGrpSpPr>
        <p:grpSpPr>
          <a:xfrm>
            <a:off x="5955788" y="1512577"/>
            <a:ext cx="2665928" cy="2978568"/>
            <a:chOff x="15478243" y="4033537"/>
            <a:chExt cx="7109141" cy="794284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DE13EBE-F6B4-744A-8C40-B001469D5821}"/>
                </a:ext>
              </a:extLst>
            </p:cNvPr>
            <p:cNvGrpSpPr/>
            <p:nvPr/>
          </p:nvGrpSpPr>
          <p:grpSpPr>
            <a:xfrm>
              <a:off x="15478243" y="4523031"/>
              <a:ext cx="1658352" cy="1658350"/>
              <a:chOff x="16901492" y="3741462"/>
              <a:chExt cx="1314837" cy="1314837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DBA2A1E7-6382-354D-BD30-465C882B2431}"/>
                  </a:ext>
                </a:extLst>
              </p:cNvPr>
              <p:cNvSpPr/>
              <p:nvPr/>
            </p:nvSpPr>
            <p:spPr>
              <a:xfrm>
                <a:off x="16901492" y="3741462"/>
                <a:ext cx="1314837" cy="1314837"/>
              </a:xfrm>
              <a:prstGeom prst="ellipse">
                <a:avLst/>
              </a:prstGeom>
              <a:solidFill>
                <a:srgbClr val="a688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506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1" name="Shape 2944">
                <a:extLst>
                  <a:ext uri="{FF2B5EF4-FFF2-40B4-BE49-F238E27FC236}">
                    <a16:creationId xmlns:a16="http://schemas.microsoft.com/office/drawing/2014/main" id="{7DC309EE-E7C5-DE40-8B83-547049D27099}"/>
                  </a:ext>
                </a:extLst>
              </p:cNvPr>
              <p:cNvSpPr/>
              <p:nvPr/>
            </p:nvSpPr>
            <p:spPr>
              <a:xfrm>
                <a:off x="17191031" y="4031001"/>
                <a:ext cx="735764" cy="7357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850" y="17620"/>
                    </a:moveTo>
                    <a:cubicBezTo>
                      <a:pt x="17270" y="17122"/>
                      <a:pt x="16604" y="16682"/>
                      <a:pt x="15855" y="16324"/>
                    </a:cubicBezTo>
                    <a:cubicBezTo>
                      <a:pt x="15868" y="16284"/>
                      <a:pt x="15882" y="16244"/>
                      <a:pt x="15896" y="16203"/>
                    </a:cubicBezTo>
                    <a:cubicBezTo>
                      <a:pt x="16131" y="15456"/>
                      <a:pt x="16320" y="14656"/>
                      <a:pt x="16454" y="13811"/>
                    </a:cubicBezTo>
                    <a:cubicBezTo>
                      <a:pt x="16471" y="13704"/>
                      <a:pt x="16484" y="13596"/>
                      <a:pt x="16499" y="13488"/>
                    </a:cubicBezTo>
                    <a:cubicBezTo>
                      <a:pt x="16544" y="13166"/>
                      <a:pt x="16581" y="12839"/>
                      <a:pt x="16610" y="12507"/>
                    </a:cubicBezTo>
                    <a:cubicBezTo>
                      <a:pt x="16621" y="12383"/>
                      <a:pt x="16632" y="12260"/>
                      <a:pt x="16641" y="12135"/>
                    </a:cubicBezTo>
                    <a:cubicBezTo>
                      <a:pt x="16660" y="11858"/>
                      <a:pt x="16664" y="11574"/>
                      <a:pt x="16673" y="11291"/>
                    </a:cubicBezTo>
                    <a:lnTo>
                      <a:pt x="20598" y="11291"/>
                    </a:lnTo>
                    <a:cubicBezTo>
                      <a:pt x="20476" y="13747"/>
                      <a:pt x="19450" y="15962"/>
                      <a:pt x="17850" y="17620"/>
                    </a:cubicBezTo>
                    <a:moveTo>
                      <a:pt x="13714" y="20178"/>
                    </a:moveTo>
                    <a:cubicBezTo>
                      <a:pt x="13925" y="19957"/>
                      <a:pt x="14127" y="19710"/>
                      <a:pt x="14321" y="19444"/>
                    </a:cubicBezTo>
                    <a:cubicBezTo>
                      <a:pt x="14339" y="19419"/>
                      <a:pt x="14357" y="19394"/>
                      <a:pt x="14375" y="19369"/>
                    </a:cubicBezTo>
                    <a:cubicBezTo>
                      <a:pt x="14764" y="18822"/>
                      <a:pt x="15116" y="18192"/>
                      <a:pt x="15420" y="17488"/>
                    </a:cubicBezTo>
                    <a:cubicBezTo>
                      <a:pt x="15436" y="17450"/>
                      <a:pt x="15451" y="17410"/>
                      <a:pt x="15467" y="17372"/>
                    </a:cubicBezTo>
                    <a:cubicBezTo>
                      <a:pt x="15485" y="17329"/>
                      <a:pt x="15499" y="17282"/>
                      <a:pt x="15517" y="17239"/>
                    </a:cubicBezTo>
                    <a:cubicBezTo>
                      <a:pt x="16123" y="17535"/>
                      <a:pt x="16665" y="17890"/>
                      <a:pt x="17142" y="18285"/>
                    </a:cubicBezTo>
                    <a:cubicBezTo>
                      <a:pt x="16149" y="19129"/>
                      <a:pt x="14989" y="19782"/>
                      <a:pt x="13714" y="20178"/>
                    </a:cubicBezTo>
                    <a:moveTo>
                      <a:pt x="11291" y="20569"/>
                    </a:moveTo>
                    <a:lnTo>
                      <a:pt x="11291" y="16221"/>
                    </a:lnTo>
                    <a:cubicBezTo>
                      <a:pt x="12498" y="16271"/>
                      <a:pt x="13638" y="16493"/>
                      <a:pt x="14652" y="16869"/>
                    </a:cubicBezTo>
                    <a:cubicBezTo>
                      <a:pt x="13850" y="18909"/>
                      <a:pt x="12654" y="20298"/>
                      <a:pt x="11291" y="20569"/>
                    </a:cubicBezTo>
                    <a:moveTo>
                      <a:pt x="11291" y="11291"/>
                    </a:moveTo>
                    <a:lnTo>
                      <a:pt x="15697" y="11291"/>
                    </a:lnTo>
                    <a:cubicBezTo>
                      <a:pt x="15655" y="12995"/>
                      <a:pt x="15392" y="14581"/>
                      <a:pt x="14971" y="15948"/>
                    </a:cubicBezTo>
                    <a:cubicBezTo>
                      <a:pt x="13855" y="15534"/>
                      <a:pt x="12608" y="15291"/>
                      <a:pt x="11291" y="15240"/>
                    </a:cubicBezTo>
                    <a:cubicBezTo>
                      <a:pt x="11291" y="15240"/>
                      <a:pt x="11291" y="11291"/>
                      <a:pt x="11291" y="11291"/>
                    </a:cubicBezTo>
                    <a:close/>
                    <a:moveTo>
                      <a:pt x="11291" y="6360"/>
                    </a:moveTo>
                    <a:cubicBezTo>
                      <a:pt x="12608" y="6309"/>
                      <a:pt x="13855" y="6066"/>
                      <a:pt x="14971" y="5652"/>
                    </a:cubicBezTo>
                    <a:cubicBezTo>
                      <a:pt x="15392" y="7019"/>
                      <a:pt x="15655" y="8605"/>
                      <a:pt x="15697" y="10309"/>
                    </a:cubicBezTo>
                    <a:lnTo>
                      <a:pt x="11291" y="10309"/>
                    </a:lnTo>
                    <a:cubicBezTo>
                      <a:pt x="11291" y="10309"/>
                      <a:pt x="11291" y="6360"/>
                      <a:pt x="11291" y="6360"/>
                    </a:cubicBezTo>
                    <a:close/>
                    <a:moveTo>
                      <a:pt x="11291" y="1031"/>
                    </a:moveTo>
                    <a:cubicBezTo>
                      <a:pt x="12654" y="1302"/>
                      <a:pt x="13850" y="2691"/>
                      <a:pt x="14652" y="4731"/>
                    </a:cubicBezTo>
                    <a:cubicBezTo>
                      <a:pt x="13638" y="5107"/>
                      <a:pt x="12498" y="5329"/>
                      <a:pt x="11291" y="5379"/>
                    </a:cubicBezTo>
                    <a:cubicBezTo>
                      <a:pt x="11291" y="5379"/>
                      <a:pt x="11291" y="1031"/>
                      <a:pt x="11291" y="1031"/>
                    </a:cubicBezTo>
                    <a:close/>
                    <a:moveTo>
                      <a:pt x="17142" y="3315"/>
                    </a:moveTo>
                    <a:cubicBezTo>
                      <a:pt x="16665" y="3711"/>
                      <a:pt x="16123" y="4065"/>
                      <a:pt x="15517" y="4361"/>
                    </a:cubicBezTo>
                    <a:cubicBezTo>
                      <a:pt x="15499" y="4318"/>
                      <a:pt x="15485" y="4271"/>
                      <a:pt x="15467" y="4229"/>
                    </a:cubicBezTo>
                    <a:cubicBezTo>
                      <a:pt x="15451" y="4190"/>
                      <a:pt x="15436" y="4151"/>
                      <a:pt x="15420" y="4112"/>
                    </a:cubicBezTo>
                    <a:cubicBezTo>
                      <a:pt x="15116" y="3408"/>
                      <a:pt x="14764" y="2778"/>
                      <a:pt x="14375" y="2231"/>
                    </a:cubicBezTo>
                    <a:cubicBezTo>
                      <a:pt x="14357" y="2206"/>
                      <a:pt x="14339" y="2181"/>
                      <a:pt x="14321" y="2156"/>
                    </a:cubicBezTo>
                    <a:cubicBezTo>
                      <a:pt x="14127" y="1890"/>
                      <a:pt x="13925" y="1643"/>
                      <a:pt x="13714" y="1422"/>
                    </a:cubicBezTo>
                    <a:cubicBezTo>
                      <a:pt x="14989" y="1818"/>
                      <a:pt x="16149" y="2471"/>
                      <a:pt x="17142" y="3315"/>
                    </a:cubicBezTo>
                    <a:moveTo>
                      <a:pt x="20598" y="10309"/>
                    </a:moveTo>
                    <a:lnTo>
                      <a:pt x="16673" y="10309"/>
                    </a:lnTo>
                    <a:cubicBezTo>
                      <a:pt x="16664" y="10027"/>
                      <a:pt x="16660" y="9742"/>
                      <a:pt x="16641" y="9465"/>
                    </a:cubicBezTo>
                    <a:cubicBezTo>
                      <a:pt x="16632" y="9340"/>
                      <a:pt x="16621" y="9217"/>
                      <a:pt x="16610" y="9093"/>
                    </a:cubicBezTo>
                    <a:cubicBezTo>
                      <a:pt x="16581" y="8761"/>
                      <a:pt x="16544" y="8434"/>
                      <a:pt x="16499" y="8112"/>
                    </a:cubicBezTo>
                    <a:cubicBezTo>
                      <a:pt x="16484" y="8005"/>
                      <a:pt x="16471" y="7896"/>
                      <a:pt x="16454" y="7789"/>
                    </a:cubicBezTo>
                    <a:cubicBezTo>
                      <a:pt x="16320" y="6944"/>
                      <a:pt x="16131" y="6144"/>
                      <a:pt x="15896" y="5397"/>
                    </a:cubicBezTo>
                    <a:cubicBezTo>
                      <a:pt x="15882" y="5357"/>
                      <a:pt x="15868" y="5317"/>
                      <a:pt x="15855" y="5276"/>
                    </a:cubicBezTo>
                    <a:cubicBezTo>
                      <a:pt x="16604" y="4918"/>
                      <a:pt x="17270" y="4478"/>
                      <a:pt x="17850" y="3981"/>
                    </a:cubicBezTo>
                    <a:cubicBezTo>
                      <a:pt x="19450" y="5638"/>
                      <a:pt x="20476" y="7853"/>
                      <a:pt x="20598" y="10309"/>
                    </a:cubicBezTo>
                    <a:moveTo>
                      <a:pt x="10309" y="5379"/>
                    </a:moveTo>
                    <a:cubicBezTo>
                      <a:pt x="9101" y="5329"/>
                      <a:pt x="7961" y="5107"/>
                      <a:pt x="6947" y="4731"/>
                    </a:cubicBezTo>
                    <a:cubicBezTo>
                      <a:pt x="7749" y="2691"/>
                      <a:pt x="8945" y="1302"/>
                      <a:pt x="10309" y="1031"/>
                    </a:cubicBezTo>
                    <a:cubicBezTo>
                      <a:pt x="10309" y="1031"/>
                      <a:pt x="10309" y="5379"/>
                      <a:pt x="10309" y="5379"/>
                    </a:cubicBezTo>
                    <a:close/>
                    <a:moveTo>
                      <a:pt x="10309" y="10309"/>
                    </a:moveTo>
                    <a:lnTo>
                      <a:pt x="5903" y="10309"/>
                    </a:lnTo>
                    <a:cubicBezTo>
                      <a:pt x="5945" y="8605"/>
                      <a:pt x="6207" y="7019"/>
                      <a:pt x="6629" y="5652"/>
                    </a:cubicBezTo>
                    <a:cubicBezTo>
                      <a:pt x="7745" y="6066"/>
                      <a:pt x="8991" y="6309"/>
                      <a:pt x="10309" y="6360"/>
                    </a:cubicBezTo>
                    <a:cubicBezTo>
                      <a:pt x="10309" y="6360"/>
                      <a:pt x="10309" y="10309"/>
                      <a:pt x="10309" y="10309"/>
                    </a:cubicBezTo>
                    <a:close/>
                    <a:moveTo>
                      <a:pt x="10309" y="15240"/>
                    </a:moveTo>
                    <a:cubicBezTo>
                      <a:pt x="8991" y="15291"/>
                      <a:pt x="7745" y="15534"/>
                      <a:pt x="6629" y="15948"/>
                    </a:cubicBezTo>
                    <a:cubicBezTo>
                      <a:pt x="6207" y="14581"/>
                      <a:pt x="5945" y="12995"/>
                      <a:pt x="5903" y="11291"/>
                    </a:cubicBezTo>
                    <a:lnTo>
                      <a:pt x="10309" y="11291"/>
                    </a:lnTo>
                    <a:cubicBezTo>
                      <a:pt x="10309" y="11291"/>
                      <a:pt x="10309" y="15240"/>
                      <a:pt x="10309" y="15240"/>
                    </a:cubicBezTo>
                    <a:close/>
                    <a:moveTo>
                      <a:pt x="10309" y="20569"/>
                    </a:moveTo>
                    <a:cubicBezTo>
                      <a:pt x="8945" y="20298"/>
                      <a:pt x="7749" y="18909"/>
                      <a:pt x="6947" y="16869"/>
                    </a:cubicBezTo>
                    <a:cubicBezTo>
                      <a:pt x="7961" y="16493"/>
                      <a:pt x="9101" y="16271"/>
                      <a:pt x="10309" y="16221"/>
                    </a:cubicBezTo>
                    <a:cubicBezTo>
                      <a:pt x="10309" y="16221"/>
                      <a:pt x="10309" y="20569"/>
                      <a:pt x="10309" y="20569"/>
                    </a:cubicBezTo>
                    <a:close/>
                    <a:moveTo>
                      <a:pt x="4458" y="18285"/>
                    </a:moveTo>
                    <a:cubicBezTo>
                      <a:pt x="4934" y="17890"/>
                      <a:pt x="5476" y="17535"/>
                      <a:pt x="6083" y="17239"/>
                    </a:cubicBezTo>
                    <a:cubicBezTo>
                      <a:pt x="6100" y="17282"/>
                      <a:pt x="6115" y="17329"/>
                      <a:pt x="6132" y="17372"/>
                    </a:cubicBezTo>
                    <a:cubicBezTo>
                      <a:pt x="6149" y="17410"/>
                      <a:pt x="6163" y="17450"/>
                      <a:pt x="6180" y="17488"/>
                    </a:cubicBezTo>
                    <a:cubicBezTo>
                      <a:pt x="6484" y="18192"/>
                      <a:pt x="6835" y="18822"/>
                      <a:pt x="7224" y="19369"/>
                    </a:cubicBezTo>
                    <a:cubicBezTo>
                      <a:pt x="7242" y="19394"/>
                      <a:pt x="7261" y="19419"/>
                      <a:pt x="7279" y="19444"/>
                    </a:cubicBezTo>
                    <a:cubicBezTo>
                      <a:pt x="7472" y="19710"/>
                      <a:pt x="7674" y="19957"/>
                      <a:pt x="7886" y="20178"/>
                    </a:cubicBezTo>
                    <a:cubicBezTo>
                      <a:pt x="6610" y="19782"/>
                      <a:pt x="5451" y="19129"/>
                      <a:pt x="4458" y="18285"/>
                    </a:cubicBezTo>
                    <a:moveTo>
                      <a:pt x="1002" y="11291"/>
                    </a:moveTo>
                    <a:lnTo>
                      <a:pt x="4927" y="11291"/>
                    </a:lnTo>
                    <a:cubicBezTo>
                      <a:pt x="4935" y="11574"/>
                      <a:pt x="4940" y="11858"/>
                      <a:pt x="4958" y="12135"/>
                    </a:cubicBezTo>
                    <a:cubicBezTo>
                      <a:pt x="4967" y="12260"/>
                      <a:pt x="4979" y="12383"/>
                      <a:pt x="4989" y="12507"/>
                    </a:cubicBezTo>
                    <a:cubicBezTo>
                      <a:pt x="5018" y="12839"/>
                      <a:pt x="5055" y="13166"/>
                      <a:pt x="5100" y="13488"/>
                    </a:cubicBezTo>
                    <a:cubicBezTo>
                      <a:pt x="5116" y="13596"/>
                      <a:pt x="5129" y="13704"/>
                      <a:pt x="5146" y="13811"/>
                    </a:cubicBezTo>
                    <a:cubicBezTo>
                      <a:pt x="5280" y="14656"/>
                      <a:pt x="5468" y="15456"/>
                      <a:pt x="5704" y="16203"/>
                    </a:cubicBezTo>
                    <a:cubicBezTo>
                      <a:pt x="5718" y="16244"/>
                      <a:pt x="5731" y="16284"/>
                      <a:pt x="5744" y="16324"/>
                    </a:cubicBezTo>
                    <a:cubicBezTo>
                      <a:pt x="4996" y="16682"/>
                      <a:pt x="4330" y="17122"/>
                      <a:pt x="3749" y="17620"/>
                    </a:cubicBezTo>
                    <a:cubicBezTo>
                      <a:pt x="2150" y="15962"/>
                      <a:pt x="1123" y="13747"/>
                      <a:pt x="1002" y="11291"/>
                    </a:cubicBezTo>
                    <a:moveTo>
                      <a:pt x="3749" y="3981"/>
                    </a:moveTo>
                    <a:cubicBezTo>
                      <a:pt x="4330" y="4478"/>
                      <a:pt x="4996" y="4918"/>
                      <a:pt x="5744" y="5276"/>
                    </a:cubicBezTo>
                    <a:cubicBezTo>
                      <a:pt x="5731" y="5317"/>
                      <a:pt x="5718" y="5357"/>
                      <a:pt x="5704" y="5397"/>
                    </a:cubicBezTo>
                    <a:cubicBezTo>
                      <a:pt x="5469" y="6144"/>
                      <a:pt x="5280" y="6944"/>
                      <a:pt x="5146" y="7789"/>
                    </a:cubicBezTo>
                    <a:cubicBezTo>
                      <a:pt x="5129" y="7896"/>
                      <a:pt x="5116" y="8005"/>
                      <a:pt x="5100" y="8112"/>
                    </a:cubicBezTo>
                    <a:cubicBezTo>
                      <a:pt x="5055" y="8434"/>
                      <a:pt x="5018" y="8761"/>
                      <a:pt x="4989" y="9093"/>
                    </a:cubicBezTo>
                    <a:cubicBezTo>
                      <a:pt x="4979" y="9217"/>
                      <a:pt x="4967" y="9340"/>
                      <a:pt x="4958" y="9465"/>
                    </a:cubicBezTo>
                    <a:cubicBezTo>
                      <a:pt x="4940" y="9742"/>
                      <a:pt x="4935" y="10027"/>
                      <a:pt x="4927" y="10309"/>
                    </a:cubicBezTo>
                    <a:lnTo>
                      <a:pt x="1002" y="10309"/>
                    </a:lnTo>
                    <a:cubicBezTo>
                      <a:pt x="1123" y="7853"/>
                      <a:pt x="2150" y="5638"/>
                      <a:pt x="3749" y="3981"/>
                    </a:cubicBezTo>
                    <a:moveTo>
                      <a:pt x="7886" y="1422"/>
                    </a:moveTo>
                    <a:cubicBezTo>
                      <a:pt x="7674" y="1643"/>
                      <a:pt x="7472" y="1890"/>
                      <a:pt x="7279" y="2156"/>
                    </a:cubicBezTo>
                    <a:cubicBezTo>
                      <a:pt x="7261" y="2181"/>
                      <a:pt x="7242" y="2206"/>
                      <a:pt x="7224" y="2231"/>
                    </a:cubicBezTo>
                    <a:cubicBezTo>
                      <a:pt x="6835" y="2778"/>
                      <a:pt x="6484" y="3408"/>
                      <a:pt x="6180" y="4112"/>
                    </a:cubicBezTo>
                    <a:cubicBezTo>
                      <a:pt x="6163" y="4151"/>
                      <a:pt x="6149" y="4190"/>
                      <a:pt x="6132" y="4229"/>
                    </a:cubicBezTo>
                    <a:cubicBezTo>
                      <a:pt x="6115" y="4271"/>
                      <a:pt x="6100" y="4318"/>
                      <a:pt x="6083" y="4361"/>
                    </a:cubicBezTo>
                    <a:cubicBezTo>
                      <a:pt x="5476" y="4065"/>
                      <a:pt x="4934" y="3711"/>
                      <a:pt x="4458" y="3315"/>
                    </a:cubicBezTo>
                    <a:cubicBezTo>
                      <a:pt x="5451" y="2471"/>
                      <a:pt x="6610" y="1818"/>
                      <a:pt x="7886" y="1422"/>
                    </a:cubicBezTo>
                    <a:moveTo>
                      <a:pt x="10800" y="0"/>
                    </a:moveTo>
                    <a:cubicBezTo>
                      <a:pt x="4835" y="0"/>
                      <a:pt x="0" y="4835"/>
                      <a:pt x="0" y="10800"/>
                    </a:cubicBezTo>
                    <a:cubicBezTo>
                      <a:pt x="0" y="16765"/>
                      <a:pt x="4835" y="21600"/>
                      <a:pt x="10800" y="21600"/>
                    </a:cubicBezTo>
                    <a:cubicBezTo>
                      <a:pt x="16764" y="21600"/>
                      <a:pt x="21600" y="16765"/>
                      <a:pt x="21600" y="10800"/>
                    </a:cubicBezTo>
                    <a:cubicBezTo>
                      <a:pt x="21600" y="4835"/>
                      <a:pt x="16764" y="0"/>
                      <a:pt x="10800" y="0"/>
                    </a:cubicBezTo>
                  </a:path>
                </a:pathLst>
              </a:custGeom>
              <a:solidFill>
                <a:srgbClr val="fcfcfc"/>
              </a:solidFill>
              <a:ln w="12700">
                <a:miter lim="400000"/>
              </a:ln>
            </p:spPr>
            <p:txBody>
              <a:bodyPr lIns="14284" tIns="14284" rIns="14284" bIns="14284" anchor="ctr"/>
              <a:lstStyle/>
              <a:p>
                <a:pPr algn="ctr" defTabSz="171399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125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F00456B-64CA-C64D-8D30-EFFD68117554}"/>
                </a:ext>
              </a:extLst>
            </p:cNvPr>
            <p:cNvGrpSpPr/>
            <p:nvPr/>
          </p:nvGrpSpPr>
          <p:grpSpPr>
            <a:xfrm>
              <a:off x="15478243" y="10285721"/>
              <a:ext cx="1658352" cy="1658350"/>
              <a:chOff x="16901492" y="7498617"/>
              <a:chExt cx="1314837" cy="1314837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71985304-ACB0-6C41-84CB-CE31A5EB02BE}"/>
                  </a:ext>
                </a:extLst>
              </p:cNvPr>
              <p:cNvSpPr/>
              <p:nvPr/>
            </p:nvSpPr>
            <p:spPr>
              <a:xfrm>
                <a:off x="16901492" y="7498617"/>
                <a:ext cx="1314837" cy="1314837"/>
              </a:xfrm>
              <a:prstGeom prst="ellipse">
                <a:avLst/>
              </a:prstGeom>
              <a:solidFill>
                <a:srgbClr val="8422f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506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2" name="Shape 2617">
                <a:extLst>
                  <a:ext uri="{FF2B5EF4-FFF2-40B4-BE49-F238E27FC236}">
                    <a16:creationId xmlns:a16="http://schemas.microsoft.com/office/drawing/2014/main" id="{AB6C93EB-3876-7148-B2A7-D6AFDF9B8B2B}"/>
                  </a:ext>
                </a:extLst>
              </p:cNvPr>
              <p:cNvSpPr/>
              <p:nvPr/>
            </p:nvSpPr>
            <p:spPr>
              <a:xfrm>
                <a:off x="17142896" y="7776533"/>
                <a:ext cx="832032" cy="6808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457" y="20400"/>
                    </a:moveTo>
                    <a:cubicBezTo>
                      <a:pt x="4686" y="18711"/>
                      <a:pt x="5897" y="18036"/>
                      <a:pt x="7134" y="17493"/>
                    </a:cubicBezTo>
                    <a:lnTo>
                      <a:pt x="7173" y="17477"/>
                    </a:lnTo>
                    <a:cubicBezTo>
                      <a:pt x="8055" y="17190"/>
                      <a:pt x="9626" y="16039"/>
                      <a:pt x="9626" y="13569"/>
                    </a:cubicBezTo>
                    <a:cubicBezTo>
                      <a:pt x="9626" y="11474"/>
                      <a:pt x="8932" y="10452"/>
                      <a:pt x="8558" y="9902"/>
                    </a:cubicBezTo>
                    <a:cubicBezTo>
                      <a:pt x="8484" y="9791"/>
                      <a:pt x="8394" y="9649"/>
                      <a:pt x="8414" y="9680"/>
                    </a:cubicBezTo>
                    <a:cubicBezTo>
                      <a:pt x="8384" y="9599"/>
                      <a:pt x="8237" y="9129"/>
                      <a:pt x="8449" y="8035"/>
                    </a:cubicBezTo>
                    <a:cubicBezTo>
                      <a:pt x="8549" y="7522"/>
                      <a:pt x="8380" y="7241"/>
                      <a:pt x="8380" y="7241"/>
                    </a:cubicBezTo>
                    <a:cubicBezTo>
                      <a:pt x="8112" y="6505"/>
                      <a:pt x="7614" y="5133"/>
                      <a:pt x="7988" y="4025"/>
                    </a:cubicBezTo>
                    <a:cubicBezTo>
                      <a:pt x="8490" y="2492"/>
                      <a:pt x="8935" y="2190"/>
                      <a:pt x="9741" y="1747"/>
                    </a:cubicBezTo>
                    <a:cubicBezTo>
                      <a:pt x="9788" y="1721"/>
                      <a:pt x="9834" y="1691"/>
                      <a:pt x="9877" y="1657"/>
                    </a:cubicBezTo>
                    <a:cubicBezTo>
                      <a:pt x="10029" y="1535"/>
                      <a:pt x="10674" y="1200"/>
                      <a:pt x="11403" y="1200"/>
                    </a:cubicBezTo>
                    <a:cubicBezTo>
                      <a:pt x="11768" y="1200"/>
                      <a:pt x="12075" y="1285"/>
                      <a:pt x="12318" y="1454"/>
                    </a:cubicBezTo>
                    <a:cubicBezTo>
                      <a:pt x="12610" y="1655"/>
                      <a:pt x="12890" y="2039"/>
                      <a:pt x="13313" y="3271"/>
                    </a:cubicBezTo>
                    <a:cubicBezTo>
                      <a:pt x="14101" y="5469"/>
                      <a:pt x="13602" y="6698"/>
                      <a:pt x="13350" y="7124"/>
                    </a:cubicBezTo>
                    <a:cubicBezTo>
                      <a:pt x="13183" y="7407"/>
                      <a:pt x="13126" y="7764"/>
                      <a:pt x="13191" y="8102"/>
                    </a:cubicBezTo>
                    <a:cubicBezTo>
                      <a:pt x="13386" y="9109"/>
                      <a:pt x="13260" y="9534"/>
                      <a:pt x="13227" y="9619"/>
                    </a:cubicBezTo>
                    <a:cubicBezTo>
                      <a:pt x="13219" y="9631"/>
                      <a:pt x="13101" y="9814"/>
                      <a:pt x="13041" y="9902"/>
                    </a:cubicBezTo>
                    <a:cubicBezTo>
                      <a:pt x="12668" y="10452"/>
                      <a:pt x="11973" y="11474"/>
                      <a:pt x="11973" y="13569"/>
                    </a:cubicBezTo>
                    <a:cubicBezTo>
                      <a:pt x="11973" y="16039"/>
                      <a:pt x="13545" y="17190"/>
                      <a:pt x="14427" y="17477"/>
                    </a:cubicBezTo>
                    <a:lnTo>
                      <a:pt x="14466" y="17493"/>
                    </a:lnTo>
                    <a:cubicBezTo>
                      <a:pt x="15703" y="18036"/>
                      <a:pt x="16914" y="18711"/>
                      <a:pt x="17143" y="20400"/>
                    </a:cubicBezTo>
                    <a:cubicBezTo>
                      <a:pt x="17143" y="20400"/>
                      <a:pt x="4457" y="20400"/>
                      <a:pt x="4457" y="20400"/>
                    </a:cubicBezTo>
                    <a:close/>
                    <a:moveTo>
                      <a:pt x="14715" y="16328"/>
                    </a:moveTo>
                    <a:cubicBezTo>
                      <a:pt x="14715" y="16328"/>
                      <a:pt x="12955" y="15815"/>
                      <a:pt x="12955" y="13569"/>
                    </a:cubicBezTo>
                    <a:cubicBezTo>
                      <a:pt x="12955" y="11596"/>
                      <a:pt x="13678" y="10901"/>
                      <a:pt x="13957" y="10421"/>
                    </a:cubicBezTo>
                    <a:cubicBezTo>
                      <a:pt x="13957" y="10421"/>
                      <a:pt x="14531" y="9807"/>
                      <a:pt x="14146" y="7826"/>
                    </a:cubicBezTo>
                    <a:cubicBezTo>
                      <a:pt x="14787" y="6740"/>
                      <a:pt x="14995" y="4972"/>
                      <a:pt x="14211" y="2789"/>
                    </a:cubicBezTo>
                    <a:cubicBezTo>
                      <a:pt x="13774" y="1514"/>
                      <a:pt x="13389" y="815"/>
                      <a:pt x="12801" y="409"/>
                    </a:cubicBezTo>
                    <a:cubicBezTo>
                      <a:pt x="12370" y="110"/>
                      <a:pt x="11880" y="0"/>
                      <a:pt x="11403" y="0"/>
                    </a:cubicBezTo>
                    <a:cubicBezTo>
                      <a:pt x="10516" y="0"/>
                      <a:pt x="9675" y="384"/>
                      <a:pt x="9339" y="653"/>
                    </a:cubicBezTo>
                    <a:cubicBezTo>
                      <a:pt x="8357" y="1192"/>
                      <a:pt x="7697" y="1688"/>
                      <a:pt x="7077" y="3579"/>
                    </a:cubicBezTo>
                    <a:cubicBezTo>
                      <a:pt x="6540" y="5168"/>
                      <a:pt x="7179" y="6892"/>
                      <a:pt x="7494" y="7758"/>
                    </a:cubicBezTo>
                    <a:cubicBezTo>
                      <a:pt x="7110" y="9740"/>
                      <a:pt x="7642" y="10421"/>
                      <a:pt x="7642" y="10421"/>
                    </a:cubicBezTo>
                    <a:cubicBezTo>
                      <a:pt x="7922" y="10901"/>
                      <a:pt x="8644" y="11596"/>
                      <a:pt x="8644" y="13569"/>
                    </a:cubicBezTo>
                    <a:cubicBezTo>
                      <a:pt x="8644" y="15815"/>
                      <a:pt x="6885" y="16328"/>
                      <a:pt x="6885" y="16328"/>
                    </a:cubicBezTo>
                    <a:cubicBezTo>
                      <a:pt x="5768" y="16819"/>
                      <a:pt x="3436" y="17760"/>
                      <a:pt x="3436" y="21000"/>
                    </a:cubicBezTo>
                    <a:cubicBezTo>
                      <a:pt x="3436" y="21000"/>
                      <a:pt x="3436" y="21600"/>
                      <a:pt x="3927" y="21600"/>
                    </a:cubicBezTo>
                    <a:lnTo>
                      <a:pt x="17673" y="21600"/>
                    </a:lnTo>
                    <a:cubicBezTo>
                      <a:pt x="18164" y="21600"/>
                      <a:pt x="18164" y="21000"/>
                      <a:pt x="18164" y="21000"/>
                    </a:cubicBezTo>
                    <a:cubicBezTo>
                      <a:pt x="18164" y="17760"/>
                      <a:pt x="15832" y="16819"/>
                      <a:pt x="14715" y="16328"/>
                    </a:cubicBezTo>
                    <a:moveTo>
                      <a:pt x="19516" y="15006"/>
                    </a:moveTo>
                    <a:cubicBezTo>
                      <a:pt x="19516" y="15006"/>
                      <a:pt x="18416" y="14701"/>
                      <a:pt x="18416" y="12954"/>
                    </a:cubicBezTo>
                    <a:cubicBezTo>
                      <a:pt x="18416" y="11419"/>
                      <a:pt x="18794" y="10879"/>
                      <a:pt x="19017" y="10506"/>
                    </a:cubicBezTo>
                    <a:cubicBezTo>
                      <a:pt x="19017" y="10506"/>
                      <a:pt x="19443" y="9975"/>
                      <a:pt x="19136" y="8435"/>
                    </a:cubicBezTo>
                    <a:cubicBezTo>
                      <a:pt x="19388" y="7760"/>
                      <a:pt x="19900" y="6419"/>
                      <a:pt x="19470" y="5184"/>
                    </a:cubicBezTo>
                    <a:cubicBezTo>
                      <a:pt x="18974" y="3714"/>
                      <a:pt x="18645" y="3327"/>
                      <a:pt x="17860" y="2908"/>
                    </a:cubicBezTo>
                    <a:cubicBezTo>
                      <a:pt x="17591" y="2699"/>
                      <a:pt x="16918" y="2400"/>
                      <a:pt x="16208" y="2400"/>
                    </a:cubicBezTo>
                    <a:cubicBezTo>
                      <a:pt x="15873" y="2400"/>
                      <a:pt x="15531" y="2473"/>
                      <a:pt x="15218" y="2647"/>
                    </a:cubicBezTo>
                    <a:cubicBezTo>
                      <a:pt x="15343" y="3035"/>
                      <a:pt x="15449" y="3420"/>
                      <a:pt x="15525" y="3799"/>
                    </a:cubicBezTo>
                    <a:cubicBezTo>
                      <a:pt x="15537" y="3790"/>
                      <a:pt x="15550" y="3779"/>
                      <a:pt x="15563" y="3770"/>
                    </a:cubicBezTo>
                    <a:cubicBezTo>
                      <a:pt x="15730" y="3657"/>
                      <a:pt x="15948" y="3600"/>
                      <a:pt x="16208" y="3600"/>
                    </a:cubicBezTo>
                    <a:cubicBezTo>
                      <a:pt x="16716" y="3600"/>
                      <a:pt x="17211" y="3825"/>
                      <a:pt x="17332" y="3919"/>
                    </a:cubicBezTo>
                    <a:cubicBezTo>
                      <a:pt x="17375" y="3953"/>
                      <a:pt x="17421" y="3983"/>
                      <a:pt x="17467" y="4008"/>
                    </a:cubicBezTo>
                    <a:cubicBezTo>
                      <a:pt x="17950" y="4265"/>
                      <a:pt x="18131" y="4362"/>
                      <a:pt x="18562" y="5641"/>
                    </a:cubicBezTo>
                    <a:cubicBezTo>
                      <a:pt x="18822" y="6387"/>
                      <a:pt x="18452" y="7378"/>
                      <a:pt x="18253" y="7911"/>
                    </a:cubicBezTo>
                    <a:cubicBezTo>
                      <a:pt x="18161" y="8156"/>
                      <a:pt x="18130" y="8457"/>
                      <a:pt x="18182" y="8718"/>
                    </a:cubicBezTo>
                    <a:cubicBezTo>
                      <a:pt x="18316" y="9392"/>
                      <a:pt x="18254" y="9706"/>
                      <a:pt x="18232" y="9784"/>
                    </a:cubicBezTo>
                    <a:cubicBezTo>
                      <a:pt x="18230" y="9788"/>
                      <a:pt x="18227" y="9793"/>
                      <a:pt x="18224" y="9798"/>
                    </a:cubicBezTo>
                    <a:lnTo>
                      <a:pt x="18191" y="9853"/>
                    </a:lnTo>
                    <a:cubicBezTo>
                      <a:pt x="17926" y="10290"/>
                      <a:pt x="17434" y="11106"/>
                      <a:pt x="17434" y="12954"/>
                    </a:cubicBezTo>
                    <a:cubicBezTo>
                      <a:pt x="17434" y="15019"/>
                      <a:pt x="18570" y="15933"/>
                      <a:pt x="19229" y="16155"/>
                    </a:cubicBezTo>
                    <a:cubicBezTo>
                      <a:pt x="19856" y="16429"/>
                      <a:pt x="20435" y="16859"/>
                      <a:pt x="20582" y="17999"/>
                    </a:cubicBezTo>
                    <a:lnTo>
                      <a:pt x="18459" y="18000"/>
                    </a:lnTo>
                    <a:cubicBezTo>
                      <a:pt x="18647" y="18353"/>
                      <a:pt x="18802" y="18755"/>
                      <a:pt x="18920" y="19200"/>
                    </a:cubicBezTo>
                    <a:lnTo>
                      <a:pt x="21109" y="19199"/>
                    </a:lnTo>
                    <a:cubicBezTo>
                      <a:pt x="21600" y="19199"/>
                      <a:pt x="21600" y="18599"/>
                      <a:pt x="21600" y="18599"/>
                    </a:cubicBezTo>
                    <a:cubicBezTo>
                      <a:pt x="21600" y="16199"/>
                      <a:pt x="20410" y="15388"/>
                      <a:pt x="19516" y="15006"/>
                    </a:cubicBezTo>
                    <a:moveTo>
                      <a:pt x="2371" y="16155"/>
                    </a:moveTo>
                    <a:cubicBezTo>
                      <a:pt x="3030" y="15933"/>
                      <a:pt x="4166" y="15019"/>
                      <a:pt x="4166" y="12954"/>
                    </a:cubicBezTo>
                    <a:cubicBezTo>
                      <a:pt x="4166" y="11106"/>
                      <a:pt x="3673" y="10290"/>
                      <a:pt x="3409" y="9853"/>
                    </a:cubicBezTo>
                    <a:lnTo>
                      <a:pt x="3376" y="9798"/>
                    </a:lnTo>
                    <a:cubicBezTo>
                      <a:pt x="3373" y="9793"/>
                      <a:pt x="3370" y="9788"/>
                      <a:pt x="3367" y="9784"/>
                    </a:cubicBezTo>
                    <a:cubicBezTo>
                      <a:pt x="3346" y="9706"/>
                      <a:pt x="3283" y="9392"/>
                      <a:pt x="3418" y="8718"/>
                    </a:cubicBezTo>
                    <a:cubicBezTo>
                      <a:pt x="3470" y="8457"/>
                      <a:pt x="3439" y="8156"/>
                      <a:pt x="3347" y="7911"/>
                    </a:cubicBezTo>
                    <a:cubicBezTo>
                      <a:pt x="3148" y="7378"/>
                      <a:pt x="2778" y="6387"/>
                      <a:pt x="3038" y="5641"/>
                    </a:cubicBezTo>
                    <a:cubicBezTo>
                      <a:pt x="3469" y="4362"/>
                      <a:pt x="3649" y="4265"/>
                      <a:pt x="4133" y="4008"/>
                    </a:cubicBezTo>
                    <a:cubicBezTo>
                      <a:pt x="4180" y="3983"/>
                      <a:pt x="4225" y="3953"/>
                      <a:pt x="4268" y="3919"/>
                    </a:cubicBezTo>
                    <a:cubicBezTo>
                      <a:pt x="4389" y="3825"/>
                      <a:pt x="4884" y="3600"/>
                      <a:pt x="5392" y="3600"/>
                    </a:cubicBezTo>
                    <a:cubicBezTo>
                      <a:pt x="5636" y="3600"/>
                      <a:pt x="5839" y="3655"/>
                      <a:pt x="6002" y="3755"/>
                    </a:cubicBezTo>
                    <a:cubicBezTo>
                      <a:pt x="6045" y="3548"/>
                      <a:pt x="6096" y="3341"/>
                      <a:pt x="6165" y="3134"/>
                    </a:cubicBezTo>
                    <a:cubicBezTo>
                      <a:pt x="6225" y="2950"/>
                      <a:pt x="6289" y="2793"/>
                      <a:pt x="6351" y="2630"/>
                    </a:cubicBezTo>
                    <a:cubicBezTo>
                      <a:pt x="6046" y="2468"/>
                      <a:pt x="5716" y="2400"/>
                      <a:pt x="5392" y="2400"/>
                    </a:cubicBezTo>
                    <a:cubicBezTo>
                      <a:pt x="4682" y="2400"/>
                      <a:pt x="4009" y="2699"/>
                      <a:pt x="3740" y="2908"/>
                    </a:cubicBezTo>
                    <a:cubicBezTo>
                      <a:pt x="2955" y="3327"/>
                      <a:pt x="2625" y="3714"/>
                      <a:pt x="2130" y="5184"/>
                    </a:cubicBezTo>
                    <a:cubicBezTo>
                      <a:pt x="1700" y="6419"/>
                      <a:pt x="2212" y="7760"/>
                      <a:pt x="2464" y="8435"/>
                    </a:cubicBezTo>
                    <a:cubicBezTo>
                      <a:pt x="2156" y="9975"/>
                      <a:pt x="2583" y="10506"/>
                      <a:pt x="2583" y="10506"/>
                    </a:cubicBezTo>
                    <a:cubicBezTo>
                      <a:pt x="2806" y="10879"/>
                      <a:pt x="3185" y="11419"/>
                      <a:pt x="3185" y="12954"/>
                    </a:cubicBezTo>
                    <a:cubicBezTo>
                      <a:pt x="3185" y="14701"/>
                      <a:pt x="2084" y="15006"/>
                      <a:pt x="2084" y="15006"/>
                    </a:cubicBezTo>
                    <a:cubicBezTo>
                      <a:pt x="1191" y="15388"/>
                      <a:pt x="0" y="16199"/>
                      <a:pt x="0" y="18599"/>
                    </a:cubicBezTo>
                    <a:cubicBezTo>
                      <a:pt x="0" y="18599"/>
                      <a:pt x="0" y="19199"/>
                      <a:pt x="491" y="19199"/>
                    </a:cubicBezTo>
                    <a:lnTo>
                      <a:pt x="2680" y="19200"/>
                    </a:lnTo>
                    <a:cubicBezTo>
                      <a:pt x="2798" y="18755"/>
                      <a:pt x="2952" y="18353"/>
                      <a:pt x="3141" y="18000"/>
                    </a:cubicBezTo>
                    <a:lnTo>
                      <a:pt x="1018" y="17999"/>
                    </a:lnTo>
                    <a:cubicBezTo>
                      <a:pt x="1165" y="16859"/>
                      <a:pt x="1744" y="16429"/>
                      <a:pt x="2371" y="16155"/>
                    </a:cubicBezTo>
                  </a:path>
                </a:pathLst>
              </a:custGeom>
              <a:solidFill>
                <a:srgbClr val="fcfcfc"/>
              </a:solidFill>
              <a:ln w="12700">
                <a:miter lim="400000"/>
              </a:ln>
            </p:spPr>
            <p:txBody>
              <a:bodyPr lIns="14284" tIns="14284" rIns="14284" bIns="14284" anchor="ctr"/>
              <a:lstStyle/>
              <a:p>
                <a:pPr algn="ctr" defTabSz="171399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125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434D7E3-BFF6-8546-815C-416516F3A153}"/>
                </a:ext>
              </a:extLst>
            </p:cNvPr>
            <p:cNvGrpSpPr/>
            <p:nvPr/>
          </p:nvGrpSpPr>
          <p:grpSpPr>
            <a:xfrm>
              <a:off x="15478243" y="7356379"/>
              <a:ext cx="1658352" cy="1658350"/>
              <a:chOff x="16901492" y="5572033"/>
              <a:chExt cx="1314837" cy="1314837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A017E5B-1C9F-7349-99E3-AD66884D2843}"/>
                  </a:ext>
                </a:extLst>
              </p:cNvPr>
              <p:cNvSpPr/>
              <p:nvPr/>
            </p:nvSpPr>
            <p:spPr>
              <a:xfrm>
                <a:off x="16901492" y="5572033"/>
                <a:ext cx="1314837" cy="1314837"/>
              </a:xfrm>
              <a:prstGeom prst="ellipse">
                <a:avLst/>
              </a:prstGeom>
              <a:solidFill>
                <a:srgbClr val="7c4ef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506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3" name="Shape 2852">
                <a:extLst>
                  <a:ext uri="{FF2B5EF4-FFF2-40B4-BE49-F238E27FC236}">
                    <a16:creationId xmlns:a16="http://schemas.microsoft.com/office/drawing/2014/main" id="{EBF8550A-4581-E149-A212-B0C2AD90A37D}"/>
                  </a:ext>
                </a:extLst>
              </p:cNvPr>
              <p:cNvSpPr/>
              <p:nvPr/>
            </p:nvSpPr>
            <p:spPr>
              <a:xfrm>
                <a:off x="17224474" y="5863647"/>
                <a:ext cx="668878" cy="7357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244" y="12617"/>
                    </a:moveTo>
                    <a:cubicBezTo>
                      <a:pt x="14459" y="12872"/>
                      <a:pt x="14634" y="13163"/>
                      <a:pt x="14771" y="13485"/>
                    </a:cubicBezTo>
                    <a:cubicBezTo>
                      <a:pt x="16295" y="12407"/>
                      <a:pt x="17280" y="10728"/>
                      <a:pt x="17280" y="8836"/>
                    </a:cubicBezTo>
                    <a:cubicBezTo>
                      <a:pt x="17280" y="5583"/>
                      <a:pt x="14379" y="2945"/>
                      <a:pt x="10800" y="2945"/>
                    </a:cubicBezTo>
                    <a:cubicBezTo>
                      <a:pt x="7221" y="2945"/>
                      <a:pt x="4320" y="5583"/>
                      <a:pt x="4320" y="8836"/>
                    </a:cubicBezTo>
                    <a:cubicBezTo>
                      <a:pt x="4320" y="10714"/>
                      <a:pt x="5289" y="12382"/>
                      <a:pt x="6794" y="13461"/>
                    </a:cubicBezTo>
                    <a:cubicBezTo>
                      <a:pt x="6928" y="13135"/>
                      <a:pt x="7106" y="12845"/>
                      <a:pt x="7323" y="12590"/>
                    </a:cubicBezTo>
                    <a:cubicBezTo>
                      <a:pt x="6148" y="11689"/>
                      <a:pt x="5400" y="10343"/>
                      <a:pt x="5400" y="8836"/>
                    </a:cubicBezTo>
                    <a:cubicBezTo>
                      <a:pt x="5400" y="6125"/>
                      <a:pt x="7818" y="3927"/>
                      <a:pt x="10800" y="3927"/>
                    </a:cubicBezTo>
                    <a:cubicBezTo>
                      <a:pt x="13782" y="3927"/>
                      <a:pt x="16200" y="6125"/>
                      <a:pt x="16200" y="8836"/>
                    </a:cubicBezTo>
                    <a:cubicBezTo>
                      <a:pt x="16200" y="10358"/>
                      <a:pt x="15439" y="11717"/>
                      <a:pt x="14244" y="12617"/>
                    </a:cubicBezTo>
                    <a:moveTo>
                      <a:pt x="10800" y="0"/>
                    </a:moveTo>
                    <a:cubicBezTo>
                      <a:pt x="4836" y="0"/>
                      <a:pt x="0" y="4396"/>
                      <a:pt x="0" y="9818"/>
                    </a:cubicBezTo>
                    <a:cubicBezTo>
                      <a:pt x="0" y="14007"/>
                      <a:pt x="2891" y="17573"/>
                      <a:pt x="6953" y="18983"/>
                    </a:cubicBezTo>
                    <a:cubicBezTo>
                      <a:pt x="6874" y="18609"/>
                      <a:pt x="6803" y="18223"/>
                      <a:pt x="6741" y="17840"/>
                    </a:cubicBezTo>
                    <a:cubicBezTo>
                      <a:pt x="3402" y="16441"/>
                      <a:pt x="1080" y="13379"/>
                      <a:pt x="1080" y="9818"/>
                    </a:cubicBezTo>
                    <a:cubicBezTo>
                      <a:pt x="1080" y="4938"/>
                      <a:pt x="5432" y="982"/>
                      <a:pt x="10800" y="982"/>
                    </a:cubicBezTo>
                    <a:cubicBezTo>
                      <a:pt x="16168" y="982"/>
                      <a:pt x="20520" y="4938"/>
                      <a:pt x="20520" y="9818"/>
                    </a:cubicBezTo>
                    <a:cubicBezTo>
                      <a:pt x="20520" y="13374"/>
                      <a:pt x="18204" y="16431"/>
                      <a:pt x="14874" y="17833"/>
                    </a:cubicBezTo>
                    <a:cubicBezTo>
                      <a:pt x="14812" y="18216"/>
                      <a:pt x="14740" y="18603"/>
                      <a:pt x="14660" y="18979"/>
                    </a:cubicBezTo>
                    <a:cubicBezTo>
                      <a:pt x="18716" y="17565"/>
                      <a:pt x="21600" y="14002"/>
                      <a:pt x="21600" y="9818"/>
                    </a:cubicBezTo>
                    <a:cubicBezTo>
                      <a:pt x="21600" y="4396"/>
                      <a:pt x="16765" y="0"/>
                      <a:pt x="10800" y="0"/>
                    </a:cubicBezTo>
                    <a:moveTo>
                      <a:pt x="10800" y="7364"/>
                    </a:moveTo>
                    <a:cubicBezTo>
                      <a:pt x="11695" y="7364"/>
                      <a:pt x="12420" y="8023"/>
                      <a:pt x="12420" y="8836"/>
                    </a:cubicBezTo>
                    <a:cubicBezTo>
                      <a:pt x="12420" y="9649"/>
                      <a:pt x="11695" y="10309"/>
                      <a:pt x="10800" y="10309"/>
                    </a:cubicBezTo>
                    <a:cubicBezTo>
                      <a:pt x="9905" y="10309"/>
                      <a:pt x="9180" y="9649"/>
                      <a:pt x="9180" y="8836"/>
                    </a:cubicBezTo>
                    <a:cubicBezTo>
                      <a:pt x="9180" y="8023"/>
                      <a:pt x="9905" y="7364"/>
                      <a:pt x="10800" y="7364"/>
                    </a:cubicBezTo>
                    <a:moveTo>
                      <a:pt x="10800" y="11291"/>
                    </a:moveTo>
                    <a:cubicBezTo>
                      <a:pt x="12292" y="11291"/>
                      <a:pt x="13500" y="10192"/>
                      <a:pt x="13500" y="8836"/>
                    </a:cubicBezTo>
                    <a:cubicBezTo>
                      <a:pt x="13500" y="7481"/>
                      <a:pt x="12292" y="6382"/>
                      <a:pt x="10800" y="6382"/>
                    </a:cubicBezTo>
                    <a:cubicBezTo>
                      <a:pt x="9309" y="6382"/>
                      <a:pt x="8100" y="7481"/>
                      <a:pt x="8100" y="8836"/>
                    </a:cubicBezTo>
                    <a:cubicBezTo>
                      <a:pt x="8100" y="10192"/>
                      <a:pt x="9309" y="11291"/>
                      <a:pt x="10800" y="11291"/>
                    </a:cubicBezTo>
                    <a:moveTo>
                      <a:pt x="11994" y="20179"/>
                    </a:moveTo>
                    <a:cubicBezTo>
                      <a:pt x="11855" y="20433"/>
                      <a:pt x="11737" y="20560"/>
                      <a:pt x="11673" y="20618"/>
                    </a:cubicBezTo>
                    <a:lnTo>
                      <a:pt x="9927" y="20618"/>
                    </a:lnTo>
                    <a:cubicBezTo>
                      <a:pt x="9862" y="20560"/>
                      <a:pt x="9745" y="20433"/>
                      <a:pt x="9606" y="20179"/>
                    </a:cubicBezTo>
                    <a:cubicBezTo>
                      <a:pt x="9182" y="19408"/>
                      <a:pt x="8640" y="16626"/>
                      <a:pt x="8640" y="15218"/>
                    </a:cubicBezTo>
                    <a:cubicBezTo>
                      <a:pt x="8640" y="13768"/>
                      <a:pt x="9205" y="13255"/>
                      <a:pt x="10800" y="13255"/>
                    </a:cubicBezTo>
                    <a:cubicBezTo>
                      <a:pt x="12395" y="13255"/>
                      <a:pt x="12960" y="13768"/>
                      <a:pt x="12960" y="15218"/>
                    </a:cubicBezTo>
                    <a:cubicBezTo>
                      <a:pt x="12960" y="16626"/>
                      <a:pt x="12418" y="19408"/>
                      <a:pt x="11994" y="20179"/>
                    </a:cubicBezTo>
                    <a:moveTo>
                      <a:pt x="10800" y="12273"/>
                    </a:moveTo>
                    <a:cubicBezTo>
                      <a:pt x="8100" y="12273"/>
                      <a:pt x="7560" y="13745"/>
                      <a:pt x="7560" y="15218"/>
                    </a:cubicBezTo>
                    <a:cubicBezTo>
                      <a:pt x="7560" y="16691"/>
                      <a:pt x="8100" y="19636"/>
                      <a:pt x="8640" y="20618"/>
                    </a:cubicBezTo>
                    <a:cubicBezTo>
                      <a:pt x="9180" y="21600"/>
                      <a:pt x="9720" y="21600"/>
                      <a:pt x="9720" y="21600"/>
                    </a:cubicBezTo>
                    <a:lnTo>
                      <a:pt x="11880" y="21600"/>
                    </a:lnTo>
                    <a:cubicBezTo>
                      <a:pt x="11880" y="21600"/>
                      <a:pt x="12420" y="21600"/>
                      <a:pt x="12960" y="20618"/>
                    </a:cubicBezTo>
                    <a:cubicBezTo>
                      <a:pt x="13500" y="19636"/>
                      <a:pt x="14040" y="16691"/>
                      <a:pt x="14040" y="15218"/>
                    </a:cubicBezTo>
                    <a:cubicBezTo>
                      <a:pt x="14040" y="13745"/>
                      <a:pt x="13500" y="12273"/>
                      <a:pt x="10800" y="12273"/>
                    </a:cubicBezTo>
                  </a:path>
                </a:pathLst>
              </a:custGeom>
              <a:solidFill>
                <a:srgbClr val="fcfcfc"/>
              </a:solidFill>
              <a:ln w="12700">
                <a:miter lim="400000"/>
              </a:ln>
            </p:spPr>
            <p:txBody>
              <a:bodyPr lIns="14284" tIns="14284" rIns="14284" bIns="14284" anchor="ctr"/>
              <a:lstStyle/>
              <a:p>
                <a:pPr algn="ctr" defTabSz="171399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  <a:latin typeface="Gill Sans"/>
                    <a:ea typeface="Gill Sans"/>
                    <a:cs typeface="Gill Sans"/>
                    <a:sym typeface="Gill Sans"/>
                  </a:defRPr>
                </a:pPr>
                <a:endParaRPr sz="1125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24" name="Subtitle 2">
              <a:extLst>
                <a:ext uri="{FF2B5EF4-FFF2-40B4-BE49-F238E27FC236}">
                  <a16:creationId xmlns:a16="http://schemas.microsoft.com/office/drawing/2014/main" id="{3D0038A0-B2E5-644B-B0DE-B17448CC18D8}"/>
                </a:ext>
              </a:extLst>
            </p:cNvPr>
            <p:cNvSpPr txBox="1">
              <a:spLocks/>
            </p:cNvSpPr>
            <p:nvPr/>
          </p:nvSpPr>
          <p:spPr>
            <a:xfrm>
              <a:off x="17374779" y="4679868"/>
              <a:ext cx="4947061" cy="1450664"/>
            </a:xfrm>
            <a:prstGeom prst="rect">
              <a:avLst/>
            </a:prstGeom>
          </p:spPr>
          <p:txBody>
            <a:bodyPr vert="horz" wrap="square" lIns="81537" tIns="40769" rIns="81537" bIns="40769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00000"/>
                </a:lnSpc>
              </a:pPr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 But they also must take.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8EDB14E-A4A0-1E40-8AF6-3F7858E7A776}"/>
                </a:ext>
              </a:extLst>
            </p:cNvPr>
            <p:cNvSpPr/>
            <p:nvPr/>
          </p:nvSpPr>
          <p:spPr>
            <a:xfrm>
              <a:off x="17640323" y="4033537"/>
              <a:ext cx="4947061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Title One</a:t>
              </a:r>
            </a:p>
          </p:txBody>
        </p:sp>
        <p:sp>
          <p:nvSpPr>
            <p:cNvPr id="37" name="Subtitle 2">
              <a:extLst>
                <a:ext uri="{FF2B5EF4-FFF2-40B4-BE49-F238E27FC236}">
                  <a16:creationId xmlns:a16="http://schemas.microsoft.com/office/drawing/2014/main" id="{ED9A5D4C-2C92-A14D-BC7E-6D52FFD40AB7}"/>
                </a:ext>
              </a:extLst>
            </p:cNvPr>
            <p:cNvSpPr txBox="1">
              <a:spLocks/>
            </p:cNvSpPr>
            <p:nvPr/>
          </p:nvSpPr>
          <p:spPr>
            <a:xfrm>
              <a:off x="17374779" y="7596380"/>
              <a:ext cx="4947061" cy="1450664"/>
            </a:xfrm>
            <a:prstGeom prst="rect">
              <a:avLst/>
            </a:prstGeom>
          </p:spPr>
          <p:txBody>
            <a:bodyPr vert="horz" wrap="square" lIns="81537" tIns="40769" rIns="81537" bIns="40769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00000"/>
                </a:lnSpc>
              </a:pPr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 But they also must take.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BDA62077-387D-CF40-9678-A274633E4EEC}"/>
                </a:ext>
              </a:extLst>
            </p:cNvPr>
            <p:cNvSpPr/>
            <p:nvPr/>
          </p:nvSpPr>
          <p:spPr>
            <a:xfrm>
              <a:off x="17640323" y="6950049"/>
              <a:ext cx="4947061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Title Two</a:t>
              </a:r>
            </a:p>
          </p:txBody>
        </p:sp>
        <p:sp>
          <p:nvSpPr>
            <p:cNvPr id="40" name="Subtitle 2">
              <a:extLst>
                <a:ext uri="{FF2B5EF4-FFF2-40B4-BE49-F238E27FC236}">
                  <a16:creationId xmlns:a16="http://schemas.microsoft.com/office/drawing/2014/main" id="{FC6A638D-8623-7040-83C6-20A7CA2888C2}"/>
                </a:ext>
              </a:extLst>
            </p:cNvPr>
            <p:cNvSpPr txBox="1">
              <a:spLocks/>
            </p:cNvSpPr>
            <p:nvPr/>
          </p:nvSpPr>
          <p:spPr>
            <a:xfrm>
              <a:off x="17374779" y="10525722"/>
              <a:ext cx="4947061" cy="1450664"/>
            </a:xfrm>
            <a:prstGeom prst="rect">
              <a:avLst/>
            </a:prstGeom>
          </p:spPr>
          <p:txBody>
            <a:bodyPr vert="horz" wrap="square" lIns="81537" tIns="40769" rIns="81537" bIns="40769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ct val="100000"/>
                </a:lnSpc>
              </a:pPr>
              <a:r>
                <a:rPr lang="en-US" sz="1000" dirty="0">
                  <a:solidFill>
                    <a:schemeClr val="bg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 But they also must take.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137BB72-F127-AB4C-8017-0C35560627E0}"/>
                </a:ext>
              </a:extLst>
            </p:cNvPr>
            <p:cNvSpPr/>
            <p:nvPr/>
          </p:nvSpPr>
          <p:spPr>
            <a:xfrm>
              <a:off x="17640323" y="9879391"/>
              <a:ext cx="4947061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200" b="1" dirty="0">
                  <a:solidFill>
                    <a:schemeClr val="bg1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Title Three</a:t>
              </a:r>
            </a:p>
          </p:txBody>
        </p:sp>
      </p:grpSp>
      <p:sp>
        <p:nvSpPr>
          <p:cNvPr id="12" name="Subtitle 2">
            <a:extLst>
              <a:ext uri="{FF2B5EF4-FFF2-40B4-BE49-F238E27FC236}">
                <a16:creationId xmlns:a16="http://schemas.microsoft.com/office/drawing/2014/main" id="{6780587F-10F5-5E4D-87FC-FEC961EF509C}"/>
              </a:ext>
            </a:extLst>
          </p:cNvPr>
          <p:cNvSpPr txBox="1">
            <a:spLocks/>
          </p:cNvSpPr>
          <p:nvPr/>
        </p:nvSpPr>
        <p:spPr>
          <a:xfrm>
            <a:off x="539145" y="1820095"/>
            <a:ext cx="2758310" cy="1290807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Ideally, a product should meet a certain consumer demand, or it should be so compelling that consumers believe they need it. But they also must take into account supply costs.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DFE3A8-501D-485C-8D7E-21FC1D61879F}"/>
              </a:ext>
            </a:extLst>
          </p:cNvPr>
          <p:cNvSpPr txBox="1"/>
          <p:nvPr/>
        </p:nvSpPr>
        <p:spPr>
          <a:xfrm>
            <a:off x="627164" y="407846"/>
            <a:ext cx="2776295" cy="138499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This is your</a:t>
            </a:r>
            <a:b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presentation</a:t>
            </a:r>
            <a:b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30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</a:t>
            </a:r>
          </a:p>
        </p:txBody>
      </p:sp>
      <p:grpSp>
        <p:nvGrpSpPr>
          <p:cNvPr id="62" name="Drawing 320">
            <a:extLst>
              <a:ext uri="{FF2B5EF4-FFF2-40B4-BE49-F238E27FC236}">
                <a16:creationId xmlns:a16="http://schemas.microsoft.com/office/drawing/2014/main" id="{B45BBCCE-ED5B-4C6A-9172-80FF5C46C18B}"/>
              </a:ext>
            </a:extLst>
          </p:cNvPr>
          <p:cNvGrpSpPr/>
          <p:nvPr/>
        </p:nvGrpSpPr>
        <p:grpSpPr>
          <a:xfrm>
            <a:off x="-182772" y="2181818"/>
            <a:ext cx="430147" cy="435035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310A535A-954E-4DFA-A88F-FF32F2165433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a688fc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CBE162F8-84AB-490A-B1CD-6DA46F008A57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7c4efd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5" name="Polyline: figure 64">
              <a:extLst>
                <a:ext uri="{FF2B5EF4-FFF2-40B4-BE49-F238E27FC236}">
                  <a16:creationId xmlns:a16="http://schemas.microsoft.com/office/drawing/2014/main" id="{BD700C82-9E99-4F0F-BDFB-D30DEF91D8F9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8422f4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73" name="Drawing 71">
            <a:extLst>
              <a:ext uri="{FF2B5EF4-FFF2-40B4-BE49-F238E27FC236}">
                <a16:creationId xmlns:a16="http://schemas.microsoft.com/office/drawing/2014/main" id="{14247681-D930-442A-B5E2-C0266673DCEE}"/>
              </a:ext>
            </a:extLst>
          </p:cNvPr>
          <p:cNvGrpSpPr/>
          <p:nvPr/>
        </p:nvGrpSpPr>
        <p:grpSpPr>
          <a:xfrm flipH="1">
            <a:off x="1981892" y="2991043"/>
            <a:ext cx="1382849" cy="1725390"/>
            <a:chOff x="5764212" y="8437634"/>
            <a:chExt cx="3570288" cy="4454671"/>
          </a:xfrm>
        </p:grpSpPr>
        <p:sp>
          <p:nvSpPr>
            <p:cNvPr id="74" name="Polyline: figure 73">
              <a:extLst>
                <a:ext uri="{FF2B5EF4-FFF2-40B4-BE49-F238E27FC236}">
                  <a16:creationId xmlns:a16="http://schemas.microsoft.com/office/drawing/2014/main" id="{EE2B08A4-3B47-44BF-A11D-6BE410B6AA39}"/>
                </a:ext>
              </a:extLst>
            </p:cNvPr>
            <p:cNvSpPr/>
            <p:nvPr/>
          </p:nvSpPr>
          <p:spPr>
            <a:xfrm>
              <a:off x="5911609" y="11339721"/>
              <a:ext cx="2682629" cy="1546033"/>
            </a:xfrm>
            <a:custGeom>
              <a:avLst/>
              <a:gdLst>
                <a:gd name="connsiteX0" fmla="*/ 2057010 w 2682629"/>
                <a:gd name="connsiteY0" fmla="*/ 1546033 h 1546033"/>
                <a:gd name="connsiteX1" fmla="*/ 2047184 w 2682629"/>
                <a:gd name="connsiteY1" fmla="*/ 1539482 h 1546033"/>
                <a:gd name="connsiteX2" fmla="*/ 0 w 2682629"/>
                <a:gd name="connsiteY2" fmla="*/ 360304 h 1546033"/>
                <a:gd name="connsiteX3" fmla="*/ 625619 w 2682629"/>
                <a:gd name="connsiteY3" fmla="*/ 0 h 1546033"/>
                <a:gd name="connsiteX4" fmla="*/ 635446 w 2682629"/>
                <a:gd name="connsiteY4" fmla="*/ 6551 h 1546033"/>
                <a:gd name="connsiteX5" fmla="*/ 2682629 w 2682629"/>
                <a:gd name="connsiteY5" fmla="*/ 1185729 h 1546033"/>
                <a:gd name="connsiteX6" fmla="*/ 2057010 w 2682629"/>
                <a:gd name="connsiteY6" fmla="*/ 1546033 h 1546033"/>
                <a:gd name="connsiteX7" fmla="*/ 75336 w 2682629"/>
                <a:gd name="connsiteY7" fmla="*/ 363580 h 1546033"/>
                <a:gd name="connsiteX8" fmla="*/ 2057010 w 2682629"/>
                <a:gd name="connsiteY8" fmla="*/ 1506727 h 1546033"/>
                <a:gd name="connsiteX9" fmla="*/ 2607293 w 2682629"/>
                <a:gd name="connsiteY9" fmla="*/ 1189004 h 1546033"/>
                <a:gd name="connsiteX10" fmla="*/ 625619 w 2682629"/>
                <a:gd name="connsiteY10" fmla="*/ 45857 h 1546033"/>
                <a:gd name="connsiteX11" fmla="*/ 75336 w 2682629"/>
                <a:gd name="connsiteY11" fmla="*/ 363580 h 1546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82629" h="1546033">
                  <a:moveTo>
                    <a:pt x="2057010" y="1546033"/>
                  </a:moveTo>
                  <a:lnTo>
                    <a:pt x="2047184" y="1539482"/>
                  </a:lnTo>
                  <a:lnTo>
                    <a:pt x="0" y="360304"/>
                  </a:lnTo>
                  <a:lnTo>
                    <a:pt x="625619" y="0"/>
                  </a:lnTo>
                  <a:lnTo>
                    <a:pt x="635446" y="6551"/>
                  </a:lnTo>
                  <a:lnTo>
                    <a:pt x="2682629" y="1185729"/>
                  </a:lnTo>
                  <a:lnTo>
                    <a:pt x="2057010" y="1546033"/>
                  </a:lnTo>
                  <a:close/>
                  <a:moveTo>
                    <a:pt x="75336" y="363580"/>
                  </a:moveTo>
                  <a:lnTo>
                    <a:pt x="2057010" y="1506727"/>
                  </a:lnTo>
                  <a:lnTo>
                    <a:pt x="2607293" y="1189004"/>
                  </a:lnTo>
                  <a:lnTo>
                    <a:pt x="625619" y="45857"/>
                  </a:lnTo>
                  <a:lnTo>
                    <a:pt x="75336" y="363580"/>
                  </a:lnTo>
                  <a:close/>
                </a:path>
              </a:pathLst>
            </a:custGeom>
            <a:solidFill>
              <a:srgbClr val="a688fc"/>
            </a:solidFill>
            <a:ln w="3268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75" name="Drawing 71">
              <a:extLst>
                <a:ext uri="{FF2B5EF4-FFF2-40B4-BE49-F238E27FC236}">
                  <a16:creationId xmlns:a16="http://schemas.microsoft.com/office/drawing/2014/main" id="{14247681-D930-442A-B5E2-C0266673DCEE}"/>
                </a:ext>
              </a:extLst>
            </p:cNvPr>
            <p:cNvGrpSpPr/>
            <p:nvPr/>
          </p:nvGrpSpPr>
          <p:grpSpPr>
            <a:xfrm>
              <a:off x="5764212" y="8435246"/>
              <a:ext cx="3573563" cy="4011591"/>
              <a:chOff x="5764212" y="8435246"/>
              <a:chExt cx="3573563" cy="4011591"/>
            </a:xfrm>
            <a:solidFill>
              <a:srgbClr val="000000"/>
            </a:solidFill>
          </p:grpSpPr>
          <p:grpSp>
            <p:nvGrpSpPr>
              <p:cNvPr id="76" name="Drawing 71">
                <a:extLst>
                  <a:ext uri="{FF2B5EF4-FFF2-40B4-BE49-F238E27FC236}">
                    <a16:creationId xmlns:a16="http://schemas.microsoft.com/office/drawing/2014/main" id="{14247681-D930-442A-B5E2-C0266673DCEE}"/>
                  </a:ext>
                </a:extLst>
              </p:cNvPr>
              <p:cNvGrpSpPr/>
              <p:nvPr/>
            </p:nvGrpSpPr>
            <p:grpSpPr>
              <a:xfrm>
                <a:off x="6642044" y="10173645"/>
                <a:ext cx="298069" cy="1693429"/>
                <a:chOff x="6642044" y="10173645"/>
                <a:chExt cx="298069" cy="1693429"/>
              </a:xfrm>
              <a:solidFill>
                <a:srgbClr val="7c4efd"/>
              </a:solidFill>
            </p:grpSpPr>
            <p:sp>
              <p:nvSpPr>
                <p:cNvPr id="77" name="Polyline: figure 76">
                  <a:extLst>
                    <a:ext uri="{FF2B5EF4-FFF2-40B4-BE49-F238E27FC236}">
                      <a16:creationId xmlns:a16="http://schemas.microsoft.com/office/drawing/2014/main" id="{425728AA-F75D-4147-9579-197AD09D3825}"/>
                    </a:ext>
                  </a:extLst>
                </p:cNvPr>
                <p:cNvSpPr/>
                <p:nvPr/>
              </p:nvSpPr>
              <p:spPr>
                <a:xfrm>
                  <a:off x="6773063" y="10773060"/>
                  <a:ext cx="39305" cy="1094014"/>
                </a:xfrm>
                <a:custGeom>
                  <a:avLst/>
                  <a:gdLst>
                    <a:gd name="connsiteX0" fmla="*/ 19653 w 39305"/>
                    <a:gd name="connsiteY0" fmla="*/ 1094015 h 1094014"/>
                    <a:gd name="connsiteX1" fmla="*/ 0 w 39305"/>
                    <a:gd name="connsiteY1" fmla="*/ 1074362 h 1094014"/>
                    <a:gd name="connsiteX2" fmla="*/ 0 w 39305"/>
                    <a:gd name="connsiteY2" fmla="*/ 19653 h 1094014"/>
                    <a:gd name="connsiteX3" fmla="*/ 19653 w 39305"/>
                    <a:gd name="connsiteY3" fmla="*/ 0 h 1094014"/>
                    <a:gd name="connsiteX4" fmla="*/ 39306 w 39305"/>
                    <a:gd name="connsiteY4" fmla="*/ 19653 h 1094014"/>
                    <a:gd name="connsiteX5" fmla="*/ 39306 w 39305"/>
                    <a:gd name="connsiteY5" fmla="*/ 1077637 h 1094014"/>
                    <a:gd name="connsiteX6" fmla="*/ 19653 w 39305"/>
                    <a:gd name="connsiteY6" fmla="*/ 1094015 h 1094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305" h="1094014">
                      <a:moveTo>
                        <a:pt x="19653" y="1094015"/>
                      </a:moveTo>
                      <a:cubicBezTo>
                        <a:pt x="9827" y="1094015"/>
                        <a:pt x="0" y="1084188"/>
                        <a:pt x="0" y="1074362"/>
                      </a:cubicBezTo>
                      <a:lnTo>
                        <a:pt x="0" y="19653"/>
                      </a:lnTo>
                      <a:cubicBezTo>
                        <a:pt x="0" y="9826"/>
                        <a:pt x="9827" y="0"/>
                        <a:pt x="19653" y="0"/>
                      </a:cubicBezTo>
                      <a:cubicBezTo>
                        <a:pt x="29479" y="0"/>
                        <a:pt x="39306" y="9826"/>
                        <a:pt x="39306" y="19653"/>
                      </a:cubicBezTo>
                      <a:lnTo>
                        <a:pt x="39306" y="1077637"/>
                      </a:lnTo>
                      <a:cubicBezTo>
                        <a:pt x="36030" y="1084188"/>
                        <a:pt x="29479" y="1094015"/>
                        <a:pt x="19653" y="1094015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2682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78" name="Drawing 71">
                  <a:extLst>
                    <a:ext uri="{FF2B5EF4-FFF2-40B4-BE49-F238E27FC236}">
                      <a16:creationId xmlns:a16="http://schemas.microsoft.com/office/drawing/2014/main" id="{14247681-D930-442A-B5E2-C0266673DCEE}"/>
                    </a:ext>
                  </a:extLst>
                </p:cNvPr>
                <p:cNvGrpSpPr/>
                <p:nvPr/>
              </p:nvGrpSpPr>
              <p:grpSpPr>
                <a:xfrm>
                  <a:off x="6642044" y="10173645"/>
                  <a:ext cx="298069" cy="1000663"/>
                  <a:chOff x="6642044" y="10173645"/>
                  <a:chExt cx="298069" cy="1000663"/>
                </a:xfrm>
                <a:solidFill>
                  <a:srgbClr val="7c4efd"/>
                </a:solidFill>
              </p:grpSpPr>
              <p:grpSp>
                <p:nvGrpSpPr>
                  <p:cNvPr id="79" name="Drawing 71">
                    <a:extLst>
                      <a:ext uri="{FF2B5EF4-FFF2-40B4-BE49-F238E27FC236}">
                        <a16:creationId xmlns:a16="http://schemas.microsoft.com/office/drawing/2014/main" id="{14247681-D930-442A-B5E2-C0266673DCEE}"/>
                      </a:ext>
                    </a:extLst>
                  </p:cNvPr>
                  <p:cNvGrpSpPr/>
                  <p:nvPr/>
                </p:nvGrpSpPr>
                <p:grpSpPr>
                  <a:xfrm>
                    <a:off x="6696908" y="10723928"/>
                    <a:ext cx="187521" cy="450380"/>
                    <a:chOff x="6696908" y="10723928"/>
                    <a:chExt cx="187521" cy="450380"/>
                  </a:xfrm>
                  <a:solidFill>
                    <a:srgbClr val="7c4efd"/>
                  </a:solidFill>
                </p:grpSpPr>
                <p:sp>
                  <p:nvSpPr>
                    <p:cNvPr id="80" name="Polyline: figure 79">
                      <a:extLst>
                        <a:ext uri="{FF2B5EF4-FFF2-40B4-BE49-F238E27FC236}">
                          <a16:creationId xmlns:a16="http://schemas.microsoft.com/office/drawing/2014/main" id="{BE9047B0-79D6-4CB5-BD6B-CAC489DB59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01003" y="10723928"/>
                      <a:ext cx="183427" cy="396334"/>
                    </a:xfrm>
                    <a:custGeom>
                      <a:avLst/>
                      <a:gdLst>
                        <a:gd name="connsiteX0" fmla="*/ 0 w 183427"/>
                        <a:gd name="connsiteY0" fmla="*/ 0 h 396334"/>
                        <a:gd name="connsiteX1" fmla="*/ 183428 w 183427"/>
                        <a:gd name="connsiteY1" fmla="*/ 0 h 396334"/>
                        <a:gd name="connsiteX2" fmla="*/ 183428 w 183427"/>
                        <a:gd name="connsiteY2" fmla="*/ 396335 h 396334"/>
                        <a:gd name="connsiteX3" fmla="*/ 0 w 183427"/>
                        <a:gd name="connsiteY3" fmla="*/ 396335 h 3963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83427" h="396334">
                          <a:moveTo>
                            <a:pt x="0" y="0"/>
                          </a:moveTo>
                          <a:lnTo>
                            <a:pt x="183428" y="0"/>
                          </a:lnTo>
                          <a:lnTo>
                            <a:pt x="183428" y="396335"/>
                          </a:lnTo>
                          <a:lnTo>
                            <a:pt x="0" y="396335"/>
                          </a:ln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1" name="Polyline: figure 80">
                      <a:extLst>
                        <a:ext uri="{FF2B5EF4-FFF2-40B4-BE49-F238E27FC236}">
                          <a16:creationId xmlns:a16="http://schemas.microsoft.com/office/drawing/2014/main" id="{59D7C497-4CCE-450F-AEF0-5AAE32A5B0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96908" y="11069492"/>
                      <a:ext cx="185065" cy="104815"/>
                    </a:xfrm>
                    <a:custGeom>
                      <a:avLst/>
                      <a:gdLst>
                        <a:gd name="connsiteX0" fmla="*/ 158043 w 185065"/>
                        <a:gd name="connsiteY0" fmla="*/ 90076 h 104815"/>
                        <a:gd name="connsiteX1" fmla="*/ 27023 w 185065"/>
                        <a:gd name="connsiteY1" fmla="*/ 90076 h 104815"/>
                        <a:gd name="connsiteX2" fmla="*/ 27023 w 185065"/>
                        <a:gd name="connsiteY2" fmla="*/ 14740 h 104815"/>
                        <a:gd name="connsiteX3" fmla="*/ 158043 w 185065"/>
                        <a:gd name="connsiteY3" fmla="*/ 14740 h 104815"/>
                        <a:gd name="connsiteX4" fmla="*/ 158043 w 185065"/>
                        <a:gd name="connsiteY4" fmla="*/ 90076 h 104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065" h="104815">
                          <a:moveTo>
                            <a:pt x="158043" y="90076"/>
                          </a:moveTo>
                          <a:cubicBezTo>
                            <a:pt x="122012" y="109729"/>
                            <a:pt x="63053" y="109729"/>
                            <a:pt x="27023" y="90076"/>
                          </a:cubicBezTo>
                          <a:cubicBezTo>
                            <a:pt x="-9008" y="70423"/>
                            <a:pt x="-9008" y="34393"/>
                            <a:pt x="27023" y="14740"/>
                          </a:cubicBezTo>
                          <a:cubicBezTo>
                            <a:pt x="63053" y="-4913"/>
                            <a:pt x="122012" y="-4913"/>
                            <a:pt x="158043" y="14740"/>
                          </a:cubicBezTo>
                          <a:cubicBezTo>
                            <a:pt x="194073" y="34393"/>
                            <a:pt x="194073" y="67148"/>
                            <a:pt x="158043" y="90076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82" name="Drawing 71">
                    <a:extLst>
                      <a:ext uri="{FF2B5EF4-FFF2-40B4-BE49-F238E27FC236}">
                        <a16:creationId xmlns:a16="http://schemas.microsoft.com/office/drawing/2014/main" id="{14247681-D930-442A-B5E2-C0266673DCEE}"/>
                      </a:ext>
                    </a:extLst>
                  </p:cNvPr>
                  <p:cNvGrpSpPr/>
                  <p:nvPr/>
                </p:nvGrpSpPr>
                <p:grpSpPr>
                  <a:xfrm>
                    <a:off x="6642044" y="10173645"/>
                    <a:ext cx="298069" cy="769740"/>
                    <a:chOff x="6642044" y="10173645"/>
                    <a:chExt cx="298069" cy="769740"/>
                  </a:xfrm>
                  <a:solidFill>
                    <a:srgbClr val="7c4efd"/>
                  </a:solidFill>
                </p:grpSpPr>
                <p:sp>
                  <p:nvSpPr>
                    <p:cNvPr id="83" name="Polyline: figure 82">
                      <a:extLst>
                        <a:ext uri="{FF2B5EF4-FFF2-40B4-BE49-F238E27FC236}">
                          <a16:creationId xmlns:a16="http://schemas.microsoft.com/office/drawing/2014/main" id="{732C02A5-2FFF-44B1-B5C9-1FD89C1073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42044" y="10173645"/>
                      <a:ext cx="298069" cy="622343"/>
                    </a:xfrm>
                    <a:custGeom>
                      <a:avLst/>
                      <a:gdLst>
                        <a:gd name="connsiteX0" fmla="*/ 0 w 298069"/>
                        <a:gd name="connsiteY0" fmla="*/ 0 h 622343"/>
                        <a:gd name="connsiteX1" fmla="*/ 298070 w 298069"/>
                        <a:gd name="connsiteY1" fmla="*/ 0 h 622343"/>
                        <a:gd name="connsiteX2" fmla="*/ 298070 w 298069"/>
                        <a:gd name="connsiteY2" fmla="*/ 622344 h 622343"/>
                        <a:gd name="connsiteX3" fmla="*/ 0 w 298069"/>
                        <a:gd name="connsiteY3" fmla="*/ 622344 h 622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8069" h="622343">
                          <a:moveTo>
                            <a:pt x="0" y="0"/>
                          </a:moveTo>
                          <a:lnTo>
                            <a:pt x="298070" y="0"/>
                          </a:lnTo>
                          <a:lnTo>
                            <a:pt x="298070" y="622344"/>
                          </a:lnTo>
                          <a:lnTo>
                            <a:pt x="0" y="622344"/>
                          </a:ln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4" name="Polyline: figure 83">
                      <a:extLst>
                        <a:ext uri="{FF2B5EF4-FFF2-40B4-BE49-F238E27FC236}">
                          <a16:creationId xmlns:a16="http://schemas.microsoft.com/office/drawing/2014/main" id="{66D58FFF-6CB6-4429-96DB-E2F27F856D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01003" y="10772241"/>
                      <a:ext cx="183427" cy="171144"/>
                    </a:xfrm>
                    <a:custGeom>
                      <a:avLst/>
                      <a:gdLst>
                        <a:gd name="connsiteX0" fmla="*/ 0 w 183427"/>
                        <a:gd name="connsiteY0" fmla="*/ 17196 h 171144"/>
                        <a:gd name="connsiteX1" fmla="*/ 0 w 183427"/>
                        <a:gd name="connsiteY1" fmla="*/ 151492 h 171144"/>
                        <a:gd name="connsiteX2" fmla="*/ 183428 w 183427"/>
                        <a:gd name="connsiteY2" fmla="*/ 151492 h 171144"/>
                        <a:gd name="connsiteX3" fmla="*/ 183428 w 183427"/>
                        <a:gd name="connsiteY3" fmla="*/ 17196 h 171144"/>
                        <a:gd name="connsiteX4" fmla="*/ 0 w 183427"/>
                        <a:gd name="connsiteY4" fmla="*/ 17196 h 171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427" h="171144">
                          <a:moveTo>
                            <a:pt x="0" y="17196"/>
                          </a:moveTo>
                          <a:lnTo>
                            <a:pt x="0" y="151492"/>
                          </a:lnTo>
                          <a:cubicBezTo>
                            <a:pt x="52408" y="177695"/>
                            <a:pt x="131020" y="177695"/>
                            <a:pt x="183428" y="151492"/>
                          </a:cubicBezTo>
                          <a:lnTo>
                            <a:pt x="183428" y="17196"/>
                          </a:lnTo>
                          <a:cubicBezTo>
                            <a:pt x="127744" y="-5732"/>
                            <a:pt x="52408" y="-5732"/>
                            <a:pt x="0" y="17196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5" name="Polyline: figure 84">
                      <a:extLst>
                        <a:ext uri="{FF2B5EF4-FFF2-40B4-BE49-F238E27FC236}">
                          <a16:creationId xmlns:a16="http://schemas.microsoft.com/office/drawing/2014/main" id="{4EB1CCB0-6311-42E6-9849-F7A0EAA0B2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43682" y="10709188"/>
                      <a:ext cx="295613" cy="170325"/>
                    </a:xfrm>
                    <a:custGeom>
                      <a:avLst/>
                      <a:gdLst>
                        <a:gd name="connsiteX0" fmla="*/ 253851 w 295613"/>
                        <a:gd name="connsiteY0" fmla="*/ 145760 h 170325"/>
                        <a:gd name="connsiteX1" fmla="*/ 44219 w 295613"/>
                        <a:gd name="connsiteY1" fmla="*/ 145760 h 170325"/>
                        <a:gd name="connsiteX2" fmla="*/ 44219 w 295613"/>
                        <a:gd name="connsiteY2" fmla="*/ 24566 h 170325"/>
                        <a:gd name="connsiteX3" fmla="*/ 253851 w 295613"/>
                        <a:gd name="connsiteY3" fmla="*/ 24566 h 170325"/>
                        <a:gd name="connsiteX4" fmla="*/ 253851 w 295613"/>
                        <a:gd name="connsiteY4" fmla="*/ 145760 h 170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5613" h="170325">
                          <a:moveTo>
                            <a:pt x="253851" y="145760"/>
                          </a:moveTo>
                          <a:cubicBezTo>
                            <a:pt x="194892" y="178515"/>
                            <a:pt x="99903" y="178515"/>
                            <a:pt x="44219" y="145760"/>
                          </a:cubicBezTo>
                          <a:cubicBezTo>
                            <a:pt x="-14740" y="113005"/>
                            <a:pt x="-14740" y="57321"/>
                            <a:pt x="44219" y="24566"/>
                          </a:cubicBezTo>
                          <a:cubicBezTo>
                            <a:pt x="103178" y="-8189"/>
                            <a:pt x="198167" y="-8189"/>
                            <a:pt x="253851" y="24566"/>
                          </a:cubicBezTo>
                          <a:cubicBezTo>
                            <a:pt x="309534" y="57321"/>
                            <a:pt x="309534" y="113005"/>
                            <a:pt x="253851" y="145760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86" name="Drawing 71">
                <a:extLst>
                  <a:ext uri="{FF2B5EF4-FFF2-40B4-BE49-F238E27FC236}">
                    <a16:creationId xmlns:a16="http://schemas.microsoft.com/office/drawing/2014/main" id="{14247681-D930-442A-B5E2-C0266673DCEE}"/>
                  </a:ext>
                </a:extLst>
              </p:cNvPr>
              <p:cNvGrpSpPr/>
              <p:nvPr/>
            </p:nvGrpSpPr>
            <p:grpSpPr>
              <a:xfrm>
                <a:off x="7672186" y="10753407"/>
                <a:ext cx="299707" cy="1693430"/>
                <a:chOff x="7672186" y="10753407"/>
                <a:chExt cx="299707" cy="1693430"/>
              </a:xfrm>
              <a:solidFill>
                <a:srgbClr val="7c4efd"/>
              </a:solidFill>
            </p:grpSpPr>
            <p:sp>
              <p:nvSpPr>
                <p:cNvPr id="87" name="Polyline: figure 86">
                  <a:extLst>
                    <a:ext uri="{FF2B5EF4-FFF2-40B4-BE49-F238E27FC236}">
                      <a16:creationId xmlns:a16="http://schemas.microsoft.com/office/drawing/2014/main" id="{15C27233-7B85-4C2B-9412-647AE710461B}"/>
                    </a:ext>
                  </a:extLst>
                </p:cNvPr>
                <p:cNvSpPr/>
                <p:nvPr/>
              </p:nvSpPr>
              <p:spPr>
                <a:xfrm>
                  <a:off x="7801569" y="11352823"/>
                  <a:ext cx="39305" cy="1094014"/>
                </a:xfrm>
                <a:custGeom>
                  <a:avLst/>
                  <a:gdLst>
                    <a:gd name="connsiteX0" fmla="*/ 19653 w 39305"/>
                    <a:gd name="connsiteY0" fmla="*/ 1094015 h 1094014"/>
                    <a:gd name="connsiteX1" fmla="*/ 0 w 39305"/>
                    <a:gd name="connsiteY1" fmla="*/ 1074362 h 1094014"/>
                    <a:gd name="connsiteX2" fmla="*/ 0 w 39305"/>
                    <a:gd name="connsiteY2" fmla="*/ 19653 h 1094014"/>
                    <a:gd name="connsiteX3" fmla="*/ 19653 w 39305"/>
                    <a:gd name="connsiteY3" fmla="*/ 0 h 1094014"/>
                    <a:gd name="connsiteX4" fmla="*/ 39306 w 39305"/>
                    <a:gd name="connsiteY4" fmla="*/ 19653 h 1094014"/>
                    <a:gd name="connsiteX5" fmla="*/ 39306 w 39305"/>
                    <a:gd name="connsiteY5" fmla="*/ 1077637 h 1094014"/>
                    <a:gd name="connsiteX6" fmla="*/ 19653 w 39305"/>
                    <a:gd name="connsiteY6" fmla="*/ 1094015 h 1094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9305" h="1094014">
                      <a:moveTo>
                        <a:pt x="19653" y="1094015"/>
                      </a:moveTo>
                      <a:cubicBezTo>
                        <a:pt x="9826" y="1094015"/>
                        <a:pt x="0" y="1084188"/>
                        <a:pt x="0" y="1074362"/>
                      </a:cubicBezTo>
                      <a:lnTo>
                        <a:pt x="0" y="19653"/>
                      </a:lnTo>
                      <a:cubicBezTo>
                        <a:pt x="0" y="9827"/>
                        <a:pt x="9826" y="0"/>
                        <a:pt x="19653" y="0"/>
                      </a:cubicBezTo>
                      <a:cubicBezTo>
                        <a:pt x="29479" y="0"/>
                        <a:pt x="39306" y="9827"/>
                        <a:pt x="39306" y="19653"/>
                      </a:cubicBezTo>
                      <a:lnTo>
                        <a:pt x="39306" y="1077637"/>
                      </a:lnTo>
                      <a:cubicBezTo>
                        <a:pt x="39306" y="1084188"/>
                        <a:pt x="29479" y="1094015"/>
                        <a:pt x="19653" y="1094015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2682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88" name="Drawing 71">
                  <a:extLst>
                    <a:ext uri="{FF2B5EF4-FFF2-40B4-BE49-F238E27FC236}">
                      <a16:creationId xmlns:a16="http://schemas.microsoft.com/office/drawing/2014/main" id="{14247681-D930-442A-B5E2-C0266673DCEE}"/>
                    </a:ext>
                  </a:extLst>
                </p:cNvPr>
                <p:cNvGrpSpPr/>
                <p:nvPr/>
              </p:nvGrpSpPr>
              <p:grpSpPr>
                <a:xfrm>
                  <a:off x="7672186" y="10753407"/>
                  <a:ext cx="299707" cy="1000663"/>
                  <a:chOff x="7672186" y="10753407"/>
                  <a:chExt cx="299707" cy="1000663"/>
                </a:xfrm>
                <a:solidFill>
                  <a:srgbClr val="7c4efd"/>
                </a:solidFill>
              </p:grpSpPr>
              <p:grpSp>
                <p:nvGrpSpPr>
                  <p:cNvPr id="89" name="Drawing 71">
                    <a:extLst>
                      <a:ext uri="{FF2B5EF4-FFF2-40B4-BE49-F238E27FC236}">
                        <a16:creationId xmlns:a16="http://schemas.microsoft.com/office/drawing/2014/main" id="{14247681-D930-442A-B5E2-C0266673DCEE}"/>
                      </a:ext>
                    </a:extLst>
                  </p:cNvPr>
                  <p:cNvGrpSpPr/>
                  <p:nvPr/>
                </p:nvGrpSpPr>
                <p:grpSpPr>
                  <a:xfrm>
                    <a:off x="7728689" y="11303690"/>
                    <a:ext cx="185065" cy="450380"/>
                    <a:chOff x="7728689" y="11303690"/>
                    <a:chExt cx="185065" cy="450380"/>
                  </a:xfrm>
                  <a:solidFill>
                    <a:srgbClr val="7c4efd"/>
                  </a:solidFill>
                </p:grpSpPr>
                <p:sp>
                  <p:nvSpPr>
                    <p:cNvPr id="90" name="Polyline: figure 89">
                      <a:extLst>
                        <a:ext uri="{FF2B5EF4-FFF2-40B4-BE49-F238E27FC236}">
                          <a16:creationId xmlns:a16="http://schemas.microsoft.com/office/drawing/2014/main" id="{023804F2-6A8A-4A4B-B852-093E8CF664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9508" y="11303690"/>
                      <a:ext cx="183427" cy="396334"/>
                    </a:xfrm>
                    <a:custGeom>
                      <a:avLst/>
                      <a:gdLst>
                        <a:gd name="connsiteX0" fmla="*/ 0 w 183427"/>
                        <a:gd name="connsiteY0" fmla="*/ 0 h 396334"/>
                        <a:gd name="connsiteX1" fmla="*/ 183428 w 183427"/>
                        <a:gd name="connsiteY1" fmla="*/ 0 h 396334"/>
                        <a:gd name="connsiteX2" fmla="*/ 183428 w 183427"/>
                        <a:gd name="connsiteY2" fmla="*/ 396335 h 396334"/>
                        <a:gd name="connsiteX3" fmla="*/ 0 w 183427"/>
                        <a:gd name="connsiteY3" fmla="*/ 396335 h 3963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83427" h="396334">
                          <a:moveTo>
                            <a:pt x="0" y="0"/>
                          </a:moveTo>
                          <a:lnTo>
                            <a:pt x="183428" y="0"/>
                          </a:lnTo>
                          <a:lnTo>
                            <a:pt x="183428" y="396335"/>
                          </a:lnTo>
                          <a:lnTo>
                            <a:pt x="0" y="396335"/>
                          </a:ln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1" name="Polyline: figure 90">
                      <a:extLst>
                        <a:ext uri="{FF2B5EF4-FFF2-40B4-BE49-F238E27FC236}">
                          <a16:creationId xmlns:a16="http://schemas.microsoft.com/office/drawing/2014/main" id="{96388193-7D4E-4B70-99A8-DF8A1CBE7D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8689" y="11649255"/>
                      <a:ext cx="185065" cy="104815"/>
                    </a:xfrm>
                    <a:custGeom>
                      <a:avLst/>
                      <a:gdLst>
                        <a:gd name="connsiteX0" fmla="*/ 158043 w 185065"/>
                        <a:gd name="connsiteY0" fmla="*/ 90076 h 104815"/>
                        <a:gd name="connsiteX1" fmla="*/ 27023 w 185065"/>
                        <a:gd name="connsiteY1" fmla="*/ 90076 h 104815"/>
                        <a:gd name="connsiteX2" fmla="*/ 27023 w 185065"/>
                        <a:gd name="connsiteY2" fmla="*/ 14740 h 104815"/>
                        <a:gd name="connsiteX3" fmla="*/ 158043 w 185065"/>
                        <a:gd name="connsiteY3" fmla="*/ 14740 h 104815"/>
                        <a:gd name="connsiteX4" fmla="*/ 158043 w 185065"/>
                        <a:gd name="connsiteY4" fmla="*/ 90076 h 1048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065" h="104815">
                          <a:moveTo>
                            <a:pt x="158043" y="90076"/>
                          </a:moveTo>
                          <a:cubicBezTo>
                            <a:pt x="122012" y="109729"/>
                            <a:pt x="63053" y="109729"/>
                            <a:pt x="27023" y="90076"/>
                          </a:cubicBezTo>
                          <a:cubicBezTo>
                            <a:pt x="-9008" y="70423"/>
                            <a:pt x="-9008" y="34393"/>
                            <a:pt x="27023" y="14740"/>
                          </a:cubicBezTo>
                          <a:cubicBezTo>
                            <a:pt x="63053" y="-4913"/>
                            <a:pt x="122012" y="-4913"/>
                            <a:pt x="158043" y="14740"/>
                          </a:cubicBezTo>
                          <a:cubicBezTo>
                            <a:pt x="194073" y="34393"/>
                            <a:pt x="194073" y="67148"/>
                            <a:pt x="158043" y="90076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92" name="Drawing 71">
                    <a:extLst>
                      <a:ext uri="{FF2B5EF4-FFF2-40B4-BE49-F238E27FC236}">
                        <a16:creationId xmlns:a16="http://schemas.microsoft.com/office/drawing/2014/main" id="{14247681-D930-442A-B5E2-C0266673DCEE}"/>
                      </a:ext>
                    </a:extLst>
                  </p:cNvPr>
                  <p:cNvGrpSpPr/>
                  <p:nvPr/>
                </p:nvGrpSpPr>
                <p:grpSpPr>
                  <a:xfrm>
                    <a:off x="7672186" y="10753407"/>
                    <a:ext cx="299707" cy="769740"/>
                    <a:chOff x="7672186" y="10753407"/>
                    <a:chExt cx="299707" cy="769740"/>
                  </a:xfrm>
                  <a:solidFill>
                    <a:srgbClr val="7c4efd"/>
                  </a:solidFill>
                </p:grpSpPr>
                <p:sp>
                  <p:nvSpPr>
                    <p:cNvPr id="93" name="Polyline: figure 92">
                      <a:extLst>
                        <a:ext uri="{FF2B5EF4-FFF2-40B4-BE49-F238E27FC236}">
                          <a16:creationId xmlns:a16="http://schemas.microsoft.com/office/drawing/2014/main" id="{907F8D74-7C9D-4CD9-AF80-624BDE7F3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73824" y="10753407"/>
                      <a:ext cx="298069" cy="622343"/>
                    </a:xfrm>
                    <a:custGeom>
                      <a:avLst/>
                      <a:gdLst>
                        <a:gd name="connsiteX0" fmla="*/ 0 w 298069"/>
                        <a:gd name="connsiteY0" fmla="*/ 0 h 622343"/>
                        <a:gd name="connsiteX1" fmla="*/ 298070 w 298069"/>
                        <a:gd name="connsiteY1" fmla="*/ 0 h 622343"/>
                        <a:gd name="connsiteX2" fmla="*/ 298070 w 298069"/>
                        <a:gd name="connsiteY2" fmla="*/ 622344 h 622343"/>
                        <a:gd name="connsiteX3" fmla="*/ 0 w 298069"/>
                        <a:gd name="connsiteY3" fmla="*/ 622344 h 6223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98069" h="622343">
                          <a:moveTo>
                            <a:pt x="0" y="0"/>
                          </a:moveTo>
                          <a:lnTo>
                            <a:pt x="298070" y="0"/>
                          </a:lnTo>
                          <a:lnTo>
                            <a:pt x="298070" y="622344"/>
                          </a:lnTo>
                          <a:lnTo>
                            <a:pt x="0" y="622344"/>
                          </a:ln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4" name="Polyline: figure 93">
                      <a:extLst>
                        <a:ext uri="{FF2B5EF4-FFF2-40B4-BE49-F238E27FC236}">
                          <a16:creationId xmlns:a16="http://schemas.microsoft.com/office/drawing/2014/main" id="{C9BBF185-AC97-4ACA-974D-0C5C4B73BB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29508" y="11352004"/>
                      <a:ext cx="183427" cy="171144"/>
                    </a:xfrm>
                    <a:custGeom>
                      <a:avLst/>
                      <a:gdLst>
                        <a:gd name="connsiteX0" fmla="*/ 0 w 183427"/>
                        <a:gd name="connsiteY0" fmla="*/ 17196 h 171144"/>
                        <a:gd name="connsiteX1" fmla="*/ 0 w 183427"/>
                        <a:gd name="connsiteY1" fmla="*/ 151491 h 171144"/>
                        <a:gd name="connsiteX2" fmla="*/ 183428 w 183427"/>
                        <a:gd name="connsiteY2" fmla="*/ 151491 h 171144"/>
                        <a:gd name="connsiteX3" fmla="*/ 183428 w 183427"/>
                        <a:gd name="connsiteY3" fmla="*/ 17196 h 171144"/>
                        <a:gd name="connsiteX4" fmla="*/ 0 w 183427"/>
                        <a:gd name="connsiteY4" fmla="*/ 17196 h 1711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427" h="171144">
                          <a:moveTo>
                            <a:pt x="0" y="17196"/>
                          </a:moveTo>
                          <a:lnTo>
                            <a:pt x="0" y="151491"/>
                          </a:lnTo>
                          <a:cubicBezTo>
                            <a:pt x="52408" y="177695"/>
                            <a:pt x="131020" y="177695"/>
                            <a:pt x="183428" y="151491"/>
                          </a:cubicBezTo>
                          <a:lnTo>
                            <a:pt x="183428" y="17196"/>
                          </a:lnTo>
                          <a:cubicBezTo>
                            <a:pt x="131020" y="-5732"/>
                            <a:pt x="55683" y="-5732"/>
                            <a:pt x="0" y="17196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5" name="Polyline: figure 94">
                      <a:extLst>
                        <a:ext uri="{FF2B5EF4-FFF2-40B4-BE49-F238E27FC236}">
                          <a16:creationId xmlns:a16="http://schemas.microsoft.com/office/drawing/2014/main" id="{B07EAF8E-9C54-4165-8CEC-FFDF0A090B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72186" y="11288951"/>
                      <a:ext cx="298070" cy="170325"/>
                    </a:xfrm>
                    <a:custGeom>
                      <a:avLst/>
                      <a:gdLst>
                        <a:gd name="connsiteX0" fmla="*/ 253851 w 298070"/>
                        <a:gd name="connsiteY0" fmla="*/ 145759 h 170325"/>
                        <a:gd name="connsiteX1" fmla="*/ 44219 w 298070"/>
                        <a:gd name="connsiteY1" fmla="*/ 145759 h 170325"/>
                        <a:gd name="connsiteX2" fmla="*/ 44219 w 298070"/>
                        <a:gd name="connsiteY2" fmla="*/ 24566 h 170325"/>
                        <a:gd name="connsiteX3" fmla="*/ 253851 w 298070"/>
                        <a:gd name="connsiteY3" fmla="*/ 24566 h 170325"/>
                        <a:gd name="connsiteX4" fmla="*/ 253851 w 298070"/>
                        <a:gd name="connsiteY4" fmla="*/ 145759 h 170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8070" h="170325">
                          <a:moveTo>
                            <a:pt x="253851" y="145759"/>
                          </a:moveTo>
                          <a:cubicBezTo>
                            <a:pt x="194892" y="178514"/>
                            <a:pt x="99903" y="178514"/>
                            <a:pt x="44219" y="145759"/>
                          </a:cubicBezTo>
                          <a:cubicBezTo>
                            <a:pt x="-14740" y="113004"/>
                            <a:pt x="-14740" y="57321"/>
                            <a:pt x="44219" y="24566"/>
                          </a:cubicBezTo>
                          <a:cubicBezTo>
                            <a:pt x="103178" y="-8189"/>
                            <a:pt x="198168" y="-8189"/>
                            <a:pt x="253851" y="24566"/>
                          </a:cubicBezTo>
                          <a:cubicBezTo>
                            <a:pt x="312810" y="57321"/>
                            <a:pt x="312810" y="113004"/>
                            <a:pt x="253851" y="145759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2682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96" name="Drawing 71">
                <a:extLst>
                  <a:ext uri="{FF2B5EF4-FFF2-40B4-BE49-F238E27FC236}">
                    <a16:creationId xmlns:a16="http://schemas.microsoft.com/office/drawing/2014/main" id="{14247681-D930-442A-B5E2-C0266673DCEE}"/>
                  </a:ext>
                </a:extLst>
              </p:cNvPr>
              <p:cNvGrpSpPr/>
              <p:nvPr/>
            </p:nvGrpSpPr>
            <p:grpSpPr>
              <a:xfrm>
                <a:off x="5764212" y="8435246"/>
                <a:ext cx="3573563" cy="3374922"/>
                <a:chOff x="5764212" y="8435246"/>
                <a:chExt cx="3573563" cy="3374922"/>
              </a:xfrm>
              <a:solidFill>
                <a:srgbClr val="000000"/>
              </a:solidFill>
            </p:grpSpPr>
            <p:grpSp>
              <p:nvGrpSpPr>
                <p:cNvPr id="97" name="Drawing 71">
                  <a:extLst>
                    <a:ext uri="{FF2B5EF4-FFF2-40B4-BE49-F238E27FC236}">
                      <a16:creationId xmlns:a16="http://schemas.microsoft.com/office/drawing/2014/main" id="{14247681-D930-442A-B5E2-C0266673DCEE}"/>
                    </a:ext>
                  </a:extLst>
                </p:cNvPr>
                <p:cNvGrpSpPr/>
                <p:nvPr/>
              </p:nvGrpSpPr>
              <p:grpSpPr>
                <a:xfrm>
                  <a:off x="5764212" y="8435246"/>
                  <a:ext cx="3573563" cy="3374922"/>
                  <a:chOff x="5764212" y="8435246"/>
                  <a:chExt cx="3573563" cy="3374922"/>
                </a:xfrm>
                <a:solidFill>
                  <a:srgbClr val="000000"/>
                </a:solidFill>
              </p:grpSpPr>
              <p:sp>
                <p:nvSpPr>
                  <p:cNvPr id="98" name="Polyline: figure 97">
                    <a:extLst>
                      <a:ext uri="{FF2B5EF4-FFF2-40B4-BE49-F238E27FC236}">
                        <a16:creationId xmlns:a16="http://schemas.microsoft.com/office/drawing/2014/main" id="{B84E05E0-9229-4455-9329-E4A747B914A2}"/>
                      </a:ext>
                    </a:extLst>
                  </p:cNvPr>
                  <p:cNvSpPr/>
                  <p:nvPr/>
                </p:nvSpPr>
                <p:spPr>
                  <a:xfrm>
                    <a:off x="8744911" y="11074406"/>
                    <a:ext cx="478222" cy="710781"/>
                  </a:xfrm>
                  <a:custGeom>
                    <a:avLst/>
                    <a:gdLst>
                      <a:gd name="connsiteX0" fmla="*/ 78612 w 478222"/>
                      <a:gd name="connsiteY0" fmla="*/ 710782 h 710781"/>
                      <a:gd name="connsiteX1" fmla="*/ 478222 w 478222"/>
                      <a:gd name="connsiteY1" fmla="*/ 474947 h 710781"/>
                      <a:gd name="connsiteX2" fmla="*/ 98265 w 478222"/>
                      <a:gd name="connsiteY2" fmla="*/ 0 h 710781"/>
                      <a:gd name="connsiteX3" fmla="*/ 0 w 478222"/>
                      <a:gd name="connsiteY3" fmla="*/ 163775 h 7107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478222" h="710781">
                        <a:moveTo>
                          <a:pt x="78612" y="710782"/>
                        </a:moveTo>
                        <a:lnTo>
                          <a:pt x="478222" y="474947"/>
                        </a:lnTo>
                        <a:lnTo>
                          <a:pt x="98265" y="0"/>
                        </a:lnTo>
                        <a:lnTo>
                          <a:pt x="0" y="163775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9" name="Polyline: figure 98">
                    <a:extLst>
                      <a:ext uri="{FF2B5EF4-FFF2-40B4-BE49-F238E27FC236}">
                        <a16:creationId xmlns:a16="http://schemas.microsoft.com/office/drawing/2014/main" id="{AD62D010-AA0A-42AF-A31B-EF87FA30654F}"/>
                      </a:ext>
                    </a:extLst>
                  </p:cNvPr>
                  <p:cNvSpPr/>
                  <p:nvPr/>
                </p:nvSpPr>
                <p:spPr>
                  <a:xfrm>
                    <a:off x="5927986" y="8814315"/>
                    <a:ext cx="635445" cy="481497"/>
                  </a:xfrm>
                  <a:custGeom>
                    <a:avLst/>
                    <a:gdLst>
                      <a:gd name="connsiteX0" fmla="*/ 0 w 635445"/>
                      <a:gd name="connsiteY0" fmla="*/ 366855 h 481497"/>
                      <a:gd name="connsiteX1" fmla="*/ 635446 w 635445"/>
                      <a:gd name="connsiteY1" fmla="*/ 0 h 481497"/>
                      <a:gd name="connsiteX2" fmla="*/ 612517 w 635445"/>
                      <a:gd name="connsiteY2" fmla="*/ 366855 h 481497"/>
                      <a:gd name="connsiteX3" fmla="*/ 245662 w 635445"/>
                      <a:gd name="connsiteY3" fmla="*/ 481498 h 481497"/>
                      <a:gd name="connsiteX4" fmla="*/ 0 w 635445"/>
                      <a:gd name="connsiteY4" fmla="*/ 366855 h 4814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35445" h="481497">
                        <a:moveTo>
                          <a:pt x="0" y="366855"/>
                        </a:moveTo>
                        <a:lnTo>
                          <a:pt x="635446" y="0"/>
                        </a:lnTo>
                        <a:cubicBezTo>
                          <a:pt x="635446" y="0"/>
                          <a:pt x="612517" y="366855"/>
                          <a:pt x="612517" y="366855"/>
                        </a:cubicBezTo>
                        <a:cubicBezTo>
                          <a:pt x="612517" y="366855"/>
                          <a:pt x="245662" y="481498"/>
                          <a:pt x="245662" y="481498"/>
                        </a:cubicBezTo>
                        <a:lnTo>
                          <a:pt x="0" y="366855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0" name="Polyline: figure 99">
                    <a:extLst>
                      <a:ext uri="{FF2B5EF4-FFF2-40B4-BE49-F238E27FC236}">
                        <a16:creationId xmlns:a16="http://schemas.microsoft.com/office/drawing/2014/main" id="{FF6FD3A6-EF9A-4F65-A180-A789E76F35C0}"/>
                      </a:ext>
                    </a:extLst>
                  </p:cNvPr>
                  <p:cNvSpPr/>
                  <p:nvPr/>
                </p:nvSpPr>
                <p:spPr>
                  <a:xfrm>
                    <a:off x="6399657" y="8436897"/>
                    <a:ext cx="2938117" cy="3140710"/>
                  </a:xfrm>
                  <a:custGeom>
                    <a:avLst/>
                    <a:gdLst>
                      <a:gd name="connsiteX0" fmla="*/ 2535232 w 2938117"/>
                      <a:gd name="connsiteY0" fmla="*/ 2152735 h 3140710"/>
                      <a:gd name="connsiteX1" fmla="*/ 2397661 w 2938117"/>
                      <a:gd name="connsiteY1" fmla="*/ 2100327 h 3140710"/>
                      <a:gd name="connsiteX2" fmla="*/ 1817899 w 2938117"/>
                      <a:gd name="connsiteY2" fmla="*/ 1242148 h 3140710"/>
                      <a:gd name="connsiteX3" fmla="*/ 1582063 w 2938117"/>
                      <a:gd name="connsiteY3" fmla="*/ 1163536 h 3140710"/>
                      <a:gd name="connsiteX4" fmla="*/ 913863 w 2938117"/>
                      <a:gd name="connsiteY4" fmla="*/ 92450 h 3140710"/>
                      <a:gd name="connsiteX5" fmla="*/ 448743 w 2938117"/>
                      <a:gd name="connsiteY5" fmla="*/ 40042 h 3140710"/>
                      <a:gd name="connsiteX6" fmla="*/ 448743 w 2938117"/>
                      <a:gd name="connsiteY6" fmla="*/ 40042 h 3140710"/>
                      <a:gd name="connsiteX7" fmla="*/ 442192 w 2938117"/>
                      <a:gd name="connsiteY7" fmla="*/ 43318 h 3140710"/>
                      <a:gd name="connsiteX8" fmla="*/ 432365 w 2938117"/>
                      <a:gd name="connsiteY8" fmla="*/ 49869 h 3140710"/>
                      <a:gd name="connsiteX9" fmla="*/ 58959 w 2938117"/>
                      <a:gd name="connsiteY9" fmla="*/ 269327 h 3140710"/>
                      <a:gd name="connsiteX10" fmla="*/ 183428 w 2938117"/>
                      <a:gd name="connsiteY10" fmla="*/ 367591 h 3140710"/>
                      <a:gd name="connsiteX11" fmla="*/ 0 w 2938117"/>
                      <a:gd name="connsiteY11" fmla="*/ 727896 h 3140710"/>
                      <a:gd name="connsiteX12" fmla="*/ 537181 w 2938117"/>
                      <a:gd name="connsiteY12" fmla="*/ 1658136 h 3140710"/>
                      <a:gd name="connsiteX13" fmla="*/ 2535232 w 2938117"/>
                      <a:gd name="connsiteY13" fmla="*/ 3086251 h 3140710"/>
                      <a:gd name="connsiteX14" fmla="*/ 2938118 w 2938117"/>
                      <a:gd name="connsiteY14" fmla="*/ 2853691 h 3140710"/>
                      <a:gd name="connsiteX15" fmla="*/ 2535232 w 2938117"/>
                      <a:gd name="connsiteY15" fmla="*/ 2152735 h 3140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938117" h="3140710">
                        <a:moveTo>
                          <a:pt x="2535232" y="2152735"/>
                        </a:moveTo>
                        <a:cubicBezTo>
                          <a:pt x="2486100" y="2123256"/>
                          <a:pt x="2440243" y="2106879"/>
                          <a:pt x="2397661" y="2100327"/>
                        </a:cubicBezTo>
                        <a:cubicBezTo>
                          <a:pt x="2332152" y="1762952"/>
                          <a:pt x="2099592" y="1405923"/>
                          <a:pt x="1817899" y="1242148"/>
                        </a:cubicBezTo>
                        <a:cubicBezTo>
                          <a:pt x="1732736" y="1193016"/>
                          <a:pt x="1654124" y="1166812"/>
                          <a:pt x="1582063" y="1163536"/>
                        </a:cubicBezTo>
                        <a:cubicBezTo>
                          <a:pt x="1542758" y="757375"/>
                          <a:pt x="1257790" y="292255"/>
                          <a:pt x="913863" y="92450"/>
                        </a:cubicBezTo>
                        <a:cubicBezTo>
                          <a:pt x="733711" y="-12366"/>
                          <a:pt x="569936" y="-25468"/>
                          <a:pt x="448743" y="40042"/>
                        </a:cubicBezTo>
                        <a:lnTo>
                          <a:pt x="448743" y="40042"/>
                        </a:lnTo>
                        <a:lnTo>
                          <a:pt x="442192" y="43318"/>
                        </a:lnTo>
                        <a:cubicBezTo>
                          <a:pt x="438916" y="46593"/>
                          <a:pt x="435641" y="46593"/>
                          <a:pt x="432365" y="49869"/>
                        </a:cubicBezTo>
                        <a:lnTo>
                          <a:pt x="58959" y="269327"/>
                        </a:lnTo>
                        <a:lnTo>
                          <a:pt x="183428" y="367591"/>
                        </a:lnTo>
                        <a:cubicBezTo>
                          <a:pt x="72061" y="416724"/>
                          <a:pt x="0" y="541193"/>
                          <a:pt x="0" y="727896"/>
                        </a:cubicBezTo>
                        <a:cubicBezTo>
                          <a:pt x="0" y="1071823"/>
                          <a:pt x="239111" y="1487810"/>
                          <a:pt x="537181" y="1658136"/>
                        </a:cubicBezTo>
                        <a:lnTo>
                          <a:pt x="2535232" y="3086251"/>
                        </a:lnTo>
                        <a:cubicBezTo>
                          <a:pt x="2757966" y="3213995"/>
                          <a:pt x="2938118" y="3109180"/>
                          <a:pt x="2938118" y="2853691"/>
                        </a:cubicBezTo>
                        <a:cubicBezTo>
                          <a:pt x="2938118" y="2594927"/>
                          <a:pt x="2757966" y="2283755"/>
                          <a:pt x="2535232" y="2152735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1" name="Polyline: figure 100">
                    <a:extLst>
                      <a:ext uri="{FF2B5EF4-FFF2-40B4-BE49-F238E27FC236}">
                        <a16:creationId xmlns:a16="http://schemas.microsoft.com/office/drawing/2014/main" id="{F86F33EE-368D-450B-A710-DEA84B1C780E}"/>
                      </a:ext>
                    </a:extLst>
                  </p:cNvPr>
                  <p:cNvSpPr/>
                  <p:nvPr/>
                </p:nvSpPr>
                <p:spPr>
                  <a:xfrm>
                    <a:off x="6419310" y="8435246"/>
                    <a:ext cx="861454" cy="578874"/>
                  </a:xfrm>
                  <a:custGeom>
                    <a:avLst/>
                    <a:gdLst>
                      <a:gd name="connsiteX0" fmla="*/ 0 w 861454"/>
                      <a:gd name="connsiteY0" fmla="*/ 578875 h 578874"/>
                      <a:gd name="connsiteX1" fmla="*/ 861455 w 861454"/>
                      <a:gd name="connsiteY1" fmla="*/ 74449 h 578874"/>
                      <a:gd name="connsiteX2" fmla="*/ 429090 w 861454"/>
                      <a:gd name="connsiteY2" fmla="*/ 38418 h 578874"/>
                      <a:gd name="connsiteX3" fmla="*/ 429090 w 861454"/>
                      <a:gd name="connsiteY3" fmla="*/ 38418 h 578874"/>
                      <a:gd name="connsiteX4" fmla="*/ 422539 w 861454"/>
                      <a:gd name="connsiteY4" fmla="*/ 41694 h 578874"/>
                      <a:gd name="connsiteX5" fmla="*/ 412712 w 861454"/>
                      <a:gd name="connsiteY5" fmla="*/ 48245 h 578874"/>
                      <a:gd name="connsiteX6" fmla="*/ 39306 w 861454"/>
                      <a:gd name="connsiteY6" fmla="*/ 270978 h 578874"/>
                      <a:gd name="connsiteX7" fmla="*/ 163775 w 861454"/>
                      <a:gd name="connsiteY7" fmla="*/ 369243 h 578874"/>
                      <a:gd name="connsiteX8" fmla="*/ 0 w 861454"/>
                      <a:gd name="connsiteY8" fmla="*/ 578875 h 578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61454" h="578874">
                        <a:moveTo>
                          <a:pt x="0" y="578875"/>
                        </a:moveTo>
                        <a:lnTo>
                          <a:pt x="861455" y="74449"/>
                        </a:lnTo>
                        <a:cubicBezTo>
                          <a:pt x="694405" y="-13990"/>
                          <a:pt x="543732" y="-20541"/>
                          <a:pt x="429090" y="38418"/>
                        </a:cubicBezTo>
                        <a:lnTo>
                          <a:pt x="429090" y="38418"/>
                        </a:lnTo>
                        <a:lnTo>
                          <a:pt x="422539" y="41694"/>
                        </a:lnTo>
                        <a:cubicBezTo>
                          <a:pt x="419263" y="44969"/>
                          <a:pt x="415988" y="44969"/>
                          <a:pt x="412712" y="48245"/>
                        </a:cubicBezTo>
                        <a:lnTo>
                          <a:pt x="39306" y="270978"/>
                        </a:lnTo>
                        <a:lnTo>
                          <a:pt x="163775" y="369243"/>
                        </a:lnTo>
                        <a:cubicBezTo>
                          <a:pt x="85163" y="405274"/>
                          <a:pt x="26204" y="477334"/>
                          <a:pt x="0" y="578875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2" name="Polyline: figure 101">
                    <a:extLst>
                      <a:ext uri="{FF2B5EF4-FFF2-40B4-BE49-F238E27FC236}">
                        <a16:creationId xmlns:a16="http://schemas.microsoft.com/office/drawing/2014/main" id="{8CA22498-54F8-4521-A7AC-BC805E6E0508}"/>
                      </a:ext>
                    </a:extLst>
                  </p:cNvPr>
                  <p:cNvSpPr/>
                  <p:nvPr/>
                </p:nvSpPr>
                <p:spPr>
                  <a:xfrm>
                    <a:off x="7352826" y="9646291"/>
                    <a:ext cx="1287269" cy="848352"/>
                  </a:xfrm>
                  <a:custGeom>
                    <a:avLst/>
                    <a:gdLst>
                      <a:gd name="connsiteX0" fmla="*/ 658374 w 1287269"/>
                      <a:gd name="connsiteY0" fmla="*/ 848353 h 848352"/>
                      <a:gd name="connsiteX1" fmla="*/ 1287269 w 1287269"/>
                      <a:gd name="connsiteY1" fmla="*/ 478222 h 848352"/>
                      <a:gd name="connsiteX2" fmla="*/ 868006 w 1287269"/>
                      <a:gd name="connsiteY2" fmla="*/ 32755 h 848352"/>
                      <a:gd name="connsiteX3" fmla="*/ 802496 w 1287269"/>
                      <a:gd name="connsiteY3" fmla="*/ 0 h 848352"/>
                      <a:gd name="connsiteX4" fmla="*/ 0 w 1287269"/>
                      <a:gd name="connsiteY4" fmla="*/ 471671 h 848352"/>
                      <a:gd name="connsiteX5" fmla="*/ 658374 w 1287269"/>
                      <a:gd name="connsiteY5" fmla="*/ 848353 h 8483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87269" h="848352">
                        <a:moveTo>
                          <a:pt x="658374" y="848353"/>
                        </a:moveTo>
                        <a:lnTo>
                          <a:pt x="1287269" y="478222"/>
                        </a:lnTo>
                        <a:cubicBezTo>
                          <a:pt x="1179178" y="291519"/>
                          <a:pt x="1031781" y="127744"/>
                          <a:pt x="868006" y="32755"/>
                        </a:cubicBezTo>
                        <a:cubicBezTo>
                          <a:pt x="845077" y="19653"/>
                          <a:pt x="825424" y="9826"/>
                          <a:pt x="802496" y="0"/>
                        </a:cubicBezTo>
                        <a:lnTo>
                          <a:pt x="0" y="471671"/>
                        </a:lnTo>
                        <a:lnTo>
                          <a:pt x="658374" y="848353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3" name="Polyline: figure 102">
                    <a:extLst>
                      <a:ext uri="{FF2B5EF4-FFF2-40B4-BE49-F238E27FC236}">
                        <a16:creationId xmlns:a16="http://schemas.microsoft.com/office/drawing/2014/main" id="{A4AB3882-30F9-4E26-B199-BB4A65ED0A7C}"/>
                      </a:ext>
                    </a:extLst>
                  </p:cNvPr>
                  <p:cNvSpPr/>
                  <p:nvPr/>
                </p:nvSpPr>
                <p:spPr>
                  <a:xfrm>
                    <a:off x="6635493" y="8454011"/>
                    <a:ext cx="795944" cy="455293"/>
                  </a:xfrm>
                  <a:custGeom>
                    <a:avLst/>
                    <a:gdLst>
                      <a:gd name="connsiteX0" fmla="*/ 0 w 795944"/>
                      <a:gd name="connsiteY0" fmla="*/ 294794 h 455293"/>
                      <a:gd name="connsiteX1" fmla="*/ 281692 w 795944"/>
                      <a:gd name="connsiteY1" fmla="*/ 455294 h 455293"/>
                      <a:gd name="connsiteX2" fmla="*/ 795945 w 795944"/>
                      <a:gd name="connsiteY2" fmla="*/ 153948 h 455293"/>
                      <a:gd name="connsiteX3" fmla="*/ 681303 w 795944"/>
                      <a:gd name="connsiteY3" fmla="*/ 75336 h 455293"/>
                      <a:gd name="connsiteX4" fmla="*/ 501151 w 795944"/>
                      <a:gd name="connsiteY4" fmla="*/ 0 h 455293"/>
                      <a:gd name="connsiteX5" fmla="*/ 0 w 795944"/>
                      <a:gd name="connsiteY5" fmla="*/ 294794 h 4552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95944" h="455293">
                        <a:moveTo>
                          <a:pt x="0" y="294794"/>
                        </a:moveTo>
                        <a:lnTo>
                          <a:pt x="281692" y="455294"/>
                        </a:lnTo>
                        <a:lnTo>
                          <a:pt x="795945" y="153948"/>
                        </a:lnTo>
                        <a:cubicBezTo>
                          <a:pt x="759915" y="124469"/>
                          <a:pt x="720609" y="98265"/>
                          <a:pt x="681303" y="75336"/>
                        </a:cubicBezTo>
                        <a:cubicBezTo>
                          <a:pt x="619068" y="39306"/>
                          <a:pt x="560109" y="13102"/>
                          <a:pt x="501151" y="0"/>
                        </a:cubicBezTo>
                        <a:lnTo>
                          <a:pt x="0" y="294794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4" name="Polyline: figure 103">
                    <a:extLst>
                      <a:ext uri="{FF2B5EF4-FFF2-40B4-BE49-F238E27FC236}">
                        <a16:creationId xmlns:a16="http://schemas.microsoft.com/office/drawing/2014/main" id="{0E20F146-A8AC-4468-9998-F63B92047264}"/>
                      </a:ext>
                    </a:extLst>
                  </p:cNvPr>
                  <p:cNvSpPr/>
                  <p:nvPr/>
                </p:nvSpPr>
                <p:spPr>
                  <a:xfrm>
                    <a:off x="8070159" y="10019697"/>
                    <a:ext cx="628894" cy="488048"/>
                  </a:xfrm>
                  <a:custGeom>
                    <a:avLst/>
                    <a:gdLst>
                      <a:gd name="connsiteX0" fmla="*/ 501150 w 628894"/>
                      <a:gd name="connsiteY0" fmla="*/ 0 h 488048"/>
                      <a:gd name="connsiteX1" fmla="*/ 0 w 628894"/>
                      <a:gd name="connsiteY1" fmla="*/ 294794 h 488048"/>
                      <a:gd name="connsiteX2" fmla="*/ 173601 w 628894"/>
                      <a:gd name="connsiteY2" fmla="*/ 488049 h 488048"/>
                      <a:gd name="connsiteX3" fmla="*/ 628895 w 628894"/>
                      <a:gd name="connsiteY3" fmla="*/ 219458 h 488048"/>
                      <a:gd name="connsiteX4" fmla="*/ 501150 w 628894"/>
                      <a:gd name="connsiteY4" fmla="*/ 0 h 488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28894" h="488048">
                        <a:moveTo>
                          <a:pt x="501150" y="0"/>
                        </a:moveTo>
                        <a:lnTo>
                          <a:pt x="0" y="294794"/>
                        </a:lnTo>
                        <a:lnTo>
                          <a:pt x="173601" y="488049"/>
                        </a:lnTo>
                        <a:lnTo>
                          <a:pt x="628895" y="219458"/>
                        </a:lnTo>
                        <a:cubicBezTo>
                          <a:pt x="592864" y="144122"/>
                          <a:pt x="550283" y="68785"/>
                          <a:pt x="501150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5" name="Polyline: figure 104">
                    <a:extLst>
                      <a:ext uri="{FF2B5EF4-FFF2-40B4-BE49-F238E27FC236}">
                        <a16:creationId xmlns:a16="http://schemas.microsoft.com/office/drawing/2014/main" id="{52FD779A-D6FA-418D-AA19-0E2F9C27EF33}"/>
                      </a:ext>
                    </a:extLst>
                  </p:cNvPr>
                  <p:cNvSpPr/>
                  <p:nvPr/>
                </p:nvSpPr>
                <p:spPr>
                  <a:xfrm>
                    <a:off x="5764212" y="8668891"/>
                    <a:ext cx="3180504" cy="3141276"/>
                  </a:xfrm>
                  <a:custGeom>
                    <a:avLst/>
                    <a:gdLst>
                      <a:gd name="connsiteX0" fmla="*/ 2777619 w 3180504"/>
                      <a:gd name="connsiteY0" fmla="*/ 2153301 h 3141276"/>
                      <a:gd name="connsiteX1" fmla="*/ 2640048 w 3180504"/>
                      <a:gd name="connsiteY1" fmla="*/ 2100893 h 3141276"/>
                      <a:gd name="connsiteX2" fmla="*/ 2060286 w 3180504"/>
                      <a:gd name="connsiteY2" fmla="*/ 1245990 h 3141276"/>
                      <a:gd name="connsiteX3" fmla="*/ 1824450 w 3180504"/>
                      <a:gd name="connsiteY3" fmla="*/ 1167378 h 3141276"/>
                      <a:gd name="connsiteX4" fmla="*/ 1156249 w 3180504"/>
                      <a:gd name="connsiteY4" fmla="*/ 93016 h 3141276"/>
                      <a:gd name="connsiteX5" fmla="*/ 481498 w 3180504"/>
                      <a:gd name="connsiteY5" fmla="*/ 479524 h 3141276"/>
                      <a:gd name="connsiteX6" fmla="*/ 481498 w 3180504"/>
                      <a:gd name="connsiteY6" fmla="*/ 522106 h 3141276"/>
                      <a:gd name="connsiteX7" fmla="*/ 0 w 3180504"/>
                      <a:gd name="connsiteY7" fmla="*/ 862757 h 3141276"/>
                      <a:gd name="connsiteX8" fmla="*/ 537181 w 3180504"/>
                      <a:gd name="connsiteY8" fmla="*/ 1792997 h 3141276"/>
                      <a:gd name="connsiteX9" fmla="*/ 2777619 w 3180504"/>
                      <a:gd name="connsiteY9" fmla="*/ 3086817 h 3141276"/>
                      <a:gd name="connsiteX10" fmla="*/ 3180504 w 3180504"/>
                      <a:gd name="connsiteY10" fmla="*/ 2854257 h 3141276"/>
                      <a:gd name="connsiteX11" fmla="*/ 2777619 w 3180504"/>
                      <a:gd name="connsiteY11" fmla="*/ 2153301 h 31412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180504" h="3141276">
                        <a:moveTo>
                          <a:pt x="2777619" y="2153301"/>
                        </a:moveTo>
                        <a:cubicBezTo>
                          <a:pt x="2728486" y="2123822"/>
                          <a:pt x="2682629" y="2107445"/>
                          <a:pt x="2640048" y="2100893"/>
                        </a:cubicBezTo>
                        <a:cubicBezTo>
                          <a:pt x="2574538" y="1766793"/>
                          <a:pt x="2338703" y="1406489"/>
                          <a:pt x="2060286" y="1245990"/>
                        </a:cubicBezTo>
                        <a:cubicBezTo>
                          <a:pt x="1975123" y="1196857"/>
                          <a:pt x="1896511" y="1170653"/>
                          <a:pt x="1824450" y="1167378"/>
                        </a:cubicBezTo>
                        <a:cubicBezTo>
                          <a:pt x="1785144" y="757941"/>
                          <a:pt x="1500176" y="292821"/>
                          <a:pt x="1156249" y="93016"/>
                        </a:cubicBezTo>
                        <a:cubicBezTo>
                          <a:pt x="782843" y="-123167"/>
                          <a:pt x="481498" y="50435"/>
                          <a:pt x="481498" y="479524"/>
                        </a:cubicBezTo>
                        <a:cubicBezTo>
                          <a:pt x="481498" y="492626"/>
                          <a:pt x="481498" y="509004"/>
                          <a:pt x="481498" y="522106"/>
                        </a:cubicBezTo>
                        <a:cubicBezTo>
                          <a:pt x="212907" y="397637"/>
                          <a:pt x="0" y="541759"/>
                          <a:pt x="0" y="862757"/>
                        </a:cubicBezTo>
                        <a:cubicBezTo>
                          <a:pt x="0" y="1206684"/>
                          <a:pt x="239111" y="1622671"/>
                          <a:pt x="537181" y="1792997"/>
                        </a:cubicBezTo>
                        <a:lnTo>
                          <a:pt x="2777619" y="3086817"/>
                        </a:lnTo>
                        <a:cubicBezTo>
                          <a:pt x="3000352" y="3214561"/>
                          <a:pt x="3180504" y="3109745"/>
                          <a:pt x="3180504" y="2854257"/>
                        </a:cubicBezTo>
                        <a:cubicBezTo>
                          <a:pt x="3180504" y="2595493"/>
                          <a:pt x="3000352" y="2284321"/>
                          <a:pt x="2777619" y="2153301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6" name="Polyline: figure 105">
                    <a:extLst>
                      <a:ext uri="{FF2B5EF4-FFF2-40B4-BE49-F238E27FC236}">
                        <a16:creationId xmlns:a16="http://schemas.microsoft.com/office/drawing/2014/main" id="{BC5B5072-08E6-417C-8532-2CEC7D1711AD}"/>
                      </a:ext>
                    </a:extLst>
                  </p:cNvPr>
                  <p:cNvSpPr/>
                  <p:nvPr/>
                </p:nvSpPr>
                <p:spPr>
                  <a:xfrm>
                    <a:off x="5875578" y="8780909"/>
                    <a:ext cx="2957770" cy="2914776"/>
                  </a:xfrm>
                  <a:custGeom>
                    <a:avLst/>
                    <a:gdLst>
                      <a:gd name="connsiteX0" fmla="*/ 324274 w 2957770"/>
                      <a:gd name="connsiteY0" fmla="*/ 514904 h 2914776"/>
                      <a:gd name="connsiteX1" fmla="*/ 491324 w 2957770"/>
                      <a:gd name="connsiteY1" fmla="*/ 593516 h 2914776"/>
                      <a:gd name="connsiteX2" fmla="*/ 481498 w 2957770"/>
                      <a:gd name="connsiteY2" fmla="*/ 406813 h 2914776"/>
                      <a:gd name="connsiteX3" fmla="*/ 481498 w 2957770"/>
                      <a:gd name="connsiteY3" fmla="*/ 367507 h 2914776"/>
                      <a:gd name="connsiteX4" fmla="*/ 622344 w 2957770"/>
                      <a:gd name="connsiteY4" fmla="*/ 30131 h 2914776"/>
                      <a:gd name="connsiteX5" fmla="*/ 985924 w 2957770"/>
                      <a:gd name="connsiteY5" fmla="*/ 75988 h 2914776"/>
                      <a:gd name="connsiteX6" fmla="*/ 1598441 w 2957770"/>
                      <a:gd name="connsiteY6" fmla="*/ 1065187 h 2914776"/>
                      <a:gd name="connsiteX7" fmla="*/ 1608267 w 2957770"/>
                      <a:gd name="connsiteY7" fmla="*/ 1160176 h 2914776"/>
                      <a:gd name="connsiteX8" fmla="*/ 1703257 w 2957770"/>
                      <a:gd name="connsiteY8" fmla="*/ 1166727 h 2914776"/>
                      <a:gd name="connsiteX9" fmla="*/ 1893235 w 2957770"/>
                      <a:gd name="connsiteY9" fmla="*/ 1232237 h 2914776"/>
                      <a:gd name="connsiteX10" fmla="*/ 2417314 w 2957770"/>
                      <a:gd name="connsiteY10" fmla="*/ 2011805 h 2914776"/>
                      <a:gd name="connsiteX11" fmla="*/ 2433692 w 2957770"/>
                      <a:gd name="connsiteY11" fmla="*/ 2090416 h 2914776"/>
                      <a:gd name="connsiteX12" fmla="*/ 2512304 w 2957770"/>
                      <a:gd name="connsiteY12" fmla="*/ 2103518 h 2914776"/>
                      <a:gd name="connsiteX13" fmla="*/ 2610568 w 2957770"/>
                      <a:gd name="connsiteY13" fmla="*/ 2139549 h 2914776"/>
                      <a:gd name="connsiteX14" fmla="*/ 2957771 w 2957770"/>
                      <a:gd name="connsiteY14" fmla="*/ 2738964 h 2914776"/>
                      <a:gd name="connsiteX15" fmla="*/ 2895537 w 2957770"/>
                      <a:gd name="connsiteY15" fmla="*/ 2902739 h 2914776"/>
                      <a:gd name="connsiteX16" fmla="*/ 2721935 w 2957770"/>
                      <a:gd name="connsiteY16" fmla="*/ 2873259 h 2914776"/>
                      <a:gd name="connsiteX17" fmla="*/ 481498 w 2957770"/>
                      <a:gd name="connsiteY17" fmla="*/ 1582715 h 2914776"/>
                      <a:gd name="connsiteX18" fmla="*/ 0 w 2957770"/>
                      <a:gd name="connsiteY18" fmla="*/ 750740 h 2914776"/>
                      <a:gd name="connsiteX19" fmla="*/ 94989 w 2957770"/>
                      <a:gd name="connsiteY19" fmla="*/ 505078 h 2914776"/>
                      <a:gd name="connsiteX20" fmla="*/ 183428 w 2957770"/>
                      <a:gd name="connsiteY20" fmla="*/ 482149 h 2914776"/>
                      <a:gd name="connsiteX21" fmla="*/ 324274 w 2957770"/>
                      <a:gd name="connsiteY21" fmla="*/ 514904 h 29147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957770" h="2914776">
                        <a:moveTo>
                          <a:pt x="324274" y="514904"/>
                        </a:moveTo>
                        <a:lnTo>
                          <a:pt x="491324" y="593516"/>
                        </a:lnTo>
                        <a:lnTo>
                          <a:pt x="481498" y="406813"/>
                        </a:lnTo>
                        <a:cubicBezTo>
                          <a:pt x="481498" y="393711"/>
                          <a:pt x="481498" y="380609"/>
                          <a:pt x="481498" y="367507"/>
                        </a:cubicBezTo>
                        <a:cubicBezTo>
                          <a:pt x="481498" y="200457"/>
                          <a:pt x="530630" y="82539"/>
                          <a:pt x="622344" y="30131"/>
                        </a:cubicBezTo>
                        <a:cubicBezTo>
                          <a:pt x="714058" y="-22277"/>
                          <a:pt x="841802" y="-5899"/>
                          <a:pt x="985924" y="75988"/>
                        </a:cubicBezTo>
                        <a:cubicBezTo>
                          <a:pt x="1297096" y="256140"/>
                          <a:pt x="1565686" y="688505"/>
                          <a:pt x="1598441" y="1065187"/>
                        </a:cubicBezTo>
                        <a:lnTo>
                          <a:pt x="1608267" y="1160176"/>
                        </a:lnTo>
                        <a:lnTo>
                          <a:pt x="1703257" y="1166727"/>
                        </a:lnTo>
                        <a:cubicBezTo>
                          <a:pt x="1762216" y="1170003"/>
                          <a:pt x="1824450" y="1192931"/>
                          <a:pt x="1893235" y="1232237"/>
                        </a:cubicBezTo>
                        <a:cubicBezTo>
                          <a:pt x="2138897" y="1373083"/>
                          <a:pt x="2358356" y="1700633"/>
                          <a:pt x="2417314" y="2011805"/>
                        </a:cubicBezTo>
                        <a:lnTo>
                          <a:pt x="2433692" y="2090416"/>
                        </a:lnTo>
                        <a:lnTo>
                          <a:pt x="2512304" y="2103518"/>
                        </a:lnTo>
                        <a:cubicBezTo>
                          <a:pt x="2545059" y="2106794"/>
                          <a:pt x="2577814" y="2119896"/>
                          <a:pt x="2610568" y="2139549"/>
                        </a:cubicBezTo>
                        <a:cubicBezTo>
                          <a:pt x="2797272" y="2247640"/>
                          <a:pt x="2957771" y="2522782"/>
                          <a:pt x="2957771" y="2738964"/>
                        </a:cubicBezTo>
                        <a:cubicBezTo>
                          <a:pt x="2957771" y="2820851"/>
                          <a:pt x="2934842" y="2879810"/>
                          <a:pt x="2895537" y="2902739"/>
                        </a:cubicBezTo>
                        <a:cubicBezTo>
                          <a:pt x="2856230" y="2925667"/>
                          <a:pt x="2793996" y="2915841"/>
                          <a:pt x="2721935" y="2873259"/>
                        </a:cubicBezTo>
                        <a:lnTo>
                          <a:pt x="481498" y="1582715"/>
                        </a:lnTo>
                        <a:cubicBezTo>
                          <a:pt x="219458" y="1432042"/>
                          <a:pt x="0" y="1052085"/>
                          <a:pt x="0" y="750740"/>
                        </a:cubicBezTo>
                        <a:cubicBezTo>
                          <a:pt x="0" y="632822"/>
                          <a:pt x="36030" y="541108"/>
                          <a:pt x="94989" y="505078"/>
                        </a:cubicBezTo>
                        <a:cubicBezTo>
                          <a:pt x="121193" y="488700"/>
                          <a:pt x="150673" y="482149"/>
                          <a:pt x="183428" y="482149"/>
                        </a:cubicBezTo>
                        <a:cubicBezTo>
                          <a:pt x="226009" y="478874"/>
                          <a:pt x="275141" y="491976"/>
                          <a:pt x="324274" y="514904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107" name="Drawing 71">
                  <a:extLst>
                    <a:ext uri="{FF2B5EF4-FFF2-40B4-BE49-F238E27FC236}">
                      <a16:creationId xmlns:a16="http://schemas.microsoft.com/office/drawing/2014/main" id="{14247681-D930-442A-B5E2-C0266673DCEE}"/>
                    </a:ext>
                  </a:extLst>
                </p:cNvPr>
                <p:cNvGrpSpPr/>
                <p:nvPr/>
              </p:nvGrpSpPr>
              <p:grpSpPr>
                <a:xfrm>
                  <a:off x="6829332" y="9900056"/>
                  <a:ext cx="660479" cy="801659"/>
                  <a:chOff x="6829332" y="9900056"/>
                  <a:chExt cx="660479" cy="801659"/>
                </a:xfrm>
                <a:solidFill>
                  <a:srgbClr val="a688fc"/>
                </a:solidFill>
              </p:grpSpPr>
              <p:sp>
                <p:nvSpPr>
                  <p:cNvPr id="108" name="Polyline: figure 107">
                    <a:extLst>
                      <a:ext uri="{FF2B5EF4-FFF2-40B4-BE49-F238E27FC236}">
                        <a16:creationId xmlns:a16="http://schemas.microsoft.com/office/drawing/2014/main" id="{8E77E5AC-DF5E-4AFB-92C0-C7BDD80EED04}"/>
                      </a:ext>
                    </a:extLst>
                  </p:cNvPr>
                  <p:cNvSpPr/>
                  <p:nvPr/>
                </p:nvSpPr>
                <p:spPr>
                  <a:xfrm>
                    <a:off x="6995797" y="10163819"/>
                    <a:ext cx="330824" cy="537897"/>
                  </a:xfrm>
                  <a:custGeom>
                    <a:avLst/>
                    <a:gdLst>
                      <a:gd name="connsiteX0" fmla="*/ 304621 w 330824"/>
                      <a:gd name="connsiteY0" fmla="*/ 533905 h 537897"/>
                      <a:gd name="connsiteX1" fmla="*/ 26204 w 330824"/>
                      <a:gd name="connsiteY1" fmla="*/ 370131 h 537897"/>
                      <a:gd name="connsiteX2" fmla="*/ 0 w 330824"/>
                      <a:gd name="connsiteY2" fmla="*/ 324274 h 537897"/>
                      <a:gd name="connsiteX3" fmla="*/ 0 w 330824"/>
                      <a:gd name="connsiteY3" fmla="*/ 0 h 537897"/>
                      <a:gd name="connsiteX4" fmla="*/ 330825 w 330824"/>
                      <a:gd name="connsiteY4" fmla="*/ 196530 h 537897"/>
                      <a:gd name="connsiteX5" fmla="*/ 330825 w 330824"/>
                      <a:gd name="connsiteY5" fmla="*/ 520803 h 537897"/>
                      <a:gd name="connsiteX6" fmla="*/ 304621 w 330824"/>
                      <a:gd name="connsiteY6" fmla="*/ 533905 h 537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30824" h="537897">
                        <a:moveTo>
                          <a:pt x="304621" y="533905"/>
                        </a:moveTo>
                        <a:lnTo>
                          <a:pt x="26204" y="370131"/>
                        </a:lnTo>
                        <a:cubicBezTo>
                          <a:pt x="13102" y="360304"/>
                          <a:pt x="0" y="340651"/>
                          <a:pt x="0" y="324274"/>
                        </a:cubicBezTo>
                        <a:lnTo>
                          <a:pt x="0" y="0"/>
                        </a:lnTo>
                        <a:lnTo>
                          <a:pt x="330825" y="196530"/>
                        </a:lnTo>
                        <a:lnTo>
                          <a:pt x="330825" y="520803"/>
                        </a:lnTo>
                        <a:cubicBezTo>
                          <a:pt x="330825" y="533905"/>
                          <a:pt x="317723" y="543732"/>
                          <a:pt x="304621" y="533905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9" name="Polyline: figure 108">
                    <a:extLst>
                      <a:ext uri="{FF2B5EF4-FFF2-40B4-BE49-F238E27FC236}">
                        <a16:creationId xmlns:a16="http://schemas.microsoft.com/office/drawing/2014/main" id="{7D8F92C7-64F5-486F-9A46-7B5D0C813904}"/>
                      </a:ext>
                    </a:extLst>
                  </p:cNvPr>
                  <p:cNvSpPr/>
                  <p:nvPr/>
                </p:nvSpPr>
                <p:spPr>
                  <a:xfrm>
                    <a:off x="6829332" y="9900056"/>
                    <a:ext cx="660479" cy="608619"/>
                  </a:xfrm>
                  <a:custGeom>
                    <a:avLst/>
                    <a:gdLst>
                      <a:gd name="connsiteX0" fmla="*/ 307311 w 660479"/>
                      <a:gd name="connsiteY0" fmla="*/ 1723 h 608619"/>
                      <a:gd name="connsiteX1" fmla="*/ 5966 w 660479"/>
                      <a:gd name="connsiteY1" fmla="*/ 194977 h 608619"/>
                      <a:gd name="connsiteX2" fmla="*/ 22343 w 660479"/>
                      <a:gd name="connsiteY2" fmla="*/ 244109 h 608619"/>
                      <a:gd name="connsiteX3" fmla="*/ 330240 w 660479"/>
                      <a:gd name="connsiteY3" fmla="*/ 424261 h 608619"/>
                      <a:gd name="connsiteX4" fmla="*/ 638136 w 660479"/>
                      <a:gd name="connsiteY4" fmla="*/ 604414 h 608619"/>
                      <a:gd name="connsiteX5" fmla="*/ 654513 w 660479"/>
                      <a:gd name="connsiteY5" fmla="*/ 574934 h 608619"/>
                      <a:gd name="connsiteX6" fmla="*/ 353168 w 660479"/>
                      <a:gd name="connsiteY6" fmla="*/ 24651 h 608619"/>
                      <a:gd name="connsiteX7" fmla="*/ 307311 w 660479"/>
                      <a:gd name="connsiteY7" fmla="*/ 1723 h 6086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60479" h="608619">
                        <a:moveTo>
                          <a:pt x="307311" y="1723"/>
                        </a:moveTo>
                        <a:lnTo>
                          <a:pt x="5966" y="194977"/>
                        </a:lnTo>
                        <a:cubicBezTo>
                          <a:pt x="-7136" y="204803"/>
                          <a:pt x="2690" y="234283"/>
                          <a:pt x="22343" y="244109"/>
                        </a:cubicBezTo>
                        <a:lnTo>
                          <a:pt x="330240" y="424261"/>
                        </a:lnTo>
                        <a:lnTo>
                          <a:pt x="638136" y="604414"/>
                        </a:lnTo>
                        <a:cubicBezTo>
                          <a:pt x="657789" y="617516"/>
                          <a:pt x="667616" y="597863"/>
                          <a:pt x="654513" y="574934"/>
                        </a:cubicBezTo>
                        <a:lnTo>
                          <a:pt x="353168" y="24651"/>
                        </a:lnTo>
                        <a:cubicBezTo>
                          <a:pt x="343342" y="8274"/>
                          <a:pt x="320413" y="-4828"/>
                          <a:pt x="307311" y="1723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32682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7A439C40-D62A-48D9-BBDF-F175156E7C8B}"/>
                  </a:ext>
                </a:extLst>
              </p:cNvPr>
              <p:cNvSpPr/>
              <p:nvPr/>
            </p:nvSpPr>
            <p:spPr>
              <a:xfrm>
                <a:off x="6704278" y="10997830"/>
                <a:ext cx="58958" cy="74539"/>
              </a:xfrm>
              <a:custGeom>
                <a:avLst/>
                <a:gdLst>
                  <a:gd name="connsiteX0" fmla="*/ 58959 w 58958"/>
                  <a:gd name="connsiteY0" fmla="*/ 53647 h 74539"/>
                  <a:gd name="connsiteX1" fmla="*/ 29479 w 58958"/>
                  <a:gd name="connsiteY1" fmla="*/ 70025 h 74539"/>
                  <a:gd name="connsiteX2" fmla="*/ 0 w 58958"/>
                  <a:gd name="connsiteY2" fmla="*/ 20892 h 74539"/>
                  <a:gd name="connsiteX3" fmla="*/ 29479 w 58958"/>
                  <a:gd name="connsiteY3" fmla="*/ 4515 h 74539"/>
                  <a:gd name="connsiteX4" fmla="*/ 58959 w 58958"/>
                  <a:gd name="connsiteY4" fmla="*/ 53647 h 7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58" h="74539">
                    <a:moveTo>
                      <a:pt x="58959" y="53647"/>
                    </a:moveTo>
                    <a:cubicBezTo>
                      <a:pt x="58959" y="73300"/>
                      <a:pt x="45857" y="79851"/>
                      <a:pt x="29479" y="70025"/>
                    </a:cubicBezTo>
                    <a:cubicBezTo>
                      <a:pt x="13102" y="60198"/>
                      <a:pt x="0" y="37270"/>
                      <a:pt x="0" y="20892"/>
                    </a:cubicBezTo>
                    <a:cubicBezTo>
                      <a:pt x="0" y="1239"/>
                      <a:pt x="13102" y="-5312"/>
                      <a:pt x="29479" y="4515"/>
                    </a:cubicBezTo>
                    <a:cubicBezTo>
                      <a:pt x="45857" y="14341"/>
                      <a:pt x="58959" y="37270"/>
                      <a:pt x="58959" y="53647"/>
                    </a:cubicBezTo>
                    <a:close/>
                  </a:path>
                </a:pathLst>
              </a:custGeom>
              <a:solidFill>
                <a:srgbClr val="8422f4"/>
              </a:solidFill>
              <a:ln w="3268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2CCF2EE2-7FF5-4A4D-BD44-B0EADEFD25EE}"/>
                  </a:ext>
                </a:extLst>
              </p:cNvPr>
              <p:cNvSpPr/>
              <p:nvPr/>
            </p:nvSpPr>
            <p:spPr>
              <a:xfrm>
                <a:off x="7736059" y="11587419"/>
                <a:ext cx="58958" cy="74539"/>
              </a:xfrm>
              <a:custGeom>
                <a:avLst/>
                <a:gdLst>
                  <a:gd name="connsiteX0" fmla="*/ 58959 w 58958"/>
                  <a:gd name="connsiteY0" fmla="*/ 53647 h 74539"/>
                  <a:gd name="connsiteX1" fmla="*/ 29479 w 58958"/>
                  <a:gd name="connsiteY1" fmla="*/ 70025 h 74539"/>
                  <a:gd name="connsiteX2" fmla="*/ 0 w 58958"/>
                  <a:gd name="connsiteY2" fmla="*/ 20892 h 74539"/>
                  <a:gd name="connsiteX3" fmla="*/ 29479 w 58958"/>
                  <a:gd name="connsiteY3" fmla="*/ 4515 h 74539"/>
                  <a:gd name="connsiteX4" fmla="*/ 58959 w 58958"/>
                  <a:gd name="connsiteY4" fmla="*/ 53647 h 74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958" h="74539">
                    <a:moveTo>
                      <a:pt x="58959" y="53647"/>
                    </a:moveTo>
                    <a:cubicBezTo>
                      <a:pt x="58959" y="73300"/>
                      <a:pt x="45857" y="79851"/>
                      <a:pt x="29479" y="70025"/>
                    </a:cubicBezTo>
                    <a:cubicBezTo>
                      <a:pt x="13102" y="60198"/>
                      <a:pt x="0" y="37270"/>
                      <a:pt x="0" y="20892"/>
                    </a:cubicBezTo>
                    <a:cubicBezTo>
                      <a:pt x="0" y="1239"/>
                      <a:pt x="13102" y="-5312"/>
                      <a:pt x="29479" y="4515"/>
                    </a:cubicBezTo>
                    <a:cubicBezTo>
                      <a:pt x="49132" y="14341"/>
                      <a:pt x="58959" y="33994"/>
                      <a:pt x="58959" y="53647"/>
                    </a:cubicBezTo>
                    <a:close/>
                  </a:path>
                </a:pathLst>
              </a:custGeom>
              <a:solidFill>
                <a:srgbClr val="8422f4"/>
              </a:solidFill>
              <a:ln w="32682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112" name="Drawing 320">
            <a:extLst>
              <a:ext uri="{FF2B5EF4-FFF2-40B4-BE49-F238E27FC236}">
                <a16:creationId xmlns:a16="http://schemas.microsoft.com/office/drawing/2014/main" id="{15B37659-2B65-4A88-AFE3-F42351BF9D6C}"/>
              </a:ext>
            </a:extLst>
          </p:cNvPr>
          <p:cNvGrpSpPr/>
          <p:nvPr/>
        </p:nvGrpSpPr>
        <p:grpSpPr>
          <a:xfrm>
            <a:off x="539145" y="3867971"/>
            <a:ext cx="611231" cy="618177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113" name="Polyline: figure 112">
              <a:extLst>
                <a:ext uri="{FF2B5EF4-FFF2-40B4-BE49-F238E27FC236}">
                  <a16:creationId xmlns:a16="http://schemas.microsoft.com/office/drawing/2014/main" id="{D31606DD-178A-4C63-8434-374CC3FFC1DC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a688fc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14" name="Polyline: figure 113">
              <a:extLst>
                <a:ext uri="{FF2B5EF4-FFF2-40B4-BE49-F238E27FC236}">
                  <a16:creationId xmlns:a16="http://schemas.microsoft.com/office/drawing/2014/main" id="{AFB8DCC3-6C74-495A-AB3C-6BA9837C51F2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7c4efd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15" name="Polyline: figure 114">
              <a:extLst>
                <a:ext uri="{FF2B5EF4-FFF2-40B4-BE49-F238E27FC236}">
                  <a16:creationId xmlns:a16="http://schemas.microsoft.com/office/drawing/2014/main" id="{598AB486-4194-42E6-9756-E7C2B81AAF55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8422f4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9" name="Drawing 8" descr="Picture looks like as building, external, city, water&#10;&#10;">
            <a:extLst>
              <a:ext uri="{FF2B5EF4-FFF2-40B4-BE49-F238E27FC236}">
                <a16:creationId xmlns:a16="http://schemas.microsoft.com/office/drawing/2014/main" id="{97774D66-9962-464A-A27E-4F4D7202E69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813" r="813"/>
          <a:stretch>
            <a:fillRect/>
          </a:stretch>
        </p:blipFill>
        <p:spPr/>
      </p:pic>
      <p:pic>
        <p:nvPicPr>
          <p:cNvPr id="116" name="Drawing 115" descr="Picture looks like as Man&#10;&#10;">
            <a:extLst>
              <a:ext uri="{FF2B5EF4-FFF2-40B4-BE49-F238E27FC236}">
                <a16:creationId xmlns:a16="http://schemas.microsoft.com/office/drawing/2014/main" id="{A4A9DF03-1D93-4465-8052-6DBCDE4AC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Drawing 317">
            <a:extLst>
              <a:ext uri="{FF2B5EF4-FFF2-40B4-BE49-F238E27FC236}">
                <a16:creationId xmlns:a16="http://schemas.microsoft.com/office/drawing/2014/main" id="{D8485E5C-FCB4-4F3A-B1C1-94D16E51CDD0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C010DAD8-E16C-394B-B43F-70AF00F36075}"/>
              </a:ext>
            </a:extLst>
          </p:cNvPr>
          <p:cNvSpPr txBox="1">
            <a:spLocks/>
          </p:cNvSpPr>
          <p:nvPr/>
        </p:nvSpPr>
        <p:spPr>
          <a:xfrm>
            <a:off x="1672256" y="2172404"/>
            <a:ext cx="2257404" cy="3863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 a product should meet a certain.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DDB14FD-FFEE-104D-A612-FFC607B15605}"/>
              </a:ext>
            </a:extLst>
          </p:cNvPr>
          <p:cNvSpPr/>
          <p:nvPr/>
        </p:nvSpPr>
        <p:spPr>
          <a:xfrm>
            <a:off x="1686450" y="1939613"/>
            <a:ext cx="1303793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Kelly Louise</a:t>
            </a:r>
          </a:p>
        </p:txBody>
      </p:sp>
      <p:sp>
        <p:nvSpPr>
          <p:cNvPr id="64" name="Subtitle 2">
            <a:extLst>
              <a:ext uri="{FF2B5EF4-FFF2-40B4-BE49-F238E27FC236}">
                <a16:creationId xmlns:a16="http://schemas.microsoft.com/office/drawing/2014/main" id="{9055D296-0075-9845-82DF-2983DF1176B9}"/>
              </a:ext>
            </a:extLst>
          </p:cNvPr>
          <p:cNvSpPr txBox="1">
            <a:spLocks/>
          </p:cNvSpPr>
          <p:nvPr/>
        </p:nvSpPr>
        <p:spPr>
          <a:xfrm>
            <a:off x="5601892" y="2172404"/>
            <a:ext cx="2257404" cy="3863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 a product should meet a certain.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19286BF-8243-C147-82CE-4012B497A0A2}"/>
              </a:ext>
            </a:extLst>
          </p:cNvPr>
          <p:cNvSpPr/>
          <p:nvPr/>
        </p:nvSpPr>
        <p:spPr>
          <a:xfrm>
            <a:off x="5616086" y="1939613"/>
            <a:ext cx="1303793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John Doe</a:t>
            </a:r>
          </a:p>
        </p:txBody>
      </p:sp>
      <p:sp>
        <p:nvSpPr>
          <p:cNvPr id="69" name="Subtitle 2">
            <a:extLst>
              <a:ext uri="{FF2B5EF4-FFF2-40B4-BE49-F238E27FC236}">
                <a16:creationId xmlns:a16="http://schemas.microsoft.com/office/drawing/2014/main" id="{49456D68-DBF9-B14E-9DA8-BDCDC1D9F564}"/>
              </a:ext>
            </a:extLst>
          </p:cNvPr>
          <p:cNvSpPr txBox="1">
            <a:spLocks/>
          </p:cNvSpPr>
          <p:nvPr/>
        </p:nvSpPr>
        <p:spPr>
          <a:xfrm>
            <a:off x="1672256" y="3752935"/>
            <a:ext cx="2257404" cy="3863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 a product should meet a certain.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AC05381-BF93-EA4E-A975-E9010731DFD9}"/>
              </a:ext>
            </a:extLst>
          </p:cNvPr>
          <p:cNvSpPr/>
          <p:nvPr/>
        </p:nvSpPr>
        <p:spPr>
          <a:xfrm>
            <a:off x="1686450" y="3520143"/>
            <a:ext cx="1303793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Ryan McGill</a:t>
            </a:r>
          </a:p>
        </p:txBody>
      </p:sp>
      <p:sp>
        <p:nvSpPr>
          <p:cNvPr id="74" name="Subtitle 2">
            <a:extLst>
              <a:ext uri="{FF2B5EF4-FFF2-40B4-BE49-F238E27FC236}">
                <a16:creationId xmlns:a16="http://schemas.microsoft.com/office/drawing/2014/main" id="{9F3FC247-16D2-0B44-A73F-78AD966B0959}"/>
              </a:ext>
            </a:extLst>
          </p:cNvPr>
          <p:cNvSpPr txBox="1">
            <a:spLocks/>
          </p:cNvSpPr>
          <p:nvPr/>
        </p:nvSpPr>
        <p:spPr>
          <a:xfrm>
            <a:off x="5601892" y="3752935"/>
            <a:ext cx="2257404" cy="38638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 a product should meet a certain.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C8ABE3B-521E-CC49-A1B3-49A44587E09F}"/>
              </a:ext>
            </a:extLst>
          </p:cNvPr>
          <p:cNvSpPr/>
          <p:nvPr/>
        </p:nvSpPr>
        <p:spPr>
          <a:xfrm>
            <a:off x="5616086" y="3520143"/>
            <a:ext cx="1303793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Katy Mills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4A5DC2-FFED-403B-9161-BB6E97088494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awesome team</a:t>
            </a:r>
          </a:p>
        </p:txBody>
      </p:sp>
      <p:grpSp>
        <p:nvGrpSpPr>
          <p:cNvPr id="33" name="Drawing 320">
            <a:extLst>
              <a:ext uri="{FF2B5EF4-FFF2-40B4-BE49-F238E27FC236}">
                <a16:creationId xmlns:a16="http://schemas.microsoft.com/office/drawing/2014/main" id="{E2D78B9D-17A2-46DB-A57E-4CB4F0CD573B}"/>
              </a:ext>
            </a:extLst>
          </p:cNvPr>
          <p:cNvGrpSpPr/>
          <p:nvPr/>
        </p:nvGrpSpPr>
        <p:grpSpPr>
          <a:xfrm>
            <a:off x="-239922" y="2088130"/>
            <a:ext cx="430147" cy="435035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64962E87-C79D-4D46-9204-72AACB99D4DE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a688fc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E3C7DDCB-CF72-4CA8-97AC-BCFF3320D538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7c4efd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04943D9B-D099-45D3-B818-413AF4FD682B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8422f4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8" name="Drawing 1">
            <a:extLst>
              <a:ext uri="{FF2B5EF4-FFF2-40B4-BE49-F238E27FC236}">
                <a16:creationId xmlns:a16="http://schemas.microsoft.com/office/drawing/2014/main" id="{AE20937D-3AA1-4382-BC7A-1ABCD5BD902C}"/>
              </a:ext>
            </a:extLst>
          </p:cNvPr>
          <p:cNvGrpSpPr/>
          <p:nvPr/>
        </p:nvGrpSpPr>
        <p:grpSpPr>
          <a:xfrm>
            <a:off x="7969717" y="3438750"/>
            <a:ext cx="1942390" cy="1144354"/>
            <a:chOff x="21249404" y="9169999"/>
            <a:chExt cx="5179706" cy="3051610"/>
          </a:xfrm>
        </p:grpSpPr>
        <p:sp>
          <p:nvSpPr>
            <p:cNvPr id="9" name="Polyline: figure 8">
              <a:extLst>
                <a:ext uri="{FF2B5EF4-FFF2-40B4-BE49-F238E27FC236}">
                  <a16:creationId xmlns:a16="http://schemas.microsoft.com/office/drawing/2014/main" id="{12A8BFBF-8BBC-4FAF-ACB8-59B47EBF01DF}"/>
                </a:ext>
              </a:extLst>
            </p:cNvPr>
            <p:cNvSpPr/>
            <p:nvPr/>
          </p:nvSpPr>
          <p:spPr>
            <a:xfrm>
              <a:off x="21249404" y="9242273"/>
              <a:ext cx="5159629" cy="2979335"/>
            </a:xfrm>
            <a:custGeom>
              <a:avLst/>
              <a:gdLst>
                <a:gd name="connsiteX0" fmla="*/ 2433257 w 5159629"/>
                <a:gd name="connsiteY0" fmla="*/ 2979335 h 2979335"/>
                <a:gd name="connsiteX1" fmla="*/ 0 w 5159629"/>
                <a:gd name="connsiteY1" fmla="*/ 1569973 h 2979335"/>
                <a:gd name="connsiteX2" fmla="*/ 2726373 w 5159629"/>
                <a:gd name="connsiteY2" fmla="*/ 0 h 2979335"/>
                <a:gd name="connsiteX3" fmla="*/ 5159630 w 5159629"/>
                <a:gd name="connsiteY3" fmla="*/ 1409362 h 2979335"/>
                <a:gd name="connsiteX4" fmla="*/ 2433257 w 5159629"/>
                <a:gd name="connsiteY4" fmla="*/ 2979335 h 2979335"/>
                <a:gd name="connsiteX5" fmla="*/ 92351 w 5159629"/>
                <a:gd name="connsiteY5" fmla="*/ 1569973 h 2979335"/>
                <a:gd name="connsiteX6" fmla="*/ 2433257 w 5159629"/>
                <a:gd name="connsiteY6" fmla="*/ 2927136 h 2979335"/>
                <a:gd name="connsiteX7" fmla="*/ 5067278 w 5159629"/>
                <a:gd name="connsiteY7" fmla="*/ 1409362 h 2979335"/>
                <a:gd name="connsiteX8" fmla="*/ 2726373 w 5159629"/>
                <a:gd name="connsiteY8" fmla="*/ 52199 h 2979335"/>
                <a:gd name="connsiteX9" fmla="*/ 92351 w 5159629"/>
                <a:gd name="connsiteY9" fmla="*/ 1569973 h 297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9629" h="2979335">
                  <a:moveTo>
                    <a:pt x="2433257" y="2979335"/>
                  </a:moveTo>
                  <a:lnTo>
                    <a:pt x="0" y="1569973"/>
                  </a:lnTo>
                  <a:lnTo>
                    <a:pt x="2726373" y="0"/>
                  </a:lnTo>
                  <a:lnTo>
                    <a:pt x="5159630" y="1409362"/>
                  </a:lnTo>
                  <a:lnTo>
                    <a:pt x="2433257" y="2979335"/>
                  </a:lnTo>
                  <a:close/>
                  <a:moveTo>
                    <a:pt x="92351" y="1569973"/>
                  </a:moveTo>
                  <a:lnTo>
                    <a:pt x="2433257" y="2927136"/>
                  </a:lnTo>
                  <a:lnTo>
                    <a:pt x="5067278" y="1409362"/>
                  </a:lnTo>
                  <a:lnTo>
                    <a:pt x="2726373" y="52199"/>
                  </a:lnTo>
                  <a:lnTo>
                    <a:pt x="92351" y="1569973"/>
                  </a:lnTo>
                  <a:close/>
                </a:path>
              </a:pathLst>
            </a:custGeom>
            <a:solidFill>
              <a:srgbClr val="a688fc"/>
            </a:solidFill>
            <a:ln w="4009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0" name="Drawing 1">
              <a:extLst>
                <a:ext uri="{FF2B5EF4-FFF2-40B4-BE49-F238E27FC236}">
                  <a16:creationId xmlns:a16="http://schemas.microsoft.com/office/drawing/2014/main" id="{AE20937D-3AA1-4382-BC7A-1ABCD5BD902C}"/>
                </a:ext>
              </a:extLst>
            </p:cNvPr>
            <p:cNvGrpSpPr/>
            <p:nvPr/>
          </p:nvGrpSpPr>
          <p:grpSpPr>
            <a:xfrm>
              <a:off x="21863741" y="9171002"/>
              <a:ext cx="4413792" cy="2746523"/>
              <a:chOff x="21863741" y="9171002"/>
              <a:chExt cx="4413792" cy="2746523"/>
            </a:xfrm>
            <a:solidFill>
              <a:srgbClr val="000000"/>
            </a:solidFill>
          </p:grpSpPr>
          <p:grpSp>
            <p:nvGrpSpPr>
              <p:cNvPr id="11" name="Drawing 1">
                <a:extLst>
                  <a:ext uri="{FF2B5EF4-FFF2-40B4-BE49-F238E27FC236}">
                    <a16:creationId xmlns:a16="http://schemas.microsoft.com/office/drawing/2014/main" id="{AE20937D-3AA1-4382-BC7A-1ABCD5BD902C}"/>
                  </a:ext>
                </a:extLst>
              </p:cNvPr>
              <p:cNvGrpSpPr/>
              <p:nvPr/>
            </p:nvGrpSpPr>
            <p:grpSpPr>
              <a:xfrm>
                <a:off x="21863741" y="9171002"/>
                <a:ext cx="4413792" cy="2746523"/>
                <a:chOff x="21863741" y="9171002"/>
                <a:chExt cx="4413792" cy="2746523"/>
              </a:xfrm>
              <a:solidFill>
                <a:srgbClr val="000000"/>
              </a:solidFill>
            </p:grpSpPr>
            <p:sp>
              <p:nvSpPr>
                <p:cNvPr id="12" name="Polyline: figure 11">
                  <a:extLst>
                    <a:ext uri="{FF2B5EF4-FFF2-40B4-BE49-F238E27FC236}">
                      <a16:creationId xmlns:a16="http://schemas.microsoft.com/office/drawing/2014/main" id="{105727B0-F8C5-43A9-A8F5-F2788111156D}"/>
                    </a:ext>
                  </a:extLst>
                </p:cNvPr>
                <p:cNvSpPr/>
                <p:nvPr/>
              </p:nvSpPr>
              <p:spPr>
                <a:xfrm>
                  <a:off x="23762966" y="9171002"/>
                  <a:ext cx="2514566" cy="1448510"/>
                </a:xfrm>
                <a:custGeom>
                  <a:avLst/>
                  <a:gdLst>
                    <a:gd name="connsiteX0" fmla="*/ 1513759 w 2514566"/>
                    <a:gd name="connsiteY0" fmla="*/ 1448511 h 1448510"/>
                    <a:gd name="connsiteX1" fmla="*/ 1276858 w 2514566"/>
                    <a:gd name="connsiteY1" fmla="*/ 1311992 h 1448510"/>
                    <a:gd name="connsiteX2" fmla="*/ 2148173 w 2514566"/>
                    <a:gd name="connsiteY2" fmla="*/ 810082 h 1448510"/>
                    <a:gd name="connsiteX3" fmla="*/ 2148173 w 2514566"/>
                    <a:gd name="connsiteY3" fmla="*/ 725761 h 1448510"/>
                    <a:gd name="connsiteX4" fmla="*/ 1260797 w 2514566"/>
                    <a:gd name="connsiteY4" fmla="*/ 211806 h 1448510"/>
                    <a:gd name="connsiteX5" fmla="*/ 1112232 w 2514566"/>
                    <a:gd name="connsiteY5" fmla="*/ 211806 h 1448510"/>
                    <a:gd name="connsiteX6" fmla="*/ 236901 w 2514566"/>
                    <a:gd name="connsiteY6" fmla="*/ 713715 h 1448510"/>
                    <a:gd name="connsiteX7" fmla="*/ 0 w 2514566"/>
                    <a:gd name="connsiteY7" fmla="*/ 577196 h 1448510"/>
                    <a:gd name="connsiteX8" fmla="*/ 871315 w 2514566"/>
                    <a:gd name="connsiteY8" fmla="*/ 75286 h 1448510"/>
                    <a:gd name="connsiteX9" fmla="*/ 1493683 w 2514566"/>
                    <a:gd name="connsiteY9" fmla="*/ 75286 h 1448510"/>
                    <a:gd name="connsiteX10" fmla="*/ 2385074 w 2514566"/>
                    <a:gd name="connsiteY10" fmla="*/ 589242 h 1448510"/>
                    <a:gd name="connsiteX11" fmla="*/ 2385074 w 2514566"/>
                    <a:gd name="connsiteY11" fmla="*/ 946601 h 1448510"/>
                    <a:gd name="connsiteX12" fmla="*/ 1513759 w 2514566"/>
                    <a:gd name="connsiteY12" fmla="*/ 1448511 h 1448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514566" h="1448510">
                      <a:moveTo>
                        <a:pt x="1513759" y="1448511"/>
                      </a:moveTo>
                      <a:lnTo>
                        <a:pt x="1276858" y="1311992"/>
                      </a:lnTo>
                      <a:lnTo>
                        <a:pt x="2148173" y="810082"/>
                      </a:lnTo>
                      <a:cubicBezTo>
                        <a:pt x="2188326" y="785990"/>
                        <a:pt x="2188326" y="745838"/>
                        <a:pt x="2148173" y="725761"/>
                      </a:cubicBezTo>
                      <a:lnTo>
                        <a:pt x="1260797" y="211806"/>
                      </a:lnTo>
                      <a:cubicBezTo>
                        <a:pt x="1220644" y="187714"/>
                        <a:pt x="1152384" y="187714"/>
                        <a:pt x="1112232" y="211806"/>
                      </a:cubicBezTo>
                      <a:lnTo>
                        <a:pt x="236901" y="713715"/>
                      </a:lnTo>
                      <a:lnTo>
                        <a:pt x="0" y="577196"/>
                      </a:lnTo>
                      <a:lnTo>
                        <a:pt x="871315" y="75286"/>
                      </a:lnTo>
                      <a:cubicBezTo>
                        <a:pt x="1043972" y="-25095"/>
                        <a:pt x="1321026" y="-25095"/>
                        <a:pt x="1493683" y="75286"/>
                      </a:cubicBezTo>
                      <a:lnTo>
                        <a:pt x="2385074" y="589242"/>
                      </a:lnTo>
                      <a:cubicBezTo>
                        <a:pt x="2557731" y="689624"/>
                        <a:pt x="2557731" y="850235"/>
                        <a:pt x="2385074" y="946601"/>
                      </a:cubicBezTo>
                      <a:lnTo>
                        <a:pt x="1513759" y="1448511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13" name="Drawing 1">
                  <a:extLst>
                    <a:ext uri="{FF2B5EF4-FFF2-40B4-BE49-F238E27FC236}">
                      <a16:creationId xmlns:a16="http://schemas.microsoft.com/office/drawing/2014/main" id="{AE20937D-3AA1-4382-BC7A-1ABCD5BD902C}"/>
                    </a:ext>
                  </a:extLst>
                </p:cNvPr>
                <p:cNvGrpSpPr/>
                <p:nvPr/>
              </p:nvGrpSpPr>
              <p:grpSpPr>
                <a:xfrm>
                  <a:off x="21863741" y="9422152"/>
                  <a:ext cx="3798451" cy="2495373"/>
                  <a:chOff x="21863741" y="9422152"/>
                  <a:chExt cx="3798451" cy="2495373"/>
                </a:xfrm>
                <a:solidFill>
                  <a:srgbClr val="000000"/>
                </a:solidFill>
              </p:grpSpPr>
              <p:sp>
                <p:nvSpPr>
                  <p:cNvPr id="14" name="Polyline: figure 13">
                    <a:extLst>
                      <a:ext uri="{FF2B5EF4-FFF2-40B4-BE49-F238E27FC236}">
                        <a16:creationId xmlns:a16="http://schemas.microsoft.com/office/drawing/2014/main" id="{DEF7997E-3B9A-4F9A-9C7B-4DF2EE87A18C}"/>
                      </a:ext>
                    </a:extLst>
                  </p:cNvPr>
                  <p:cNvSpPr/>
                  <p:nvPr/>
                </p:nvSpPr>
                <p:spPr>
                  <a:xfrm>
                    <a:off x="21907909" y="9422152"/>
                    <a:ext cx="3750267" cy="2478234"/>
                  </a:xfrm>
                  <a:custGeom>
                    <a:avLst/>
                    <a:gdLst>
                      <a:gd name="connsiteX0" fmla="*/ 3750268 w 3750267"/>
                      <a:gd name="connsiteY0" fmla="*/ 1257590 h 2478234"/>
                      <a:gd name="connsiteX1" fmla="*/ 3577611 w 3750267"/>
                      <a:gd name="connsiteY1" fmla="*/ 928337 h 2478234"/>
                      <a:gd name="connsiteX2" fmla="*/ 1999607 w 3750267"/>
                      <a:gd name="connsiteY2" fmla="*/ 20885 h 2478234"/>
                      <a:gd name="connsiteX3" fmla="*/ 1887180 w 3750267"/>
                      <a:gd name="connsiteY3" fmla="*/ 12854 h 2478234"/>
                      <a:gd name="connsiteX4" fmla="*/ 1887180 w 3750267"/>
                      <a:gd name="connsiteY4" fmla="*/ 12854 h 2478234"/>
                      <a:gd name="connsiteX5" fmla="*/ 0 w 3750267"/>
                      <a:gd name="connsiteY5" fmla="*/ 1109025 h 2478234"/>
                      <a:gd name="connsiteX6" fmla="*/ 1826951 w 3750267"/>
                      <a:gd name="connsiteY6" fmla="*/ 2478234 h 2478234"/>
                      <a:gd name="connsiteX7" fmla="*/ 3686023 w 3750267"/>
                      <a:gd name="connsiteY7" fmla="*/ 1398125 h 2478234"/>
                      <a:gd name="connsiteX8" fmla="*/ 3702085 w 3750267"/>
                      <a:gd name="connsiteY8" fmla="*/ 1390094 h 2478234"/>
                      <a:gd name="connsiteX9" fmla="*/ 3702085 w 3750267"/>
                      <a:gd name="connsiteY9" fmla="*/ 1390094 h 2478234"/>
                      <a:gd name="connsiteX10" fmla="*/ 3702085 w 3750267"/>
                      <a:gd name="connsiteY10" fmla="*/ 1390094 h 2478234"/>
                      <a:gd name="connsiteX11" fmla="*/ 3750268 w 3750267"/>
                      <a:gd name="connsiteY11" fmla="*/ 1257590 h 2478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750267" h="2478234">
                        <a:moveTo>
                          <a:pt x="3750268" y="1257590"/>
                        </a:moveTo>
                        <a:cubicBezTo>
                          <a:pt x="3750268" y="1133117"/>
                          <a:pt x="3673978" y="984551"/>
                          <a:pt x="3577611" y="928337"/>
                        </a:cubicBezTo>
                        <a:lnTo>
                          <a:pt x="1999607" y="20885"/>
                        </a:lnTo>
                        <a:cubicBezTo>
                          <a:pt x="1955439" y="-3207"/>
                          <a:pt x="1919302" y="-7222"/>
                          <a:pt x="1887180" y="12854"/>
                        </a:cubicBezTo>
                        <a:lnTo>
                          <a:pt x="1887180" y="12854"/>
                        </a:lnTo>
                        <a:lnTo>
                          <a:pt x="0" y="1109025"/>
                        </a:lnTo>
                        <a:lnTo>
                          <a:pt x="1826951" y="2478234"/>
                        </a:lnTo>
                        <a:lnTo>
                          <a:pt x="3686023" y="1398125"/>
                        </a:lnTo>
                        <a:cubicBezTo>
                          <a:pt x="3690039" y="1394110"/>
                          <a:pt x="3698069" y="1394110"/>
                          <a:pt x="3702085" y="1390094"/>
                        </a:cubicBezTo>
                        <a:lnTo>
                          <a:pt x="3702085" y="1390094"/>
                        </a:lnTo>
                        <a:lnTo>
                          <a:pt x="3702085" y="1390094"/>
                        </a:lnTo>
                        <a:cubicBezTo>
                          <a:pt x="3730192" y="1370018"/>
                          <a:pt x="3750268" y="1321835"/>
                          <a:pt x="3750268" y="125759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40094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5" name="Polyline: figure 14">
                    <a:extLst>
                      <a:ext uri="{FF2B5EF4-FFF2-40B4-BE49-F238E27FC236}">
                        <a16:creationId xmlns:a16="http://schemas.microsoft.com/office/drawing/2014/main" id="{F486C9A6-C84F-4495-ADA4-73FB19E7FA5E}"/>
                      </a:ext>
                    </a:extLst>
                  </p:cNvPr>
                  <p:cNvSpPr/>
                  <p:nvPr/>
                </p:nvSpPr>
                <p:spPr>
                  <a:xfrm>
                    <a:off x="23493943" y="10499055"/>
                    <a:ext cx="2168249" cy="1401331"/>
                  </a:xfrm>
                  <a:custGeom>
                    <a:avLst/>
                    <a:gdLst>
                      <a:gd name="connsiteX0" fmla="*/ 240917 w 2168249"/>
                      <a:gd name="connsiteY0" fmla="*/ 1401332 h 1401331"/>
                      <a:gd name="connsiteX1" fmla="*/ 2099989 w 2168249"/>
                      <a:gd name="connsiteY1" fmla="*/ 321222 h 1401331"/>
                      <a:gd name="connsiteX2" fmla="*/ 2116050 w 2168249"/>
                      <a:gd name="connsiteY2" fmla="*/ 313192 h 1401331"/>
                      <a:gd name="connsiteX3" fmla="*/ 2116050 w 2168249"/>
                      <a:gd name="connsiteY3" fmla="*/ 313192 h 1401331"/>
                      <a:gd name="connsiteX4" fmla="*/ 2116050 w 2168249"/>
                      <a:gd name="connsiteY4" fmla="*/ 313192 h 1401331"/>
                      <a:gd name="connsiteX5" fmla="*/ 2168249 w 2168249"/>
                      <a:gd name="connsiteY5" fmla="*/ 180687 h 1401331"/>
                      <a:gd name="connsiteX6" fmla="*/ 2120066 w 2168249"/>
                      <a:gd name="connsiteY6" fmla="*/ 0 h 1401331"/>
                      <a:gd name="connsiteX7" fmla="*/ 0 w 2168249"/>
                      <a:gd name="connsiteY7" fmla="*/ 1220644 h 1401331"/>
                      <a:gd name="connsiteX8" fmla="*/ 240917 w 2168249"/>
                      <a:gd name="connsiteY8" fmla="*/ 1401332 h 14013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68249" h="1401331">
                        <a:moveTo>
                          <a:pt x="240917" y="1401332"/>
                        </a:moveTo>
                        <a:lnTo>
                          <a:pt x="2099989" y="321222"/>
                        </a:lnTo>
                        <a:cubicBezTo>
                          <a:pt x="2104005" y="317207"/>
                          <a:pt x="2112035" y="317207"/>
                          <a:pt x="2116050" y="313192"/>
                        </a:cubicBezTo>
                        <a:lnTo>
                          <a:pt x="2116050" y="313192"/>
                        </a:lnTo>
                        <a:lnTo>
                          <a:pt x="2116050" y="313192"/>
                        </a:lnTo>
                        <a:cubicBezTo>
                          <a:pt x="2148173" y="289100"/>
                          <a:pt x="2168249" y="244932"/>
                          <a:pt x="2168249" y="180687"/>
                        </a:cubicBezTo>
                        <a:cubicBezTo>
                          <a:pt x="2168249" y="120458"/>
                          <a:pt x="2152188" y="56214"/>
                          <a:pt x="2120066" y="0"/>
                        </a:cubicBezTo>
                        <a:lnTo>
                          <a:pt x="0" y="1220644"/>
                        </a:lnTo>
                        <a:lnTo>
                          <a:pt x="240917" y="1401332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40094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6" name="Polyline: figure 15">
                    <a:extLst>
                      <a:ext uri="{FF2B5EF4-FFF2-40B4-BE49-F238E27FC236}">
                        <a16:creationId xmlns:a16="http://schemas.microsoft.com/office/drawing/2014/main" id="{9F68C61E-E2DF-43B7-BACA-1BEFAB482290}"/>
                      </a:ext>
                    </a:extLst>
                  </p:cNvPr>
                  <p:cNvSpPr/>
                  <p:nvPr/>
                </p:nvSpPr>
                <p:spPr>
                  <a:xfrm>
                    <a:off x="21863741" y="10506008"/>
                    <a:ext cx="1923317" cy="1411518"/>
                  </a:xfrm>
                  <a:custGeom>
                    <a:avLst/>
                    <a:gdLst>
                      <a:gd name="connsiteX0" fmla="*/ 1750660 w 1923317"/>
                      <a:gd name="connsiteY0" fmla="*/ 1390364 h 1411518"/>
                      <a:gd name="connsiteX1" fmla="*/ 172657 w 1923317"/>
                      <a:gd name="connsiteY1" fmla="*/ 478896 h 1411518"/>
                      <a:gd name="connsiteX2" fmla="*/ 0 w 1923317"/>
                      <a:gd name="connsiteY2" fmla="*/ 149643 h 1411518"/>
                      <a:gd name="connsiteX3" fmla="*/ 0 w 1923317"/>
                      <a:gd name="connsiteY3" fmla="*/ 149643 h 1411518"/>
                      <a:gd name="connsiteX4" fmla="*/ 172657 w 1923317"/>
                      <a:gd name="connsiteY4" fmla="*/ 21154 h 1411518"/>
                      <a:gd name="connsiteX5" fmla="*/ 1750660 w 1923317"/>
                      <a:gd name="connsiteY5" fmla="*/ 932622 h 1411518"/>
                      <a:gd name="connsiteX6" fmla="*/ 1923317 w 1923317"/>
                      <a:gd name="connsiteY6" fmla="*/ 1261875 h 1411518"/>
                      <a:gd name="connsiteX7" fmla="*/ 1923317 w 1923317"/>
                      <a:gd name="connsiteY7" fmla="*/ 1261875 h 1411518"/>
                      <a:gd name="connsiteX8" fmla="*/ 1750660 w 1923317"/>
                      <a:gd name="connsiteY8" fmla="*/ 1390364 h 1411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923317" h="1411518">
                        <a:moveTo>
                          <a:pt x="1750660" y="1390364"/>
                        </a:moveTo>
                        <a:lnTo>
                          <a:pt x="172657" y="478896"/>
                        </a:lnTo>
                        <a:cubicBezTo>
                          <a:pt x="76290" y="422682"/>
                          <a:pt x="0" y="278132"/>
                          <a:pt x="0" y="149643"/>
                        </a:cubicBezTo>
                        <a:lnTo>
                          <a:pt x="0" y="149643"/>
                        </a:lnTo>
                        <a:cubicBezTo>
                          <a:pt x="0" y="25170"/>
                          <a:pt x="76290" y="-35059"/>
                          <a:pt x="172657" y="21154"/>
                        </a:cubicBezTo>
                        <a:lnTo>
                          <a:pt x="1750660" y="932622"/>
                        </a:lnTo>
                        <a:cubicBezTo>
                          <a:pt x="1847027" y="988836"/>
                          <a:pt x="1923317" y="1133386"/>
                          <a:pt x="1923317" y="1261875"/>
                        </a:cubicBezTo>
                        <a:lnTo>
                          <a:pt x="1923317" y="1261875"/>
                        </a:lnTo>
                        <a:cubicBezTo>
                          <a:pt x="1923317" y="1386348"/>
                          <a:pt x="1847027" y="1446578"/>
                          <a:pt x="1750660" y="1390364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40094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sp>
              <p:nvSpPr>
                <p:cNvPr id="17" name="Polyline: figure 16">
                  <a:extLst>
                    <a:ext uri="{FF2B5EF4-FFF2-40B4-BE49-F238E27FC236}">
                      <a16:creationId xmlns:a16="http://schemas.microsoft.com/office/drawing/2014/main" id="{03399E49-87B9-41F6-B4D9-615A6B7F792A}"/>
                    </a:ext>
                  </a:extLst>
                </p:cNvPr>
                <p:cNvSpPr/>
                <p:nvPr/>
              </p:nvSpPr>
              <p:spPr>
                <a:xfrm>
                  <a:off x="23152644" y="11389736"/>
                  <a:ext cx="260992" cy="203951"/>
                </a:xfrm>
                <a:custGeom>
                  <a:avLst/>
                  <a:gdLst>
                    <a:gd name="connsiteX0" fmla="*/ 224855 w 260992"/>
                    <a:gd name="connsiteY0" fmla="*/ 201474 h 203951"/>
                    <a:gd name="connsiteX1" fmla="*/ 36137 w 260992"/>
                    <a:gd name="connsiteY1" fmla="*/ 93062 h 203951"/>
                    <a:gd name="connsiteX2" fmla="*/ 0 w 260992"/>
                    <a:gd name="connsiteY2" fmla="*/ 28817 h 203951"/>
                    <a:gd name="connsiteX3" fmla="*/ 0 w 260992"/>
                    <a:gd name="connsiteY3" fmla="*/ 28817 h 203951"/>
                    <a:gd name="connsiteX4" fmla="*/ 36137 w 260992"/>
                    <a:gd name="connsiteY4" fmla="*/ 4726 h 203951"/>
                    <a:gd name="connsiteX5" fmla="*/ 224855 w 260992"/>
                    <a:gd name="connsiteY5" fmla="*/ 109123 h 203951"/>
                    <a:gd name="connsiteX6" fmla="*/ 260993 w 260992"/>
                    <a:gd name="connsiteY6" fmla="*/ 173367 h 203951"/>
                    <a:gd name="connsiteX7" fmla="*/ 260993 w 260992"/>
                    <a:gd name="connsiteY7" fmla="*/ 173367 h 203951"/>
                    <a:gd name="connsiteX8" fmla="*/ 224855 w 260992"/>
                    <a:gd name="connsiteY8" fmla="*/ 201474 h 2039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0992" h="203951">
                      <a:moveTo>
                        <a:pt x="224855" y="201474"/>
                      </a:moveTo>
                      <a:lnTo>
                        <a:pt x="36137" y="93062"/>
                      </a:lnTo>
                      <a:cubicBezTo>
                        <a:pt x="16061" y="81016"/>
                        <a:pt x="0" y="52909"/>
                        <a:pt x="0" y="28817"/>
                      </a:cubicBezTo>
                      <a:lnTo>
                        <a:pt x="0" y="28817"/>
                      </a:lnTo>
                      <a:cubicBezTo>
                        <a:pt x="0" y="4726"/>
                        <a:pt x="16061" y="-7320"/>
                        <a:pt x="36137" y="4726"/>
                      </a:cubicBezTo>
                      <a:lnTo>
                        <a:pt x="224855" y="109123"/>
                      </a:lnTo>
                      <a:cubicBezTo>
                        <a:pt x="244932" y="121169"/>
                        <a:pt x="260993" y="149276"/>
                        <a:pt x="260993" y="173367"/>
                      </a:cubicBezTo>
                      <a:lnTo>
                        <a:pt x="260993" y="173367"/>
                      </a:lnTo>
                      <a:cubicBezTo>
                        <a:pt x="260993" y="197459"/>
                        <a:pt x="244932" y="209505"/>
                        <a:pt x="224855" y="201474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8" name="Drawing 1">
                <a:extLst>
                  <a:ext uri="{FF2B5EF4-FFF2-40B4-BE49-F238E27FC236}">
                    <a16:creationId xmlns:a16="http://schemas.microsoft.com/office/drawing/2014/main" id="{AE20937D-3AA1-4382-BC7A-1ABCD5BD902C}"/>
                  </a:ext>
                </a:extLst>
              </p:cNvPr>
              <p:cNvGrpSpPr/>
              <p:nvPr/>
            </p:nvGrpSpPr>
            <p:grpSpPr>
              <a:xfrm>
                <a:off x="23405607" y="10184860"/>
                <a:ext cx="803055" cy="457264"/>
                <a:chOff x="23405607" y="10184860"/>
                <a:chExt cx="803055" cy="457264"/>
              </a:xfrm>
              <a:solidFill>
                <a:srgbClr val="000000"/>
              </a:solidFill>
            </p:grpSpPr>
            <p:sp>
              <p:nvSpPr>
                <p:cNvPr id="19" name="Polyline: figure 18">
                  <a:extLst>
                    <a:ext uri="{FF2B5EF4-FFF2-40B4-BE49-F238E27FC236}">
                      <a16:creationId xmlns:a16="http://schemas.microsoft.com/office/drawing/2014/main" id="{208EA742-A378-4185-B904-D05CB564980F}"/>
                    </a:ext>
                  </a:extLst>
                </p:cNvPr>
                <p:cNvSpPr/>
                <p:nvPr/>
              </p:nvSpPr>
              <p:spPr>
                <a:xfrm>
                  <a:off x="23405607" y="10184860"/>
                  <a:ext cx="252962" cy="146557"/>
                </a:xfrm>
                <a:custGeom>
                  <a:avLst/>
                  <a:gdLst>
                    <a:gd name="connsiteX0" fmla="*/ 216825 w 252962"/>
                    <a:gd name="connsiteY0" fmla="*/ 125477 h 146557"/>
                    <a:gd name="connsiteX1" fmla="*/ 216825 w 252962"/>
                    <a:gd name="connsiteY1" fmla="*/ 21080 h 146557"/>
                    <a:gd name="connsiteX2" fmla="*/ 36137 w 252962"/>
                    <a:gd name="connsiteY2" fmla="*/ 21080 h 146557"/>
                    <a:gd name="connsiteX3" fmla="*/ 36137 w 252962"/>
                    <a:gd name="connsiteY3" fmla="*/ 125477 h 146557"/>
                    <a:gd name="connsiteX4" fmla="*/ 216825 w 252962"/>
                    <a:gd name="connsiteY4" fmla="*/ 125477 h 146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962" h="146557">
                      <a:moveTo>
                        <a:pt x="216825" y="125477"/>
                      </a:moveTo>
                      <a:cubicBezTo>
                        <a:pt x="265008" y="97370"/>
                        <a:pt x="265008" y="49187"/>
                        <a:pt x="216825" y="21080"/>
                      </a:cubicBezTo>
                      <a:cubicBezTo>
                        <a:pt x="164626" y="-7027"/>
                        <a:pt x="84321" y="-7027"/>
                        <a:pt x="36137" y="21080"/>
                      </a:cubicBezTo>
                      <a:cubicBezTo>
                        <a:pt x="-12046" y="49187"/>
                        <a:pt x="-12046" y="97370"/>
                        <a:pt x="36137" y="125477"/>
                      </a:cubicBezTo>
                      <a:cubicBezTo>
                        <a:pt x="84321" y="153584"/>
                        <a:pt x="164626" y="153584"/>
                        <a:pt x="216825" y="125477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" name="Polyline: figure 19">
                  <a:extLst>
                    <a:ext uri="{FF2B5EF4-FFF2-40B4-BE49-F238E27FC236}">
                      <a16:creationId xmlns:a16="http://schemas.microsoft.com/office/drawing/2014/main" id="{B18631D4-572E-4A40-BDAE-03C47E5F9B04}"/>
                    </a:ext>
                  </a:extLst>
                </p:cNvPr>
                <p:cNvSpPr/>
                <p:nvPr/>
              </p:nvSpPr>
              <p:spPr>
                <a:xfrm>
                  <a:off x="23678645" y="10337440"/>
                  <a:ext cx="252962" cy="149569"/>
                </a:xfrm>
                <a:custGeom>
                  <a:avLst/>
                  <a:gdLst>
                    <a:gd name="connsiteX0" fmla="*/ 216825 w 252962"/>
                    <a:gd name="connsiteY0" fmla="*/ 125477 h 149569"/>
                    <a:gd name="connsiteX1" fmla="*/ 216825 w 252962"/>
                    <a:gd name="connsiteY1" fmla="*/ 21080 h 149569"/>
                    <a:gd name="connsiteX2" fmla="*/ 36138 w 252962"/>
                    <a:gd name="connsiteY2" fmla="*/ 21080 h 149569"/>
                    <a:gd name="connsiteX3" fmla="*/ 36138 w 252962"/>
                    <a:gd name="connsiteY3" fmla="*/ 125477 h 149569"/>
                    <a:gd name="connsiteX4" fmla="*/ 216825 w 252962"/>
                    <a:gd name="connsiteY4" fmla="*/ 125477 h 149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962" h="149569">
                      <a:moveTo>
                        <a:pt x="216825" y="125477"/>
                      </a:moveTo>
                      <a:cubicBezTo>
                        <a:pt x="265008" y="97370"/>
                        <a:pt x="265008" y="49187"/>
                        <a:pt x="216825" y="21080"/>
                      </a:cubicBezTo>
                      <a:cubicBezTo>
                        <a:pt x="164626" y="-7027"/>
                        <a:pt x="84321" y="-7027"/>
                        <a:pt x="36138" y="21080"/>
                      </a:cubicBezTo>
                      <a:cubicBezTo>
                        <a:pt x="-12046" y="49187"/>
                        <a:pt x="-12046" y="97370"/>
                        <a:pt x="36138" y="125477"/>
                      </a:cubicBezTo>
                      <a:cubicBezTo>
                        <a:pt x="88336" y="157600"/>
                        <a:pt x="168641" y="157600"/>
                        <a:pt x="216825" y="125477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" name="Polyline: figure 42">
                  <a:extLst>
                    <a:ext uri="{FF2B5EF4-FFF2-40B4-BE49-F238E27FC236}">
                      <a16:creationId xmlns:a16="http://schemas.microsoft.com/office/drawing/2014/main" id="{67096752-7B37-4017-AFAD-4C5AC58F99BA}"/>
                    </a:ext>
                  </a:extLst>
                </p:cNvPr>
                <p:cNvSpPr/>
                <p:nvPr/>
              </p:nvSpPr>
              <p:spPr>
                <a:xfrm>
                  <a:off x="23955699" y="10494036"/>
                  <a:ext cx="252962" cy="148088"/>
                </a:xfrm>
                <a:custGeom>
                  <a:avLst/>
                  <a:gdLst>
                    <a:gd name="connsiteX0" fmla="*/ 216825 w 252962"/>
                    <a:gd name="connsiteY0" fmla="*/ 125477 h 148088"/>
                    <a:gd name="connsiteX1" fmla="*/ 216825 w 252962"/>
                    <a:gd name="connsiteY1" fmla="*/ 21080 h 148088"/>
                    <a:gd name="connsiteX2" fmla="*/ 36138 w 252962"/>
                    <a:gd name="connsiteY2" fmla="*/ 21080 h 148088"/>
                    <a:gd name="connsiteX3" fmla="*/ 36138 w 252962"/>
                    <a:gd name="connsiteY3" fmla="*/ 125477 h 148088"/>
                    <a:gd name="connsiteX4" fmla="*/ 216825 w 252962"/>
                    <a:gd name="connsiteY4" fmla="*/ 125477 h 1480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2962" h="148088">
                      <a:moveTo>
                        <a:pt x="216825" y="125477"/>
                      </a:moveTo>
                      <a:cubicBezTo>
                        <a:pt x="265008" y="97371"/>
                        <a:pt x="265008" y="49187"/>
                        <a:pt x="216825" y="21080"/>
                      </a:cubicBezTo>
                      <a:cubicBezTo>
                        <a:pt x="164626" y="-7027"/>
                        <a:pt x="84321" y="-7027"/>
                        <a:pt x="36138" y="21080"/>
                      </a:cubicBezTo>
                      <a:cubicBezTo>
                        <a:pt x="-12046" y="49187"/>
                        <a:pt x="-12046" y="97371"/>
                        <a:pt x="36138" y="125477"/>
                      </a:cubicBezTo>
                      <a:cubicBezTo>
                        <a:pt x="84321" y="157600"/>
                        <a:pt x="168642" y="153584"/>
                        <a:pt x="216825" y="125477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4009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2F7637E1-6C1A-452B-A473-FB6A6D8C96AC}"/>
                </a:ext>
              </a:extLst>
            </p:cNvPr>
            <p:cNvSpPr/>
            <p:nvPr/>
          </p:nvSpPr>
          <p:spPr>
            <a:xfrm>
              <a:off x="24882224" y="11327206"/>
              <a:ext cx="307168" cy="178679"/>
            </a:xfrm>
            <a:custGeom>
              <a:avLst/>
              <a:gdLst>
                <a:gd name="connsiteX0" fmla="*/ 261997 w 307168"/>
                <a:gd name="connsiteY0" fmla="*/ 151577 h 178679"/>
                <a:gd name="connsiteX1" fmla="*/ 45172 w 307168"/>
                <a:gd name="connsiteY1" fmla="*/ 151577 h 178679"/>
                <a:gd name="connsiteX2" fmla="*/ 45172 w 307168"/>
                <a:gd name="connsiteY2" fmla="*/ 27103 h 178679"/>
                <a:gd name="connsiteX3" fmla="*/ 261997 w 307168"/>
                <a:gd name="connsiteY3" fmla="*/ 27103 h 178679"/>
                <a:gd name="connsiteX4" fmla="*/ 261997 w 307168"/>
                <a:gd name="connsiteY4" fmla="*/ 151577 h 178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7168" h="178679">
                  <a:moveTo>
                    <a:pt x="261997" y="151577"/>
                  </a:moveTo>
                  <a:cubicBezTo>
                    <a:pt x="201768" y="187714"/>
                    <a:pt x="105401" y="187714"/>
                    <a:pt x="45172" y="151577"/>
                  </a:cubicBezTo>
                  <a:cubicBezTo>
                    <a:pt x="-15057" y="115439"/>
                    <a:pt x="-15057" y="59225"/>
                    <a:pt x="45172" y="27103"/>
                  </a:cubicBezTo>
                  <a:cubicBezTo>
                    <a:pt x="105401" y="-9034"/>
                    <a:pt x="201768" y="-9034"/>
                    <a:pt x="261997" y="27103"/>
                  </a:cubicBezTo>
                  <a:cubicBezTo>
                    <a:pt x="322226" y="63241"/>
                    <a:pt x="322226" y="119454"/>
                    <a:pt x="261997" y="151577"/>
                  </a:cubicBezTo>
                  <a:close/>
                </a:path>
              </a:pathLst>
            </a:custGeom>
            <a:solidFill>
              <a:srgbClr val="a688fc"/>
            </a:solidFill>
            <a:ln w="4009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5" name="Drawing 4" descr="Picture looks like as man, external, clothes, female&#10;&#10;">
            <a:extLst>
              <a:ext uri="{FF2B5EF4-FFF2-40B4-BE49-F238E27FC236}">
                <a16:creationId xmlns:a16="http://schemas.microsoft.com/office/drawing/2014/main" id="{563772F3-84D2-4880-AADE-EDBA46AA354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6726" r="16726"/>
          <a:stretch>
            <a:fillRect/>
          </a:stretch>
        </p:blipFill>
        <p:spPr/>
      </p:pic>
      <p:pic>
        <p:nvPicPr>
          <p:cNvPr id="22" name="Drawing 21">
            <a:extLst>
              <a:ext uri="{FF2B5EF4-FFF2-40B4-BE49-F238E27FC236}">
                <a16:creationId xmlns:a16="http://schemas.microsoft.com/office/drawing/2014/main" id="{EDD6F761-940B-47E2-BB65-BA8D5F548B0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/>
          <a:srcRect l="16667" r="16667"/>
          <a:stretch>
            <a:fillRect/>
          </a:stretch>
        </p:blipFill>
        <p:spPr>
          <a:xfrm>
            <a:off x="4554538" y="1846263"/>
            <a:ext cx="896937" cy="896937"/>
          </a:xfrm>
        </p:spPr>
      </p:pic>
      <p:pic>
        <p:nvPicPr>
          <p:cNvPr id="28" name="Drawing 27" descr="Picture looks like as Man, building, man, external&#10;&#10;">
            <a:extLst>
              <a:ext uri="{FF2B5EF4-FFF2-40B4-BE49-F238E27FC236}">
                <a16:creationId xmlns:a16="http://schemas.microsoft.com/office/drawing/2014/main" id="{2905E279-85F1-4D92-A0EF-6D72F51DE91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/>
          <a:srcRect l="16670" r="16670"/>
          <a:stretch>
            <a:fillRect/>
          </a:stretch>
        </p:blipFill>
        <p:spPr/>
      </p:pic>
      <p:pic>
        <p:nvPicPr>
          <p:cNvPr id="40" name="Drawing 39" descr="Picture looks like as female, sits, shirt, Man&#10;&#10;">
            <a:extLst>
              <a:ext uri="{FF2B5EF4-FFF2-40B4-BE49-F238E27FC236}">
                <a16:creationId xmlns:a16="http://schemas.microsoft.com/office/drawing/2014/main" id="{66C5AE40-23C6-4A64-A26F-DF5DAD8C3366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6"/>
          <a:srcRect t="21875" b="21875"/>
          <a:stretch>
            <a:fillRect/>
          </a:stretch>
        </p:blipFill>
        <p:spPr>
          <a:xfrm>
            <a:off x="4554538" y="3438749"/>
            <a:ext cx="895973" cy="895739"/>
          </a:xfrm>
        </p:spPr>
      </p:pic>
    </p:spTree>
    <p:extLst>
      <p:ext uri="{BB962C8B-B14F-4D97-AF65-F5344CB8AC3E}">
        <p14:creationId xmlns:p14="http://schemas.microsoft.com/office/powerpoint/2010/main" val="4163160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ubtitle 2">
            <a:extLst>
              <a:ext uri="{FF2B5EF4-FFF2-40B4-BE49-F238E27FC236}">
                <a16:creationId xmlns:a16="http://schemas.microsoft.com/office/drawing/2014/main" id="{BD7E6BA6-F619-F440-8E45-1A36D90405D8}"/>
              </a:ext>
            </a:extLst>
          </p:cNvPr>
          <p:cNvSpPr txBox="1">
            <a:spLocks/>
          </p:cNvSpPr>
          <p:nvPr/>
        </p:nvSpPr>
        <p:spPr>
          <a:xfrm>
            <a:off x="570806" y="3645605"/>
            <a:ext cx="1974466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ECFB775C-1F71-0645-84CB-46D38481505E}"/>
              </a:ext>
            </a:extLst>
          </p:cNvPr>
          <p:cNvSpPr/>
          <p:nvPr/>
        </p:nvSpPr>
        <p:spPr>
          <a:xfrm>
            <a:off x="877050" y="3403293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Kelly Louise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282D4054-DFAE-1841-9C75-83ADCF6CC9F5}"/>
              </a:ext>
            </a:extLst>
          </p:cNvPr>
          <p:cNvSpPr txBox="1">
            <a:spLocks/>
          </p:cNvSpPr>
          <p:nvPr/>
        </p:nvSpPr>
        <p:spPr>
          <a:xfrm>
            <a:off x="2580114" y="3645605"/>
            <a:ext cx="1974466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FEEBEA2-D86B-E64D-97C5-E6CC72CA9CC3}"/>
              </a:ext>
            </a:extLst>
          </p:cNvPr>
          <p:cNvSpPr/>
          <p:nvPr/>
        </p:nvSpPr>
        <p:spPr>
          <a:xfrm>
            <a:off x="2886358" y="3403293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John Doe</a:t>
            </a:r>
          </a:p>
        </p:txBody>
      </p:sp>
      <p:sp>
        <p:nvSpPr>
          <p:cNvPr id="55" name="Subtitle 2">
            <a:extLst>
              <a:ext uri="{FF2B5EF4-FFF2-40B4-BE49-F238E27FC236}">
                <a16:creationId xmlns:a16="http://schemas.microsoft.com/office/drawing/2014/main" id="{2534B29A-4EE5-CA4F-B819-59BEE8931ADE}"/>
              </a:ext>
            </a:extLst>
          </p:cNvPr>
          <p:cNvSpPr txBox="1">
            <a:spLocks/>
          </p:cNvSpPr>
          <p:nvPr/>
        </p:nvSpPr>
        <p:spPr>
          <a:xfrm>
            <a:off x="4589422" y="3645605"/>
            <a:ext cx="1974466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55EA793-F7F1-4746-BFD0-B200C17DB4FA}"/>
              </a:ext>
            </a:extLst>
          </p:cNvPr>
          <p:cNvSpPr/>
          <p:nvPr/>
        </p:nvSpPr>
        <p:spPr>
          <a:xfrm>
            <a:off x="4895665" y="3403293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Ryan McGill</a:t>
            </a:r>
          </a:p>
        </p:txBody>
      </p:sp>
      <p:sp>
        <p:nvSpPr>
          <p:cNvPr id="62" name="Subtitle 2">
            <a:extLst>
              <a:ext uri="{FF2B5EF4-FFF2-40B4-BE49-F238E27FC236}">
                <a16:creationId xmlns:a16="http://schemas.microsoft.com/office/drawing/2014/main" id="{429E9652-B082-FC40-A415-F311086DA78A}"/>
              </a:ext>
            </a:extLst>
          </p:cNvPr>
          <p:cNvSpPr txBox="1">
            <a:spLocks/>
          </p:cNvSpPr>
          <p:nvPr/>
        </p:nvSpPr>
        <p:spPr>
          <a:xfrm>
            <a:off x="6598729" y="3645605"/>
            <a:ext cx="1974466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BC52D12-216E-504F-AF41-FDEA8B276CAF}"/>
              </a:ext>
            </a:extLst>
          </p:cNvPr>
          <p:cNvSpPr/>
          <p:nvPr/>
        </p:nvSpPr>
        <p:spPr>
          <a:xfrm>
            <a:off x="6904973" y="3403293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Katy Mills</a:t>
            </a:r>
          </a:p>
        </p:txBody>
      </p:sp>
      <p:pic>
        <p:nvPicPr>
          <p:cNvPr id="25" name="Drawing 24" descr="Picture looks like as Drawing&#10;&#10;">
            <a:extLst>
              <a:ext uri="{FF2B5EF4-FFF2-40B4-BE49-F238E27FC236}">
                <a16:creationId xmlns:a16="http://schemas.microsoft.com/office/drawing/2014/main" id="{F971CA7D-D107-4405-B2D4-2FAB6977A56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427" y="323881"/>
            <a:ext cx="880686" cy="88068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B3A75BA-EB3E-43B7-877B-B2A2B843AA05}"/>
              </a:ext>
            </a:extLst>
          </p:cNvPr>
          <p:cNvSpPr txBox="1"/>
          <p:nvPr/>
        </p:nvSpPr>
        <p:spPr>
          <a:xfrm>
            <a:off x="598590" y="371100"/>
            <a:ext cx="4267495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awesome team</a:t>
            </a:r>
          </a:p>
        </p:txBody>
      </p:sp>
      <p:grpSp>
        <p:nvGrpSpPr>
          <p:cNvPr id="40" name="Drawing 33">
            <a:extLst>
              <a:ext uri="{FF2B5EF4-FFF2-40B4-BE49-F238E27FC236}">
                <a16:creationId xmlns:a16="http://schemas.microsoft.com/office/drawing/2014/main" id="{B6CF3A4A-FBFB-4587-B8ED-A2E23EFA4510}"/>
              </a:ext>
            </a:extLst>
          </p:cNvPr>
          <p:cNvGrpSpPr/>
          <p:nvPr/>
        </p:nvGrpSpPr>
        <p:grpSpPr>
          <a:xfrm>
            <a:off x="8444337" y="3137578"/>
            <a:ext cx="1672680" cy="2405474"/>
            <a:chOff x="22147409" y="8215748"/>
            <a:chExt cx="4460481" cy="6414597"/>
          </a:xfrm>
        </p:grpSpPr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2164246F-4D38-4B79-B0DC-C79EDD21E49E}"/>
                </a:ext>
              </a:extLst>
            </p:cNvPr>
            <p:cNvSpPr/>
            <p:nvPr/>
          </p:nvSpPr>
          <p:spPr>
            <a:xfrm>
              <a:off x="22147409" y="8500369"/>
              <a:ext cx="3203050" cy="1847913"/>
            </a:xfrm>
            <a:custGeom>
              <a:avLst/>
              <a:gdLst>
                <a:gd name="connsiteX0" fmla="*/ 1414610 w 3203050"/>
                <a:gd name="connsiteY0" fmla="*/ 1847914 h 1847913"/>
                <a:gd name="connsiteX1" fmla="*/ 0 w 3203050"/>
                <a:gd name="connsiteY1" fmla="*/ 1036531 h 1847913"/>
                <a:gd name="connsiteX2" fmla="*/ 1788440 w 3203050"/>
                <a:gd name="connsiteY2" fmla="*/ 0 h 1847913"/>
                <a:gd name="connsiteX3" fmla="*/ 3203050 w 3203050"/>
                <a:gd name="connsiteY3" fmla="*/ 811383 h 1847913"/>
                <a:gd name="connsiteX4" fmla="*/ 1414610 w 3203050"/>
                <a:gd name="connsiteY4" fmla="*/ 1847914 h 1847913"/>
                <a:gd name="connsiteX5" fmla="*/ 97706 w 3203050"/>
                <a:gd name="connsiteY5" fmla="*/ 1036531 h 1847913"/>
                <a:gd name="connsiteX6" fmla="*/ 1414610 w 3203050"/>
                <a:gd name="connsiteY6" fmla="*/ 1792689 h 1847913"/>
                <a:gd name="connsiteX7" fmla="*/ 3105344 w 3203050"/>
                <a:gd name="connsiteY7" fmla="*/ 815631 h 1847913"/>
                <a:gd name="connsiteX8" fmla="*/ 1788440 w 3203050"/>
                <a:gd name="connsiteY8" fmla="*/ 59473 h 1847913"/>
                <a:gd name="connsiteX9" fmla="*/ 97706 w 3203050"/>
                <a:gd name="connsiteY9" fmla="*/ 1036531 h 184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03050" h="1847913">
                  <a:moveTo>
                    <a:pt x="1414610" y="1847914"/>
                  </a:moveTo>
                  <a:lnTo>
                    <a:pt x="0" y="1036531"/>
                  </a:lnTo>
                  <a:lnTo>
                    <a:pt x="1788440" y="0"/>
                  </a:lnTo>
                  <a:lnTo>
                    <a:pt x="3203050" y="811383"/>
                  </a:lnTo>
                  <a:lnTo>
                    <a:pt x="1414610" y="1847914"/>
                  </a:lnTo>
                  <a:close/>
                  <a:moveTo>
                    <a:pt x="97706" y="1036531"/>
                  </a:moveTo>
                  <a:lnTo>
                    <a:pt x="1414610" y="1792689"/>
                  </a:lnTo>
                  <a:lnTo>
                    <a:pt x="3105344" y="815631"/>
                  </a:lnTo>
                  <a:lnTo>
                    <a:pt x="1788440" y="59473"/>
                  </a:lnTo>
                  <a:lnTo>
                    <a:pt x="97706" y="1036531"/>
                  </a:lnTo>
                  <a:close/>
                </a:path>
              </a:pathLst>
            </a:custGeom>
            <a:solidFill>
              <a:srgbClr val="a688fc"/>
            </a:solidFill>
            <a:ln w="424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42" name="Drawing 33">
              <a:extLst>
                <a:ext uri="{FF2B5EF4-FFF2-40B4-BE49-F238E27FC236}">
                  <a16:creationId xmlns:a16="http://schemas.microsoft.com/office/drawing/2014/main" id="{B6CF3A4A-FBFB-4587-B8ED-A2E23EFA4510}"/>
                </a:ext>
              </a:extLst>
            </p:cNvPr>
            <p:cNvGrpSpPr/>
            <p:nvPr/>
          </p:nvGrpSpPr>
          <p:grpSpPr>
            <a:xfrm>
              <a:off x="22512743" y="8213944"/>
              <a:ext cx="2478167" cy="1778915"/>
              <a:chOff x="22512743" y="8213944"/>
              <a:chExt cx="2478167" cy="1778915"/>
            </a:xfrm>
            <a:solidFill>
              <a:srgbClr val="000000"/>
            </a:solidFill>
          </p:grpSpPr>
          <p:grpSp>
            <p:nvGrpSpPr>
              <p:cNvPr id="43" name="Drawing 33">
                <a:extLst>
                  <a:ext uri="{FF2B5EF4-FFF2-40B4-BE49-F238E27FC236}">
                    <a16:creationId xmlns:a16="http://schemas.microsoft.com/office/drawing/2014/main" id="{B6CF3A4A-FBFB-4587-B8ED-A2E23EFA4510}"/>
                  </a:ext>
                </a:extLst>
              </p:cNvPr>
              <p:cNvGrpSpPr/>
              <p:nvPr/>
            </p:nvGrpSpPr>
            <p:grpSpPr>
              <a:xfrm>
                <a:off x="22512743" y="8213944"/>
                <a:ext cx="2478167" cy="1778915"/>
                <a:chOff x="22512743" y="8213944"/>
                <a:chExt cx="2478167" cy="1778915"/>
              </a:xfrm>
              <a:solidFill>
                <a:srgbClr val="000000"/>
              </a:solidFill>
            </p:grpSpPr>
            <p:sp>
              <p:nvSpPr>
                <p:cNvPr id="44" name="Polyline: figure 43">
                  <a:extLst>
                    <a:ext uri="{FF2B5EF4-FFF2-40B4-BE49-F238E27FC236}">
                      <a16:creationId xmlns:a16="http://schemas.microsoft.com/office/drawing/2014/main" id="{41C923E7-1E89-45A7-958E-83F5B1BD6C6A}"/>
                    </a:ext>
                  </a:extLst>
                </p:cNvPr>
                <p:cNvSpPr/>
                <p:nvPr/>
              </p:nvSpPr>
              <p:spPr>
                <a:xfrm>
                  <a:off x="22512743" y="8366875"/>
                  <a:ext cx="2476629" cy="1625985"/>
                </a:xfrm>
                <a:custGeom>
                  <a:avLst/>
                  <a:gdLst>
                    <a:gd name="connsiteX0" fmla="*/ 1129989 w 2476629"/>
                    <a:gd name="connsiteY0" fmla="*/ 1603329 h 1625985"/>
                    <a:gd name="connsiteX1" fmla="*/ 2438396 w 2476629"/>
                    <a:gd name="connsiteY1" fmla="*/ 847171 h 1625985"/>
                    <a:gd name="connsiteX2" fmla="*/ 2476629 w 2476629"/>
                    <a:gd name="connsiteY2" fmla="*/ 791946 h 1625985"/>
                    <a:gd name="connsiteX3" fmla="*/ 2476629 w 2476629"/>
                    <a:gd name="connsiteY3" fmla="*/ 791946 h 1625985"/>
                    <a:gd name="connsiteX4" fmla="*/ 2476629 w 2476629"/>
                    <a:gd name="connsiteY4" fmla="*/ 447852 h 1625985"/>
                    <a:gd name="connsiteX5" fmla="*/ 2404412 w 2476629"/>
                    <a:gd name="connsiteY5" fmla="*/ 507325 h 1625985"/>
                    <a:gd name="connsiteX6" fmla="*/ 1576037 w 2476629"/>
                    <a:gd name="connsiteY6" fmla="*/ 31540 h 1625985"/>
                    <a:gd name="connsiteX7" fmla="*/ 1350889 w 2476629"/>
                    <a:gd name="connsiteY7" fmla="*/ 23044 h 1625985"/>
                    <a:gd name="connsiteX8" fmla="*/ 97706 w 2476629"/>
                    <a:gd name="connsiteY8" fmla="*/ 745217 h 1625985"/>
                    <a:gd name="connsiteX9" fmla="*/ 0 w 2476629"/>
                    <a:gd name="connsiteY9" fmla="*/ 689992 h 1625985"/>
                    <a:gd name="connsiteX10" fmla="*/ 0 w 2476629"/>
                    <a:gd name="connsiteY10" fmla="*/ 1034086 h 1625985"/>
                    <a:gd name="connsiteX11" fmla="*/ 0 w 2476629"/>
                    <a:gd name="connsiteY11" fmla="*/ 1034086 h 1625985"/>
                    <a:gd name="connsiteX12" fmla="*/ 55225 w 2476629"/>
                    <a:gd name="connsiteY12" fmla="*/ 1106304 h 1625985"/>
                    <a:gd name="connsiteX13" fmla="*/ 900592 w 2476629"/>
                    <a:gd name="connsiteY13" fmla="*/ 1590585 h 1625985"/>
                    <a:gd name="connsiteX14" fmla="*/ 1129989 w 2476629"/>
                    <a:gd name="connsiteY14" fmla="*/ 1603329 h 1625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476629" h="1625985">
                      <a:moveTo>
                        <a:pt x="1129989" y="1603329"/>
                      </a:moveTo>
                      <a:lnTo>
                        <a:pt x="2438396" y="847171"/>
                      </a:lnTo>
                      <a:cubicBezTo>
                        <a:pt x="2463885" y="830179"/>
                        <a:pt x="2476629" y="813186"/>
                        <a:pt x="2476629" y="791946"/>
                      </a:cubicBezTo>
                      <a:lnTo>
                        <a:pt x="2476629" y="791946"/>
                      </a:lnTo>
                      <a:lnTo>
                        <a:pt x="2476629" y="447852"/>
                      </a:lnTo>
                      <a:cubicBezTo>
                        <a:pt x="2476629" y="447852"/>
                        <a:pt x="2429900" y="486084"/>
                        <a:pt x="2404412" y="507325"/>
                      </a:cubicBezTo>
                      <a:lnTo>
                        <a:pt x="1576037" y="31540"/>
                      </a:lnTo>
                      <a:cubicBezTo>
                        <a:pt x="1508067" y="-6693"/>
                        <a:pt x="1406114" y="-10941"/>
                        <a:pt x="1350889" y="23044"/>
                      </a:cubicBezTo>
                      <a:lnTo>
                        <a:pt x="97706" y="745217"/>
                      </a:lnTo>
                      <a:lnTo>
                        <a:pt x="0" y="689992"/>
                      </a:lnTo>
                      <a:lnTo>
                        <a:pt x="0" y="1034086"/>
                      </a:lnTo>
                      <a:lnTo>
                        <a:pt x="0" y="1034086"/>
                      </a:lnTo>
                      <a:cubicBezTo>
                        <a:pt x="0" y="1059575"/>
                        <a:pt x="16992" y="1085063"/>
                        <a:pt x="55225" y="1106304"/>
                      </a:cubicBezTo>
                      <a:lnTo>
                        <a:pt x="900592" y="1590585"/>
                      </a:lnTo>
                      <a:cubicBezTo>
                        <a:pt x="968562" y="1633065"/>
                        <a:pt x="1070515" y="1637313"/>
                        <a:pt x="1129989" y="1603329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" name="Polyline: figure 44">
                  <a:extLst>
                    <a:ext uri="{FF2B5EF4-FFF2-40B4-BE49-F238E27FC236}">
                      <a16:creationId xmlns:a16="http://schemas.microsoft.com/office/drawing/2014/main" id="{D21FB6A9-77C9-486D-B543-9AB81075DA95}"/>
                    </a:ext>
                  </a:extLst>
                </p:cNvPr>
                <p:cNvSpPr/>
                <p:nvPr/>
              </p:nvSpPr>
              <p:spPr>
                <a:xfrm>
                  <a:off x="23536530" y="8366875"/>
                  <a:ext cx="1452842" cy="1624569"/>
                </a:xfrm>
                <a:custGeom>
                  <a:avLst/>
                  <a:gdLst>
                    <a:gd name="connsiteX0" fmla="*/ 1380625 w 1452842"/>
                    <a:gd name="connsiteY0" fmla="*/ 507325 h 1624569"/>
                    <a:gd name="connsiteX1" fmla="*/ 552250 w 1452842"/>
                    <a:gd name="connsiteY1" fmla="*/ 31540 h 1624569"/>
                    <a:gd name="connsiteX2" fmla="*/ 327102 w 1452842"/>
                    <a:gd name="connsiteY2" fmla="*/ 23044 h 1624569"/>
                    <a:gd name="connsiteX3" fmla="*/ 0 w 1452842"/>
                    <a:gd name="connsiteY3" fmla="*/ 209959 h 1624569"/>
                    <a:gd name="connsiteX4" fmla="*/ 0 w 1452842"/>
                    <a:gd name="connsiteY4" fmla="*/ 1624569 h 1624569"/>
                    <a:gd name="connsiteX5" fmla="*/ 106202 w 1452842"/>
                    <a:gd name="connsiteY5" fmla="*/ 1603329 h 1624569"/>
                    <a:gd name="connsiteX6" fmla="*/ 1414610 w 1452842"/>
                    <a:gd name="connsiteY6" fmla="*/ 847171 h 1624569"/>
                    <a:gd name="connsiteX7" fmla="*/ 1452842 w 1452842"/>
                    <a:gd name="connsiteY7" fmla="*/ 791946 h 1624569"/>
                    <a:gd name="connsiteX8" fmla="*/ 1452842 w 1452842"/>
                    <a:gd name="connsiteY8" fmla="*/ 791946 h 1624569"/>
                    <a:gd name="connsiteX9" fmla="*/ 1452842 w 1452842"/>
                    <a:gd name="connsiteY9" fmla="*/ 447852 h 1624569"/>
                    <a:gd name="connsiteX10" fmla="*/ 1380625 w 1452842"/>
                    <a:gd name="connsiteY10" fmla="*/ 507325 h 1624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52842" h="1624569">
                      <a:moveTo>
                        <a:pt x="1380625" y="507325"/>
                      </a:moveTo>
                      <a:lnTo>
                        <a:pt x="552250" y="31540"/>
                      </a:lnTo>
                      <a:cubicBezTo>
                        <a:pt x="484281" y="-6693"/>
                        <a:pt x="382327" y="-10941"/>
                        <a:pt x="327102" y="23044"/>
                      </a:cubicBezTo>
                      <a:lnTo>
                        <a:pt x="0" y="209959"/>
                      </a:lnTo>
                      <a:lnTo>
                        <a:pt x="0" y="1624569"/>
                      </a:lnTo>
                      <a:cubicBezTo>
                        <a:pt x="38233" y="1624569"/>
                        <a:pt x="76465" y="1616073"/>
                        <a:pt x="106202" y="1603329"/>
                      </a:cubicBezTo>
                      <a:lnTo>
                        <a:pt x="1414610" y="847171"/>
                      </a:lnTo>
                      <a:cubicBezTo>
                        <a:pt x="1440098" y="830179"/>
                        <a:pt x="1452842" y="813186"/>
                        <a:pt x="1452842" y="791946"/>
                      </a:cubicBezTo>
                      <a:lnTo>
                        <a:pt x="1452842" y="791946"/>
                      </a:lnTo>
                      <a:lnTo>
                        <a:pt x="1452842" y="447852"/>
                      </a:lnTo>
                      <a:cubicBezTo>
                        <a:pt x="1452842" y="443604"/>
                        <a:pt x="1406114" y="486084"/>
                        <a:pt x="1380625" y="507325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" name="Polyline: figure 45">
                  <a:extLst>
                    <a:ext uri="{FF2B5EF4-FFF2-40B4-BE49-F238E27FC236}">
                      <a16:creationId xmlns:a16="http://schemas.microsoft.com/office/drawing/2014/main" id="{CAA6C9DE-0EAD-4574-8D1E-AB1743AE6722}"/>
                    </a:ext>
                  </a:extLst>
                </p:cNvPr>
                <p:cNvSpPr/>
                <p:nvPr/>
              </p:nvSpPr>
              <p:spPr>
                <a:xfrm>
                  <a:off x="22515056" y="8213944"/>
                  <a:ext cx="2475855" cy="1430961"/>
                </a:xfrm>
                <a:custGeom>
                  <a:avLst/>
                  <a:gdLst>
                    <a:gd name="connsiteX0" fmla="*/ 40168 w 2475855"/>
                    <a:gd name="connsiteY0" fmla="*/ 783450 h 1430961"/>
                    <a:gd name="connsiteX1" fmla="*/ 1348576 w 2475855"/>
                    <a:gd name="connsiteY1" fmla="*/ 23044 h 1430961"/>
                    <a:gd name="connsiteX2" fmla="*/ 1573724 w 2475855"/>
                    <a:gd name="connsiteY2" fmla="*/ 31540 h 1430961"/>
                    <a:gd name="connsiteX3" fmla="*/ 2419091 w 2475855"/>
                    <a:gd name="connsiteY3" fmla="*/ 515821 h 1430961"/>
                    <a:gd name="connsiteX4" fmla="*/ 2436084 w 2475855"/>
                    <a:gd name="connsiteY4" fmla="*/ 647511 h 1430961"/>
                    <a:gd name="connsiteX5" fmla="*/ 1127676 w 2475855"/>
                    <a:gd name="connsiteY5" fmla="*/ 1407917 h 1430961"/>
                    <a:gd name="connsiteX6" fmla="*/ 902528 w 2475855"/>
                    <a:gd name="connsiteY6" fmla="*/ 1399421 h 1430961"/>
                    <a:gd name="connsiteX7" fmla="*/ 52912 w 2475855"/>
                    <a:gd name="connsiteY7" fmla="*/ 915140 h 1430961"/>
                    <a:gd name="connsiteX8" fmla="*/ 40168 w 2475855"/>
                    <a:gd name="connsiteY8" fmla="*/ 783450 h 1430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475855" h="1430961">
                      <a:moveTo>
                        <a:pt x="40168" y="783450"/>
                      </a:moveTo>
                      <a:lnTo>
                        <a:pt x="1348576" y="23044"/>
                      </a:lnTo>
                      <a:cubicBezTo>
                        <a:pt x="1408049" y="-10941"/>
                        <a:pt x="1510003" y="-6693"/>
                        <a:pt x="1573724" y="31540"/>
                      </a:cubicBezTo>
                      <a:lnTo>
                        <a:pt x="2419091" y="515821"/>
                      </a:lnTo>
                      <a:cubicBezTo>
                        <a:pt x="2487060" y="554054"/>
                        <a:pt x="2495557" y="613527"/>
                        <a:pt x="2436084" y="647511"/>
                      </a:cubicBezTo>
                      <a:lnTo>
                        <a:pt x="1127676" y="1407917"/>
                      </a:lnTo>
                      <a:cubicBezTo>
                        <a:pt x="1068203" y="1441902"/>
                        <a:pt x="966249" y="1437654"/>
                        <a:pt x="902528" y="1399421"/>
                      </a:cubicBezTo>
                      <a:lnTo>
                        <a:pt x="52912" y="915140"/>
                      </a:lnTo>
                      <a:cubicBezTo>
                        <a:pt x="-10809" y="872659"/>
                        <a:pt x="-19305" y="817434"/>
                        <a:pt x="40168" y="7834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8" name="Drawing 33">
                <a:extLst>
                  <a:ext uri="{FF2B5EF4-FFF2-40B4-BE49-F238E27FC236}">
                    <a16:creationId xmlns:a16="http://schemas.microsoft.com/office/drawing/2014/main" id="{B6CF3A4A-FBFB-4587-B8ED-A2E23EFA4510}"/>
                  </a:ext>
                </a:extLst>
              </p:cNvPr>
              <p:cNvGrpSpPr/>
              <p:nvPr/>
            </p:nvGrpSpPr>
            <p:grpSpPr>
              <a:xfrm>
                <a:off x="23359686" y="8664982"/>
                <a:ext cx="786990" cy="453482"/>
                <a:chOff x="23359686" y="8664982"/>
                <a:chExt cx="786990" cy="453482"/>
              </a:xfrm>
              <a:solidFill>
                <a:srgbClr val="000000"/>
              </a:solidFill>
            </p:grpSpPr>
            <p:sp>
              <p:nvSpPr>
                <p:cNvPr id="49" name="Polyline: figure 48">
                  <a:extLst>
                    <a:ext uri="{FF2B5EF4-FFF2-40B4-BE49-F238E27FC236}">
                      <a16:creationId xmlns:a16="http://schemas.microsoft.com/office/drawing/2014/main" id="{088095DE-5102-4859-86AA-3998282A2C76}"/>
                    </a:ext>
                  </a:extLst>
                </p:cNvPr>
                <p:cNvSpPr/>
                <p:nvPr/>
              </p:nvSpPr>
              <p:spPr>
                <a:xfrm>
                  <a:off x="23894944" y="8664982"/>
                  <a:ext cx="251733" cy="143372"/>
                </a:xfrm>
                <a:custGeom>
                  <a:avLst/>
                  <a:gdLst>
                    <a:gd name="connsiteX0" fmla="*/ 36657 w 251733"/>
                    <a:gd name="connsiteY0" fmla="*/ 124256 h 143372"/>
                    <a:gd name="connsiteX1" fmla="*/ 36657 w 251733"/>
                    <a:gd name="connsiteY1" fmla="*/ 22302 h 143372"/>
                    <a:gd name="connsiteX2" fmla="*/ 215076 w 251733"/>
                    <a:gd name="connsiteY2" fmla="*/ 22302 h 143372"/>
                    <a:gd name="connsiteX3" fmla="*/ 215076 w 251733"/>
                    <a:gd name="connsiteY3" fmla="*/ 124256 h 143372"/>
                    <a:gd name="connsiteX4" fmla="*/ 36657 w 251733"/>
                    <a:gd name="connsiteY4" fmla="*/ 124256 h 143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733" h="143372">
                      <a:moveTo>
                        <a:pt x="36657" y="124256"/>
                      </a:moveTo>
                      <a:cubicBezTo>
                        <a:pt x="-10072" y="94520"/>
                        <a:pt x="-14320" y="52039"/>
                        <a:pt x="36657" y="22302"/>
                      </a:cubicBezTo>
                      <a:cubicBezTo>
                        <a:pt x="83386" y="-7434"/>
                        <a:pt x="164099" y="-7434"/>
                        <a:pt x="215076" y="22302"/>
                      </a:cubicBezTo>
                      <a:cubicBezTo>
                        <a:pt x="261805" y="52039"/>
                        <a:pt x="266053" y="94520"/>
                        <a:pt x="215076" y="124256"/>
                      </a:cubicBezTo>
                      <a:cubicBezTo>
                        <a:pt x="168347" y="149745"/>
                        <a:pt x="87634" y="149745"/>
                        <a:pt x="36657" y="124256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" name="Polyline: figure 50">
                  <a:extLst>
                    <a:ext uri="{FF2B5EF4-FFF2-40B4-BE49-F238E27FC236}">
                      <a16:creationId xmlns:a16="http://schemas.microsoft.com/office/drawing/2014/main" id="{5E666BEE-1683-46EE-B3B9-E7C75A498988}"/>
                    </a:ext>
                  </a:extLst>
                </p:cNvPr>
                <p:cNvSpPr/>
                <p:nvPr/>
              </p:nvSpPr>
              <p:spPr>
                <a:xfrm>
                  <a:off x="23627315" y="8817912"/>
                  <a:ext cx="251733" cy="146558"/>
                </a:xfrm>
                <a:custGeom>
                  <a:avLst/>
                  <a:gdLst>
                    <a:gd name="connsiteX0" fmla="*/ 36657 w 251733"/>
                    <a:gd name="connsiteY0" fmla="*/ 124256 h 146558"/>
                    <a:gd name="connsiteX1" fmla="*/ 36657 w 251733"/>
                    <a:gd name="connsiteY1" fmla="*/ 22302 h 146558"/>
                    <a:gd name="connsiteX2" fmla="*/ 215076 w 251733"/>
                    <a:gd name="connsiteY2" fmla="*/ 22302 h 146558"/>
                    <a:gd name="connsiteX3" fmla="*/ 215076 w 251733"/>
                    <a:gd name="connsiteY3" fmla="*/ 124256 h 146558"/>
                    <a:gd name="connsiteX4" fmla="*/ 36657 w 251733"/>
                    <a:gd name="connsiteY4" fmla="*/ 124256 h 146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733" h="146558">
                      <a:moveTo>
                        <a:pt x="36657" y="124256"/>
                      </a:moveTo>
                      <a:cubicBezTo>
                        <a:pt x="-10072" y="94520"/>
                        <a:pt x="-14320" y="52039"/>
                        <a:pt x="36657" y="22302"/>
                      </a:cubicBezTo>
                      <a:cubicBezTo>
                        <a:pt x="83386" y="-7434"/>
                        <a:pt x="164099" y="-7434"/>
                        <a:pt x="215076" y="22302"/>
                      </a:cubicBezTo>
                      <a:cubicBezTo>
                        <a:pt x="261805" y="52039"/>
                        <a:pt x="266053" y="94520"/>
                        <a:pt x="215076" y="124256"/>
                      </a:cubicBezTo>
                      <a:cubicBezTo>
                        <a:pt x="168347" y="153993"/>
                        <a:pt x="87634" y="153993"/>
                        <a:pt x="36657" y="124256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4" name="Polyline: figure 53">
                  <a:extLst>
                    <a:ext uri="{FF2B5EF4-FFF2-40B4-BE49-F238E27FC236}">
                      <a16:creationId xmlns:a16="http://schemas.microsoft.com/office/drawing/2014/main" id="{8D7EA0EE-B367-404F-AB9C-0422173B8448}"/>
                    </a:ext>
                  </a:extLst>
                </p:cNvPr>
                <p:cNvSpPr/>
                <p:nvPr/>
              </p:nvSpPr>
              <p:spPr>
                <a:xfrm>
                  <a:off x="23359686" y="8975091"/>
                  <a:ext cx="251733" cy="143372"/>
                </a:xfrm>
                <a:custGeom>
                  <a:avLst/>
                  <a:gdLst>
                    <a:gd name="connsiteX0" fmla="*/ 36657 w 251733"/>
                    <a:gd name="connsiteY0" fmla="*/ 124256 h 143372"/>
                    <a:gd name="connsiteX1" fmla="*/ 36657 w 251733"/>
                    <a:gd name="connsiteY1" fmla="*/ 22302 h 143372"/>
                    <a:gd name="connsiteX2" fmla="*/ 215076 w 251733"/>
                    <a:gd name="connsiteY2" fmla="*/ 22302 h 143372"/>
                    <a:gd name="connsiteX3" fmla="*/ 215076 w 251733"/>
                    <a:gd name="connsiteY3" fmla="*/ 124256 h 143372"/>
                    <a:gd name="connsiteX4" fmla="*/ 36657 w 251733"/>
                    <a:gd name="connsiteY4" fmla="*/ 124256 h 143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1733" h="143372">
                      <a:moveTo>
                        <a:pt x="36657" y="124256"/>
                      </a:moveTo>
                      <a:cubicBezTo>
                        <a:pt x="-10072" y="94520"/>
                        <a:pt x="-14320" y="52039"/>
                        <a:pt x="36657" y="22302"/>
                      </a:cubicBezTo>
                      <a:cubicBezTo>
                        <a:pt x="83386" y="-7434"/>
                        <a:pt x="164099" y="-7434"/>
                        <a:pt x="215076" y="22302"/>
                      </a:cubicBezTo>
                      <a:cubicBezTo>
                        <a:pt x="261805" y="52039"/>
                        <a:pt x="266053" y="94520"/>
                        <a:pt x="215076" y="124256"/>
                      </a:cubicBezTo>
                      <a:cubicBezTo>
                        <a:pt x="168347" y="149745"/>
                        <a:pt x="87634" y="149745"/>
                        <a:pt x="36657" y="124256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42454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2A1EE24F-8900-4002-8769-C421076CE051}"/>
                </a:ext>
              </a:extLst>
            </p:cNvPr>
            <p:cNvSpPr/>
            <p:nvPr/>
          </p:nvSpPr>
          <p:spPr>
            <a:xfrm>
              <a:off x="24283129" y="9720629"/>
              <a:ext cx="324977" cy="189039"/>
            </a:xfrm>
            <a:custGeom>
              <a:avLst/>
              <a:gdLst>
                <a:gd name="connsiteX0" fmla="*/ 277187 w 324977"/>
                <a:gd name="connsiteY0" fmla="*/ 160365 h 189039"/>
                <a:gd name="connsiteX1" fmla="*/ 47791 w 324977"/>
                <a:gd name="connsiteY1" fmla="*/ 160365 h 189039"/>
                <a:gd name="connsiteX2" fmla="*/ 47791 w 324977"/>
                <a:gd name="connsiteY2" fmla="*/ 28674 h 189039"/>
                <a:gd name="connsiteX3" fmla="*/ 277187 w 324977"/>
                <a:gd name="connsiteY3" fmla="*/ 28674 h 189039"/>
                <a:gd name="connsiteX4" fmla="*/ 277187 w 324977"/>
                <a:gd name="connsiteY4" fmla="*/ 160365 h 18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4977" h="189039">
                  <a:moveTo>
                    <a:pt x="277187" y="160365"/>
                  </a:moveTo>
                  <a:cubicBezTo>
                    <a:pt x="213466" y="198598"/>
                    <a:pt x="111512" y="198598"/>
                    <a:pt x="47791" y="160365"/>
                  </a:cubicBezTo>
                  <a:cubicBezTo>
                    <a:pt x="-15930" y="122132"/>
                    <a:pt x="-15930" y="62659"/>
                    <a:pt x="47791" y="28674"/>
                  </a:cubicBezTo>
                  <a:cubicBezTo>
                    <a:pt x="111512" y="-9558"/>
                    <a:pt x="213466" y="-9558"/>
                    <a:pt x="277187" y="28674"/>
                  </a:cubicBezTo>
                  <a:cubicBezTo>
                    <a:pt x="340908" y="62659"/>
                    <a:pt x="340908" y="122132"/>
                    <a:pt x="277187" y="160365"/>
                  </a:cubicBezTo>
                  <a:close/>
                </a:path>
              </a:pathLst>
            </a:custGeom>
            <a:solidFill>
              <a:srgbClr val="a688fc"/>
            </a:solidFill>
            <a:ln w="424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7" name="Polyline: figure 56">
              <a:extLst>
                <a:ext uri="{FF2B5EF4-FFF2-40B4-BE49-F238E27FC236}">
                  <a16:creationId xmlns:a16="http://schemas.microsoft.com/office/drawing/2014/main" id="{3E1F5160-2AFA-49E5-9D0D-5EDB1620BDD7}"/>
                </a:ext>
              </a:extLst>
            </p:cNvPr>
            <p:cNvSpPr/>
            <p:nvPr/>
          </p:nvSpPr>
          <p:spPr>
            <a:xfrm>
              <a:off x="23604499" y="9791784"/>
              <a:ext cx="3011886" cy="4825815"/>
            </a:xfrm>
            <a:custGeom>
              <a:avLst/>
              <a:gdLst>
                <a:gd name="connsiteX0" fmla="*/ 25489 w 3011886"/>
                <a:gd name="connsiteY0" fmla="*/ 4825816 h 4825815"/>
                <a:gd name="connsiteX1" fmla="*/ 0 w 3011886"/>
                <a:gd name="connsiteY1" fmla="*/ 4783335 h 4825815"/>
                <a:gd name="connsiteX2" fmla="*/ 2914181 w 3011886"/>
                <a:gd name="connsiteY2" fmla="*/ 3101097 h 4825815"/>
                <a:gd name="connsiteX3" fmla="*/ 548002 w 3011886"/>
                <a:gd name="connsiteY3" fmla="*/ 1733216 h 4825815"/>
                <a:gd name="connsiteX4" fmla="*/ 2149527 w 3011886"/>
                <a:gd name="connsiteY4" fmla="*/ 807135 h 4825815"/>
                <a:gd name="connsiteX5" fmla="*/ 828375 w 3011886"/>
                <a:gd name="connsiteY5" fmla="*/ 42481 h 4825815"/>
                <a:gd name="connsiteX6" fmla="*/ 853864 w 3011886"/>
                <a:gd name="connsiteY6" fmla="*/ 0 h 4825815"/>
                <a:gd name="connsiteX7" fmla="*/ 2247233 w 3011886"/>
                <a:gd name="connsiteY7" fmla="*/ 807135 h 4825815"/>
                <a:gd name="connsiteX8" fmla="*/ 645708 w 3011886"/>
                <a:gd name="connsiteY8" fmla="*/ 1733216 h 4825815"/>
                <a:gd name="connsiteX9" fmla="*/ 3011887 w 3011886"/>
                <a:gd name="connsiteY9" fmla="*/ 3101097 h 4825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11886" h="4825815">
                  <a:moveTo>
                    <a:pt x="25489" y="4825816"/>
                  </a:moveTo>
                  <a:lnTo>
                    <a:pt x="0" y="4783335"/>
                  </a:lnTo>
                  <a:lnTo>
                    <a:pt x="2914181" y="3101097"/>
                  </a:lnTo>
                  <a:lnTo>
                    <a:pt x="548002" y="1733216"/>
                  </a:lnTo>
                  <a:lnTo>
                    <a:pt x="2149527" y="807135"/>
                  </a:lnTo>
                  <a:lnTo>
                    <a:pt x="828375" y="42481"/>
                  </a:lnTo>
                  <a:lnTo>
                    <a:pt x="853864" y="0"/>
                  </a:lnTo>
                  <a:lnTo>
                    <a:pt x="2247233" y="807135"/>
                  </a:lnTo>
                  <a:lnTo>
                    <a:pt x="645708" y="1733216"/>
                  </a:lnTo>
                  <a:lnTo>
                    <a:pt x="3011887" y="3101097"/>
                  </a:lnTo>
                  <a:close/>
                </a:path>
              </a:pathLst>
            </a:custGeom>
            <a:solidFill>
              <a:srgbClr val="a688fc"/>
            </a:solidFill>
            <a:ln w="4245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61" name="Drawing 58">
            <a:extLst>
              <a:ext uri="{FF2B5EF4-FFF2-40B4-BE49-F238E27FC236}">
                <a16:creationId xmlns:a16="http://schemas.microsoft.com/office/drawing/2014/main" id="{E6458182-F083-4A2E-8454-E38CC51C6C72}"/>
              </a:ext>
            </a:extLst>
          </p:cNvPr>
          <p:cNvGrpSpPr/>
          <p:nvPr/>
        </p:nvGrpSpPr>
        <p:grpSpPr>
          <a:xfrm>
            <a:off x="-244214" y="1513383"/>
            <a:ext cx="744675" cy="710827"/>
            <a:chOff x="0" y="4227498"/>
            <a:chExt cx="1985801" cy="1895538"/>
          </a:xfrm>
          <a:solidFill>
            <a:srgbClr val="000000"/>
          </a:solidFill>
        </p:grpSpPr>
        <p:grpSp>
          <p:nvGrpSpPr>
            <p:cNvPr id="64" name="Drawing 58">
              <a:extLst>
                <a:ext uri="{FF2B5EF4-FFF2-40B4-BE49-F238E27FC236}">
                  <a16:creationId xmlns:a16="http://schemas.microsoft.com/office/drawing/2014/main" id="{E6458182-F083-4A2E-8454-E38CC51C6C72}"/>
                </a:ext>
              </a:extLst>
            </p:cNvPr>
            <p:cNvGrpSpPr/>
            <p:nvPr/>
          </p:nvGrpSpPr>
          <p:grpSpPr>
            <a:xfrm>
              <a:off x="0" y="4227498"/>
              <a:ext cx="1985801" cy="1895538"/>
              <a:chOff x="0" y="4227498"/>
              <a:chExt cx="1985801" cy="1895538"/>
            </a:xfrm>
            <a:solidFill>
              <a:srgbClr val="000000"/>
            </a:solidFill>
          </p:grpSpPr>
          <p:sp>
            <p:nvSpPr>
              <p:cNvPr id="65" name="Polyline: figure 64">
                <a:extLst>
                  <a:ext uri="{FF2B5EF4-FFF2-40B4-BE49-F238E27FC236}">
                    <a16:creationId xmlns:a16="http://schemas.microsoft.com/office/drawing/2014/main" id="{BE760F92-E344-4230-9A0E-01555C1EE61C}"/>
                  </a:ext>
                </a:extLst>
              </p:cNvPr>
              <p:cNvSpPr/>
              <p:nvPr/>
            </p:nvSpPr>
            <p:spPr>
              <a:xfrm>
                <a:off x="0" y="4972173"/>
                <a:ext cx="1985801" cy="1150862"/>
              </a:xfrm>
              <a:custGeom>
                <a:avLst/>
                <a:gdLst>
                  <a:gd name="connsiteX0" fmla="*/ 992901 w 1985801"/>
                  <a:gd name="connsiteY0" fmla="*/ 1150862 h 1150862"/>
                  <a:gd name="connsiteX1" fmla="*/ 0 w 1985801"/>
                  <a:gd name="connsiteY1" fmla="*/ 575431 h 1150862"/>
                  <a:gd name="connsiteX2" fmla="*/ 992901 w 1985801"/>
                  <a:gd name="connsiteY2" fmla="*/ 0 h 1150862"/>
                  <a:gd name="connsiteX3" fmla="*/ 1985802 w 1985801"/>
                  <a:gd name="connsiteY3" fmla="*/ 575431 h 1150862"/>
                  <a:gd name="connsiteX4" fmla="*/ 992901 w 1985801"/>
                  <a:gd name="connsiteY4" fmla="*/ 1150862 h 1150862"/>
                  <a:gd name="connsiteX5" fmla="*/ 86503 w 1985801"/>
                  <a:gd name="connsiteY5" fmla="*/ 575431 h 1150862"/>
                  <a:gd name="connsiteX6" fmla="*/ 992901 w 1985801"/>
                  <a:gd name="connsiteY6" fmla="*/ 1098209 h 1150862"/>
                  <a:gd name="connsiteX7" fmla="*/ 1899299 w 1985801"/>
                  <a:gd name="connsiteY7" fmla="*/ 575431 h 1150862"/>
                  <a:gd name="connsiteX8" fmla="*/ 992901 w 1985801"/>
                  <a:gd name="connsiteY8" fmla="*/ 52654 h 1150862"/>
                  <a:gd name="connsiteX9" fmla="*/ 86503 w 1985801"/>
                  <a:gd name="connsiteY9" fmla="*/ 575431 h 1150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85801" h="1150862">
                    <a:moveTo>
                      <a:pt x="992901" y="1150862"/>
                    </a:moveTo>
                    <a:lnTo>
                      <a:pt x="0" y="575431"/>
                    </a:lnTo>
                    <a:lnTo>
                      <a:pt x="992901" y="0"/>
                    </a:lnTo>
                    <a:lnTo>
                      <a:pt x="1985802" y="575431"/>
                    </a:lnTo>
                    <a:lnTo>
                      <a:pt x="992901" y="1150862"/>
                    </a:lnTo>
                    <a:close/>
                    <a:moveTo>
                      <a:pt x="86503" y="575431"/>
                    </a:moveTo>
                    <a:lnTo>
                      <a:pt x="992901" y="1098209"/>
                    </a:lnTo>
                    <a:lnTo>
                      <a:pt x="1899299" y="575431"/>
                    </a:lnTo>
                    <a:lnTo>
                      <a:pt x="992901" y="52654"/>
                    </a:lnTo>
                    <a:lnTo>
                      <a:pt x="86503" y="575431"/>
                    </a:lnTo>
                    <a:close/>
                  </a:path>
                </a:pathLst>
              </a:custGeom>
              <a:solidFill>
                <a:srgbClr val="a688fc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6" name="Polyline: figure 65">
                <a:extLst>
                  <a:ext uri="{FF2B5EF4-FFF2-40B4-BE49-F238E27FC236}">
                    <a16:creationId xmlns:a16="http://schemas.microsoft.com/office/drawing/2014/main" id="{2CB67392-B006-4027-A045-FA5C2ABA1EE9}"/>
                  </a:ext>
                </a:extLst>
              </p:cNvPr>
              <p:cNvSpPr/>
              <p:nvPr/>
            </p:nvSpPr>
            <p:spPr>
              <a:xfrm>
                <a:off x="992900" y="4603596"/>
                <a:ext cx="654412" cy="1132057"/>
              </a:xfrm>
              <a:custGeom>
                <a:avLst/>
                <a:gdLst>
                  <a:gd name="connsiteX0" fmla="*/ 654412 w 654412"/>
                  <a:gd name="connsiteY0" fmla="*/ 755959 h 1132057"/>
                  <a:gd name="connsiteX1" fmla="*/ 0 w 654412"/>
                  <a:gd name="connsiteY1" fmla="*/ 1132057 h 1132057"/>
                  <a:gd name="connsiteX2" fmla="*/ 0 w 654412"/>
                  <a:gd name="connsiteY2" fmla="*/ 379860 h 1132057"/>
                  <a:gd name="connsiteX3" fmla="*/ 654412 w 654412"/>
                  <a:gd name="connsiteY3" fmla="*/ 0 h 1132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4412" h="1132057">
                    <a:moveTo>
                      <a:pt x="654412" y="755959"/>
                    </a:moveTo>
                    <a:lnTo>
                      <a:pt x="0" y="1132057"/>
                    </a:lnTo>
                    <a:lnTo>
                      <a:pt x="0" y="379860"/>
                    </a:lnTo>
                    <a:lnTo>
                      <a:pt x="654412" y="0"/>
                    </a:lnTo>
                    <a:close/>
                  </a:path>
                </a:pathLst>
              </a:custGeom>
              <a:solidFill>
                <a:srgbClr val="3b2f4e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7" name="Polyline: figure 66">
                <a:extLst>
                  <a:ext uri="{FF2B5EF4-FFF2-40B4-BE49-F238E27FC236}">
                    <a16:creationId xmlns:a16="http://schemas.microsoft.com/office/drawing/2014/main" id="{7A2108E0-2657-4841-8B95-8020CAF78630}"/>
                  </a:ext>
                </a:extLst>
              </p:cNvPr>
              <p:cNvSpPr/>
              <p:nvPr/>
            </p:nvSpPr>
            <p:spPr>
              <a:xfrm>
                <a:off x="338488" y="4227498"/>
                <a:ext cx="1308824" cy="755958"/>
              </a:xfrm>
              <a:custGeom>
                <a:avLst/>
                <a:gdLst>
                  <a:gd name="connsiteX0" fmla="*/ 654412 w 1308824"/>
                  <a:gd name="connsiteY0" fmla="*/ 755959 h 755958"/>
                  <a:gd name="connsiteX1" fmla="*/ 0 w 1308824"/>
                  <a:gd name="connsiteY1" fmla="*/ 376099 h 755958"/>
                  <a:gd name="connsiteX2" fmla="*/ 654412 w 1308824"/>
                  <a:gd name="connsiteY2" fmla="*/ 0 h 755958"/>
                  <a:gd name="connsiteX3" fmla="*/ 1308824 w 1308824"/>
                  <a:gd name="connsiteY3" fmla="*/ 376099 h 755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08824" h="755958">
                    <a:moveTo>
                      <a:pt x="654412" y="755959"/>
                    </a:moveTo>
                    <a:lnTo>
                      <a:pt x="0" y="376099"/>
                    </a:lnTo>
                    <a:lnTo>
                      <a:pt x="654412" y="0"/>
                    </a:lnTo>
                    <a:lnTo>
                      <a:pt x="1308824" y="376099"/>
                    </a:lnTo>
                    <a:close/>
                  </a:path>
                </a:pathLst>
              </a:custGeom>
              <a:solidFill>
                <a:srgbClr val="8422f4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8" name="Polyline: figure 67">
                <a:extLst>
                  <a:ext uri="{FF2B5EF4-FFF2-40B4-BE49-F238E27FC236}">
                    <a16:creationId xmlns:a16="http://schemas.microsoft.com/office/drawing/2014/main" id="{BABE49F2-5DE7-46B3-A93C-C6BC5197F73A}"/>
                  </a:ext>
                </a:extLst>
              </p:cNvPr>
              <p:cNvSpPr/>
              <p:nvPr/>
            </p:nvSpPr>
            <p:spPr>
              <a:xfrm>
                <a:off x="782285" y="4483245"/>
                <a:ext cx="424991" cy="244464"/>
              </a:xfrm>
              <a:custGeom>
                <a:avLst/>
                <a:gdLst>
                  <a:gd name="connsiteX0" fmla="*/ 210615 w 424991"/>
                  <a:gd name="connsiteY0" fmla="*/ 244464 h 244464"/>
                  <a:gd name="connsiteX1" fmla="*/ 0 w 424991"/>
                  <a:gd name="connsiteY1" fmla="*/ 120352 h 244464"/>
                  <a:gd name="connsiteX2" fmla="*/ 210615 w 424991"/>
                  <a:gd name="connsiteY2" fmla="*/ 0 h 244464"/>
                  <a:gd name="connsiteX3" fmla="*/ 424992 w 424991"/>
                  <a:gd name="connsiteY3" fmla="*/ 120352 h 244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24991" h="244464">
                    <a:moveTo>
                      <a:pt x="210615" y="244464"/>
                    </a:moveTo>
                    <a:lnTo>
                      <a:pt x="0" y="120352"/>
                    </a:lnTo>
                    <a:lnTo>
                      <a:pt x="210615" y="0"/>
                    </a:lnTo>
                    <a:lnTo>
                      <a:pt x="424992" y="120352"/>
                    </a:lnTo>
                    <a:close/>
                  </a:path>
                </a:pathLst>
              </a:custGeom>
              <a:solidFill>
                <a:srgbClr val="7c4efd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9" name="Polyline: figure 68">
                <a:extLst>
                  <a:ext uri="{FF2B5EF4-FFF2-40B4-BE49-F238E27FC236}">
                    <a16:creationId xmlns:a16="http://schemas.microsoft.com/office/drawing/2014/main" id="{442999A5-F28B-4DA3-980B-7DFB29A88FC7}"/>
                  </a:ext>
                </a:extLst>
              </p:cNvPr>
              <p:cNvSpPr/>
              <p:nvPr/>
            </p:nvSpPr>
            <p:spPr>
              <a:xfrm>
                <a:off x="338488" y="4603596"/>
                <a:ext cx="654412" cy="1132057"/>
              </a:xfrm>
              <a:custGeom>
                <a:avLst/>
                <a:gdLst>
                  <a:gd name="connsiteX0" fmla="*/ 654412 w 654412"/>
                  <a:gd name="connsiteY0" fmla="*/ 1132057 h 1132057"/>
                  <a:gd name="connsiteX1" fmla="*/ 0 w 654412"/>
                  <a:gd name="connsiteY1" fmla="*/ 755959 h 1132057"/>
                  <a:gd name="connsiteX2" fmla="*/ 0 w 654412"/>
                  <a:gd name="connsiteY2" fmla="*/ 0 h 1132057"/>
                  <a:gd name="connsiteX3" fmla="*/ 654412 w 654412"/>
                  <a:gd name="connsiteY3" fmla="*/ 379860 h 11320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4412" h="1132057">
                    <a:moveTo>
                      <a:pt x="654412" y="1132057"/>
                    </a:moveTo>
                    <a:lnTo>
                      <a:pt x="0" y="755959"/>
                    </a:lnTo>
                    <a:lnTo>
                      <a:pt x="0" y="0"/>
                    </a:lnTo>
                    <a:lnTo>
                      <a:pt x="654412" y="379860"/>
                    </a:lnTo>
                    <a:close/>
                  </a:path>
                </a:pathLst>
              </a:custGeom>
              <a:solidFill>
                <a:srgbClr val="7c4efd"/>
              </a:solidFill>
              <a:ln w="3756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1912F123-D379-4005-9F10-8E163C7ED305}"/>
                </a:ext>
              </a:extLst>
            </p:cNvPr>
            <p:cNvSpPr/>
            <p:nvPr/>
          </p:nvSpPr>
          <p:spPr>
            <a:xfrm>
              <a:off x="575431" y="5013544"/>
              <a:ext cx="184288" cy="315922"/>
            </a:xfrm>
            <a:custGeom>
              <a:avLst/>
              <a:gdLst>
                <a:gd name="connsiteX0" fmla="*/ 184288 w 184288"/>
                <a:gd name="connsiteY0" fmla="*/ 315923 h 315922"/>
                <a:gd name="connsiteX1" fmla="*/ 0 w 184288"/>
                <a:gd name="connsiteY1" fmla="*/ 210615 h 315922"/>
                <a:gd name="connsiteX2" fmla="*/ 0 w 184288"/>
                <a:gd name="connsiteY2" fmla="*/ 0 h 315922"/>
                <a:gd name="connsiteX3" fmla="*/ 184288 w 184288"/>
                <a:gd name="connsiteY3" fmla="*/ 105308 h 31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4288" h="315922">
                  <a:moveTo>
                    <a:pt x="184288" y="315923"/>
                  </a:moveTo>
                  <a:lnTo>
                    <a:pt x="0" y="210615"/>
                  </a:lnTo>
                  <a:lnTo>
                    <a:pt x="0" y="0"/>
                  </a:lnTo>
                  <a:lnTo>
                    <a:pt x="184288" y="105308"/>
                  </a:lnTo>
                  <a:close/>
                </a:path>
              </a:pathLst>
            </a:custGeom>
            <a:solidFill>
              <a:srgbClr val="a688fc"/>
            </a:solidFill>
            <a:ln w="3756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73" name="Drawing 71">
            <a:extLst>
              <a:ext uri="{FF2B5EF4-FFF2-40B4-BE49-F238E27FC236}">
                <a16:creationId xmlns:a16="http://schemas.microsoft.com/office/drawing/2014/main" id="{A35D17B4-AB6D-411F-A98B-3C75BE177015}"/>
              </a:ext>
            </a:extLst>
          </p:cNvPr>
          <p:cNvGrpSpPr/>
          <p:nvPr/>
        </p:nvGrpSpPr>
        <p:grpSpPr>
          <a:xfrm>
            <a:off x="4637019" y="-148189"/>
            <a:ext cx="3371772" cy="1940825"/>
            <a:chOff x="12362210" y="-395171"/>
            <a:chExt cx="8991392" cy="5175533"/>
          </a:xfrm>
        </p:grpSpPr>
        <p:sp>
          <p:nvSpPr>
            <p:cNvPr id="74" name="Polyline: figure 73">
              <a:extLst>
                <a:ext uri="{FF2B5EF4-FFF2-40B4-BE49-F238E27FC236}">
                  <a16:creationId xmlns:a16="http://schemas.microsoft.com/office/drawing/2014/main" id="{5D809B4D-7F25-4BB3-876E-C51E76C7583F}"/>
                </a:ext>
              </a:extLst>
            </p:cNvPr>
            <p:cNvSpPr/>
            <p:nvPr/>
          </p:nvSpPr>
          <p:spPr>
            <a:xfrm>
              <a:off x="12362210" y="-395171"/>
              <a:ext cx="8978233" cy="5184304"/>
            </a:xfrm>
            <a:custGeom>
              <a:avLst/>
              <a:gdLst>
                <a:gd name="connsiteX0" fmla="*/ 5697472 w 8978233"/>
                <a:gd name="connsiteY0" fmla="*/ 5184305 h 5184304"/>
                <a:gd name="connsiteX1" fmla="*/ 5684315 w 8978233"/>
                <a:gd name="connsiteY1" fmla="*/ 5175533 h 5184304"/>
                <a:gd name="connsiteX2" fmla="*/ 0 w 8978233"/>
                <a:gd name="connsiteY2" fmla="*/ 1890385 h 5184304"/>
                <a:gd name="connsiteX3" fmla="*/ 3280762 w 8978233"/>
                <a:gd name="connsiteY3" fmla="*/ 0 h 5184304"/>
                <a:gd name="connsiteX4" fmla="*/ 3293920 w 8978233"/>
                <a:gd name="connsiteY4" fmla="*/ 8772 h 5184304"/>
                <a:gd name="connsiteX5" fmla="*/ 8978234 w 8978233"/>
                <a:gd name="connsiteY5" fmla="*/ 3298306 h 5184304"/>
                <a:gd name="connsiteX6" fmla="*/ 5697472 w 8978233"/>
                <a:gd name="connsiteY6" fmla="*/ 5184305 h 5184304"/>
                <a:gd name="connsiteX7" fmla="*/ 100879 w 8978233"/>
                <a:gd name="connsiteY7" fmla="*/ 1890385 h 5184304"/>
                <a:gd name="connsiteX8" fmla="*/ 5697472 w 8978233"/>
                <a:gd name="connsiteY8" fmla="*/ 5127287 h 5184304"/>
                <a:gd name="connsiteX9" fmla="*/ 8877355 w 8978233"/>
                <a:gd name="connsiteY9" fmla="*/ 3293920 h 5184304"/>
                <a:gd name="connsiteX10" fmla="*/ 3280762 w 8978233"/>
                <a:gd name="connsiteY10" fmla="*/ 57019 h 5184304"/>
                <a:gd name="connsiteX11" fmla="*/ 100879 w 8978233"/>
                <a:gd name="connsiteY11" fmla="*/ 1890385 h 518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78233" h="5184304">
                  <a:moveTo>
                    <a:pt x="5697472" y="5184305"/>
                  </a:moveTo>
                  <a:lnTo>
                    <a:pt x="5684315" y="5175533"/>
                  </a:lnTo>
                  <a:lnTo>
                    <a:pt x="0" y="1890385"/>
                  </a:lnTo>
                  <a:lnTo>
                    <a:pt x="3280762" y="0"/>
                  </a:lnTo>
                  <a:lnTo>
                    <a:pt x="3293920" y="8772"/>
                  </a:lnTo>
                  <a:lnTo>
                    <a:pt x="8978234" y="3298306"/>
                  </a:lnTo>
                  <a:lnTo>
                    <a:pt x="5697472" y="5184305"/>
                  </a:lnTo>
                  <a:close/>
                  <a:moveTo>
                    <a:pt x="100879" y="1890385"/>
                  </a:moveTo>
                  <a:lnTo>
                    <a:pt x="5697472" y="5127287"/>
                  </a:lnTo>
                  <a:lnTo>
                    <a:pt x="8877355" y="3293920"/>
                  </a:lnTo>
                  <a:lnTo>
                    <a:pt x="3280762" y="57019"/>
                  </a:lnTo>
                  <a:lnTo>
                    <a:pt x="100879" y="1890385"/>
                  </a:lnTo>
                  <a:close/>
                </a:path>
              </a:pathLst>
            </a:custGeom>
            <a:solidFill>
              <a:srgbClr val="a688fc"/>
            </a:solidFill>
            <a:ln w="4381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75" name="Polyline: figure 74">
              <a:extLst>
                <a:ext uri="{FF2B5EF4-FFF2-40B4-BE49-F238E27FC236}">
                  <a16:creationId xmlns:a16="http://schemas.microsoft.com/office/drawing/2014/main" id="{B3B3EF2D-AEAA-4598-86BF-7FF749D802BD}"/>
                </a:ext>
              </a:extLst>
            </p:cNvPr>
            <p:cNvSpPr/>
            <p:nvPr/>
          </p:nvSpPr>
          <p:spPr>
            <a:xfrm>
              <a:off x="15391870" y="3224412"/>
              <a:ext cx="335532" cy="195178"/>
            </a:xfrm>
            <a:custGeom>
              <a:avLst/>
              <a:gdLst>
                <a:gd name="connsiteX0" fmla="*/ 286190 w 335532"/>
                <a:gd name="connsiteY0" fmla="*/ 165573 h 195178"/>
                <a:gd name="connsiteX1" fmla="*/ 49343 w 335532"/>
                <a:gd name="connsiteY1" fmla="*/ 165573 h 195178"/>
                <a:gd name="connsiteX2" fmla="*/ 49343 w 335532"/>
                <a:gd name="connsiteY2" fmla="*/ 29606 h 195178"/>
                <a:gd name="connsiteX3" fmla="*/ 286190 w 335532"/>
                <a:gd name="connsiteY3" fmla="*/ 29606 h 195178"/>
                <a:gd name="connsiteX4" fmla="*/ 286190 w 335532"/>
                <a:gd name="connsiteY4" fmla="*/ 165573 h 19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532" h="195178">
                  <a:moveTo>
                    <a:pt x="286190" y="165573"/>
                  </a:moveTo>
                  <a:cubicBezTo>
                    <a:pt x="220399" y="205047"/>
                    <a:pt x="115134" y="205047"/>
                    <a:pt x="49343" y="165573"/>
                  </a:cubicBezTo>
                  <a:cubicBezTo>
                    <a:pt x="-16448" y="126099"/>
                    <a:pt x="-16448" y="64694"/>
                    <a:pt x="49343" y="29606"/>
                  </a:cubicBezTo>
                  <a:cubicBezTo>
                    <a:pt x="115134" y="-9869"/>
                    <a:pt x="220399" y="-9869"/>
                    <a:pt x="286190" y="29606"/>
                  </a:cubicBezTo>
                  <a:cubicBezTo>
                    <a:pt x="351980" y="64694"/>
                    <a:pt x="351980" y="126099"/>
                    <a:pt x="286190" y="165573"/>
                  </a:cubicBezTo>
                  <a:close/>
                </a:path>
              </a:pathLst>
            </a:custGeom>
            <a:solidFill>
              <a:srgbClr val="a688fc"/>
            </a:solidFill>
            <a:ln w="4381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76" name="Drawing 71">
              <a:extLst>
                <a:ext uri="{FF2B5EF4-FFF2-40B4-BE49-F238E27FC236}">
                  <a16:creationId xmlns:a16="http://schemas.microsoft.com/office/drawing/2014/main" id="{A35D17B4-AB6D-411F-A98B-3C75BE177015}"/>
                </a:ext>
              </a:extLst>
            </p:cNvPr>
            <p:cNvGrpSpPr/>
            <p:nvPr/>
          </p:nvGrpSpPr>
          <p:grpSpPr>
            <a:xfrm>
              <a:off x="13252302" y="-184583"/>
              <a:ext cx="7219704" cy="4468852"/>
              <a:chOff x="13252302" y="-184583"/>
              <a:chExt cx="7219704" cy="4468852"/>
            </a:xfrm>
            <a:solidFill>
              <a:srgbClr val="000000"/>
            </a:solidFill>
          </p:grpSpPr>
          <p:grpSp>
            <p:nvGrpSpPr>
              <p:cNvPr id="77" name="Drawing 71">
                <a:extLst>
                  <a:ext uri="{FF2B5EF4-FFF2-40B4-BE49-F238E27FC236}">
                    <a16:creationId xmlns:a16="http://schemas.microsoft.com/office/drawing/2014/main" id="{A35D17B4-AB6D-411F-A98B-3C75BE177015}"/>
                  </a:ext>
                </a:extLst>
              </p:cNvPr>
              <p:cNvGrpSpPr/>
              <p:nvPr/>
            </p:nvGrpSpPr>
            <p:grpSpPr>
              <a:xfrm>
                <a:off x="13252302" y="-184583"/>
                <a:ext cx="7219704" cy="4468852"/>
                <a:chOff x="13252302" y="-184583"/>
                <a:chExt cx="7219704" cy="4468852"/>
              </a:xfrm>
              <a:solidFill>
                <a:srgbClr val="000000"/>
              </a:solidFill>
            </p:grpSpPr>
            <p:sp>
              <p:nvSpPr>
                <p:cNvPr id="78" name="Polyline: figure 77">
                  <a:extLst>
                    <a:ext uri="{FF2B5EF4-FFF2-40B4-BE49-F238E27FC236}">
                      <a16:creationId xmlns:a16="http://schemas.microsoft.com/office/drawing/2014/main" id="{9CA58A98-A9C0-4D6D-8AAA-4A179441E991}"/>
                    </a:ext>
                  </a:extLst>
                </p:cNvPr>
                <p:cNvSpPr/>
                <p:nvPr/>
              </p:nvSpPr>
              <p:spPr>
                <a:xfrm>
                  <a:off x="13252302" y="125047"/>
                  <a:ext cx="7219704" cy="4159221"/>
                </a:xfrm>
                <a:custGeom>
                  <a:avLst/>
                  <a:gdLst>
                    <a:gd name="connsiteX0" fmla="*/ 5017910 w 7219704"/>
                    <a:gd name="connsiteY0" fmla="*/ 4102673 h 4159221"/>
                    <a:gd name="connsiteX1" fmla="*/ 7118826 w 7219704"/>
                    <a:gd name="connsiteY1" fmla="*/ 2887739 h 4159221"/>
                    <a:gd name="connsiteX2" fmla="*/ 7219704 w 7219704"/>
                    <a:gd name="connsiteY2" fmla="*/ 2738613 h 4159221"/>
                    <a:gd name="connsiteX3" fmla="*/ 7219704 w 7219704"/>
                    <a:gd name="connsiteY3" fmla="*/ 2738613 h 4159221"/>
                    <a:gd name="connsiteX4" fmla="*/ 7219704 w 7219704"/>
                    <a:gd name="connsiteY4" fmla="*/ 2431590 h 4159221"/>
                    <a:gd name="connsiteX5" fmla="*/ 7101281 w 7219704"/>
                    <a:gd name="connsiteY5" fmla="*/ 2567558 h 4159221"/>
                    <a:gd name="connsiteX6" fmla="*/ 7079351 w 7219704"/>
                    <a:gd name="connsiteY6" fmla="*/ 2554399 h 4159221"/>
                    <a:gd name="connsiteX7" fmla="*/ 2781027 w 7219704"/>
                    <a:gd name="connsiteY7" fmla="*/ 80670 h 4159221"/>
                    <a:gd name="connsiteX8" fmla="*/ 2206455 w 7219704"/>
                    <a:gd name="connsiteY8" fmla="*/ 58740 h 4159221"/>
                    <a:gd name="connsiteX9" fmla="*/ 131856 w 7219704"/>
                    <a:gd name="connsiteY9" fmla="*/ 1256130 h 4159221"/>
                    <a:gd name="connsiteX10" fmla="*/ 274 w 7219704"/>
                    <a:gd name="connsiteY10" fmla="*/ 1111391 h 4159221"/>
                    <a:gd name="connsiteX11" fmla="*/ 274 w 7219704"/>
                    <a:gd name="connsiteY11" fmla="*/ 1409642 h 4159221"/>
                    <a:gd name="connsiteX12" fmla="*/ 274 w 7219704"/>
                    <a:gd name="connsiteY12" fmla="*/ 1409642 h 4159221"/>
                    <a:gd name="connsiteX13" fmla="*/ 140628 w 7219704"/>
                    <a:gd name="connsiteY13" fmla="*/ 1602628 h 4159221"/>
                    <a:gd name="connsiteX14" fmla="*/ 4438952 w 7219704"/>
                    <a:gd name="connsiteY14" fmla="*/ 4076357 h 4159221"/>
                    <a:gd name="connsiteX15" fmla="*/ 5017910 w 7219704"/>
                    <a:gd name="connsiteY15" fmla="*/ 4102673 h 4159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7219704" h="4159221">
                      <a:moveTo>
                        <a:pt x="5017910" y="4102673"/>
                      </a:moveTo>
                      <a:lnTo>
                        <a:pt x="7118826" y="2887739"/>
                      </a:lnTo>
                      <a:cubicBezTo>
                        <a:pt x="7189002" y="2848265"/>
                        <a:pt x="7219704" y="2795632"/>
                        <a:pt x="7219704" y="2738613"/>
                      </a:cubicBezTo>
                      <a:lnTo>
                        <a:pt x="7219704" y="2738613"/>
                      </a:lnTo>
                      <a:lnTo>
                        <a:pt x="7219704" y="2431590"/>
                      </a:lnTo>
                      <a:lnTo>
                        <a:pt x="7101281" y="2567558"/>
                      </a:lnTo>
                      <a:cubicBezTo>
                        <a:pt x="7092509" y="2563172"/>
                        <a:pt x="7088123" y="2558785"/>
                        <a:pt x="7079351" y="2554399"/>
                      </a:cubicBezTo>
                      <a:lnTo>
                        <a:pt x="2781027" y="80670"/>
                      </a:lnTo>
                      <a:cubicBezTo>
                        <a:pt x="2609971" y="-15823"/>
                        <a:pt x="2351195" y="-28981"/>
                        <a:pt x="2206455" y="58740"/>
                      </a:cubicBezTo>
                      <a:lnTo>
                        <a:pt x="131856" y="1256130"/>
                      </a:lnTo>
                      <a:cubicBezTo>
                        <a:pt x="87995" y="1212270"/>
                        <a:pt x="274" y="1111391"/>
                        <a:pt x="274" y="1111391"/>
                      </a:cubicBezTo>
                      <a:lnTo>
                        <a:pt x="274" y="1409642"/>
                      </a:lnTo>
                      <a:lnTo>
                        <a:pt x="274" y="1409642"/>
                      </a:lnTo>
                      <a:cubicBezTo>
                        <a:pt x="-4112" y="1475432"/>
                        <a:pt x="44135" y="1549995"/>
                        <a:pt x="140628" y="1602628"/>
                      </a:cubicBezTo>
                      <a:lnTo>
                        <a:pt x="4438952" y="4076357"/>
                      </a:lnTo>
                      <a:cubicBezTo>
                        <a:pt x="4610008" y="4177236"/>
                        <a:pt x="4868785" y="4186008"/>
                        <a:pt x="5017910" y="410267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9" name="Polyline: figure 78">
                  <a:extLst>
                    <a:ext uri="{FF2B5EF4-FFF2-40B4-BE49-F238E27FC236}">
                      <a16:creationId xmlns:a16="http://schemas.microsoft.com/office/drawing/2014/main" id="{048A8CA1-BB55-4BA5-8A0C-479C3824446F}"/>
                    </a:ext>
                  </a:extLst>
                </p:cNvPr>
                <p:cNvSpPr/>
                <p:nvPr/>
              </p:nvSpPr>
              <p:spPr>
                <a:xfrm>
                  <a:off x="19252686" y="3399782"/>
                  <a:ext cx="184213" cy="155848"/>
                </a:xfrm>
                <a:custGeom>
                  <a:avLst/>
                  <a:gdLst>
                    <a:gd name="connsiteX0" fmla="*/ 153512 w 184213"/>
                    <a:gd name="connsiteY0" fmla="*/ 82310 h 155848"/>
                    <a:gd name="connsiteX1" fmla="*/ 30702 w 184213"/>
                    <a:gd name="connsiteY1" fmla="*/ 152487 h 155848"/>
                    <a:gd name="connsiteX2" fmla="*/ 0 w 184213"/>
                    <a:gd name="connsiteY2" fmla="*/ 130557 h 155848"/>
                    <a:gd name="connsiteX3" fmla="*/ 0 w 184213"/>
                    <a:gd name="connsiteY3" fmla="*/ 130557 h 155848"/>
                    <a:gd name="connsiteX4" fmla="*/ 30702 w 184213"/>
                    <a:gd name="connsiteY4" fmla="*/ 73538 h 155848"/>
                    <a:gd name="connsiteX5" fmla="*/ 153512 w 184213"/>
                    <a:gd name="connsiteY5" fmla="*/ 3361 h 155848"/>
                    <a:gd name="connsiteX6" fmla="*/ 184214 w 184213"/>
                    <a:gd name="connsiteY6" fmla="*/ 25292 h 155848"/>
                    <a:gd name="connsiteX7" fmla="*/ 184214 w 184213"/>
                    <a:gd name="connsiteY7" fmla="*/ 25292 h 155848"/>
                    <a:gd name="connsiteX8" fmla="*/ 153512 w 184213"/>
                    <a:gd name="connsiteY8" fmla="*/ 82310 h 1558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4213" h="155848">
                      <a:moveTo>
                        <a:pt x="153512" y="82310"/>
                      </a:moveTo>
                      <a:lnTo>
                        <a:pt x="30702" y="152487"/>
                      </a:lnTo>
                      <a:cubicBezTo>
                        <a:pt x="13158" y="161259"/>
                        <a:pt x="0" y="152487"/>
                        <a:pt x="0" y="130557"/>
                      </a:cubicBezTo>
                      <a:lnTo>
                        <a:pt x="0" y="130557"/>
                      </a:lnTo>
                      <a:cubicBezTo>
                        <a:pt x="0" y="108627"/>
                        <a:pt x="13158" y="82310"/>
                        <a:pt x="30702" y="73538"/>
                      </a:cubicBezTo>
                      <a:lnTo>
                        <a:pt x="153512" y="3361"/>
                      </a:lnTo>
                      <a:cubicBezTo>
                        <a:pt x="171055" y="-5411"/>
                        <a:pt x="184214" y="3361"/>
                        <a:pt x="184214" y="25292"/>
                      </a:cubicBezTo>
                      <a:lnTo>
                        <a:pt x="184214" y="25292"/>
                      </a:lnTo>
                      <a:cubicBezTo>
                        <a:pt x="179827" y="47222"/>
                        <a:pt x="166669" y="69152"/>
                        <a:pt x="153512" y="8231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0" name="Polyline: figure 79">
                  <a:extLst>
                    <a:ext uri="{FF2B5EF4-FFF2-40B4-BE49-F238E27FC236}">
                      <a16:creationId xmlns:a16="http://schemas.microsoft.com/office/drawing/2014/main" id="{1CC560AB-DE74-475A-9C82-D7CFFB168CAD}"/>
                    </a:ext>
                  </a:extLst>
                </p:cNvPr>
                <p:cNvSpPr/>
                <p:nvPr/>
              </p:nvSpPr>
              <p:spPr>
                <a:xfrm>
                  <a:off x="13252302" y="120661"/>
                  <a:ext cx="4750361" cy="4159691"/>
                </a:xfrm>
                <a:custGeom>
                  <a:avLst/>
                  <a:gdLst>
                    <a:gd name="connsiteX0" fmla="*/ 2776641 w 4750361"/>
                    <a:gd name="connsiteY0" fmla="*/ 80670 h 4159691"/>
                    <a:gd name="connsiteX1" fmla="*/ 2202069 w 4750361"/>
                    <a:gd name="connsiteY1" fmla="*/ 58740 h 4159691"/>
                    <a:gd name="connsiteX2" fmla="*/ 131856 w 4750361"/>
                    <a:gd name="connsiteY2" fmla="*/ 1260516 h 4159691"/>
                    <a:gd name="connsiteX3" fmla="*/ 274 w 4750361"/>
                    <a:gd name="connsiteY3" fmla="*/ 1115777 h 4159691"/>
                    <a:gd name="connsiteX4" fmla="*/ 274 w 4750361"/>
                    <a:gd name="connsiteY4" fmla="*/ 1414028 h 4159691"/>
                    <a:gd name="connsiteX5" fmla="*/ 274 w 4750361"/>
                    <a:gd name="connsiteY5" fmla="*/ 1414028 h 4159691"/>
                    <a:gd name="connsiteX6" fmla="*/ 140628 w 4750361"/>
                    <a:gd name="connsiteY6" fmla="*/ 1607014 h 4159691"/>
                    <a:gd name="connsiteX7" fmla="*/ 4438952 w 4750361"/>
                    <a:gd name="connsiteY7" fmla="*/ 4080743 h 4159691"/>
                    <a:gd name="connsiteX8" fmla="*/ 4750362 w 4750361"/>
                    <a:gd name="connsiteY8" fmla="*/ 4159692 h 4159691"/>
                    <a:gd name="connsiteX9" fmla="*/ 4745975 w 4750361"/>
                    <a:gd name="connsiteY9" fmla="*/ 1212270 h 4159691"/>
                    <a:gd name="connsiteX10" fmla="*/ 2776641 w 4750361"/>
                    <a:gd name="connsiteY10" fmla="*/ 80670 h 41596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750361" h="4159691">
                      <a:moveTo>
                        <a:pt x="2776641" y="80670"/>
                      </a:moveTo>
                      <a:cubicBezTo>
                        <a:pt x="2605585" y="-15823"/>
                        <a:pt x="2346809" y="-28981"/>
                        <a:pt x="2202069" y="58740"/>
                      </a:cubicBezTo>
                      <a:lnTo>
                        <a:pt x="131856" y="1260516"/>
                      </a:lnTo>
                      <a:cubicBezTo>
                        <a:pt x="87995" y="1216656"/>
                        <a:pt x="274" y="1115777"/>
                        <a:pt x="274" y="1115777"/>
                      </a:cubicBezTo>
                      <a:lnTo>
                        <a:pt x="274" y="1414028"/>
                      </a:lnTo>
                      <a:lnTo>
                        <a:pt x="274" y="1414028"/>
                      </a:lnTo>
                      <a:cubicBezTo>
                        <a:pt x="-4112" y="1479818"/>
                        <a:pt x="44135" y="1554381"/>
                        <a:pt x="140628" y="1607014"/>
                      </a:cubicBezTo>
                      <a:lnTo>
                        <a:pt x="4438952" y="4080743"/>
                      </a:lnTo>
                      <a:cubicBezTo>
                        <a:pt x="4526673" y="4133376"/>
                        <a:pt x="4640710" y="4159692"/>
                        <a:pt x="4750362" y="4159692"/>
                      </a:cubicBezTo>
                      <a:lnTo>
                        <a:pt x="4745975" y="1212270"/>
                      </a:lnTo>
                      <a:lnTo>
                        <a:pt x="2776641" y="80670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1" name="Polyline: figure 80">
                  <a:extLst>
                    <a:ext uri="{FF2B5EF4-FFF2-40B4-BE49-F238E27FC236}">
                      <a16:creationId xmlns:a16="http://schemas.microsoft.com/office/drawing/2014/main" id="{78DA080E-6C8C-4F1E-A157-7AEB1E6825FB}"/>
                    </a:ext>
                  </a:extLst>
                </p:cNvPr>
                <p:cNvSpPr/>
                <p:nvPr/>
              </p:nvSpPr>
              <p:spPr>
                <a:xfrm>
                  <a:off x="13252585" y="-184583"/>
                  <a:ext cx="7216153" cy="4157856"/>
                </a:xfrm>
                <a:custGeom>
                  <a:avLst/>
                  <a:gdLst>
                    <a:gd name="connsiteX0" fmla="*/ 100871 w 7216153"/>
                    <a:gd name="connsiteY0" fmla="*/ 1276282 h 4157856"/>
                    <a:gd name="connsiteX1" fmla="*/ 2201786 w 7216153"/>
                    <a:gd name="connsiteY1" fmla="*/ 56961 h 4157856"/>
                    <a:gd name="connsiteX2" fmla="*/ 2776358 w 7216153"/>
                    <a:gd name="connsiteY2" fmla="*/ 78892 h 4157856"/>
                    <a:gd name="connsiteX3" fmla="*/ 7074683 w 7216153"/>
                    <a:gd name="connsiteY3" fmla="*/ 2552621 h 4157856"/>
                    <a:gd name="connsiteX4" fmla="*/ 7118543 w 7216153"/>
                    <a:gd name="connsiteY4" fmla="*/ 2885960 h 4157856"/>
                    <a:gd name="connsiteX5" fmla="*/ 5017627 w 7216153"/>
                    <a:gd name="connsiteY5" fmla="*/ 4100895 h 4157856"/>
                    <a:gd name="connsiteX6" fmla="*/ 4443055 w 7216153"/>
                    <a:gd name="connsiteY6" fmla="*/ 4078965 h 4157856"/>
                    <a:gd name="connsiteX7" fmla="*/ 144731 w 7216153"/>
                    <a:gd name="connsiteY7" fmla="*/ 1605235 h 4157856"/>
                    <a:gd name="connsiteX8" fmla="*/ 100871 w 7216153"/>
                    <a:gd name="connsiteY8" fmla="*/ 1276282 h 41578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216153" h="4157856">
                      <a:moveTo>
                        <a:pt x="100871" y="1276282"/>
                      </a:moveTo>
                      <a:lnTo>
                        <a:pt x="2201786" y="56961"/>
                      </a:lnTo>
                      <a:cubicBezTo>
                        <a:pt x="2350912" y="-26373"/>
                        <a:pt x="2605302" y="-17601"/>
                        <a:pt x="2776358" y="78892"/>
                      </a:cubicBezTo>
                      <a:lnTo>
                        <a:pt x="7074683" y="2552621"/>
                      </a:lnTo>
                      <a:cubicBezTo>
                        <a:pt x="7245738" y="2649114"/>
                        <a:pt x="7263282" y="2798240"/>
                        <a:pt x="7118543" y="2885960"/>
                      </a:cubicBezTo>
                      <a:lnTo>
                        <a:pt x="5017627" y="4100895"/>
                      </a:lnTo>
                      <a:cubicBezTo>
                        <a:pt x="4868502" y="4184230"/>
                        <a:pt x="4614111" y="4175458"/>
                        <a:pt x="4443055" y="4078965"/>
                      </a:cubicBezTo>
                      <a:lnTo>
                        <a:pt x="144731" y="1605235"/>
                      </a:lnTo>
                      <a:cubicBezTo>
                        <a:pt x="-30711" y="1508742"/>
                        <a:pt x="-48255" y="1359617"/>
                        <a:pt x="100871" y="127628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2" name="Polyline: figure 81">
                  <a:extLst>
                    <a:ext uri="{FF2B5EF4-FFF2-40B4-BE49-F238E27FC236}">
                      <a16:creationId xmlns:a16="http://schemas.microsoft.com/office/drawing/2014/main" id="{E62A0C70-5244-424E-8D4C-48BC34CC44E1}"/>
                    </a:ext>
                  </a:extLst>
                </p:cNvPr>
                <p:cNvSpPr/>
                <p:nvPr/>
              </p:nvSpPr>
              <p:spPr>
                <a:xfrm>
                  <a:off x="13438987" y="-73676"/>
                  <a:ext cx="6861628" cy="3957972"/>
                </a:xfrm>
                <a:custGeom>
                  <a:avLst/>
                  <a:gdLst>
                    <a:gd name="connsiteX0" fmla="*/ 72367 w 6861628"/>
                    <a:gd name="connsiteY0" fmla="*/ 1213622 h 3957972"/>
                    <a:gd name="connsiteX1" fmla="*/ 2089947 w 6861628"/>
                    <a:gd name="connsiteY1" fmla="*/ 42548 h 3957972"/>
                    <a:gd name="connsiteX2" fmla="*/ 2519780 w 6861628"/>
                    <a:gd name="connsiteY2" fmla="*/ 60092 h 3957972"/>
                    <a:gd name="connsiteX3" fmla="*/ 6756700 w 6861628"/>
                    <a:gd name="connsiteY3" fmla="*/ 2498733 h 3957972"/>
                    <a:gd name="connsiteX4" fmla="*/ 6787402 w 6861628"/>
                    <a:gd name="connsiteY4" fmla="*/ 2744351 h 3957972"/>
                    <a:gd name="connsiteX5" fmla="*/ 4769821 w 6861628"/>
                    <a:gd name="connsiteY5" fmla="*/ 3915425 h 3957972"/>
                    <a:gd name="connsiteX6" fmla="*/ 4339989 w 6861628"/>
                    <a:gd name="connsiteY6" fmla="*/ 3897881 h 3957972"/>
                    <a:gd name="connsiteX7" fmla="*/ 107455 w 6861628"/>
                    <a:gd name="connsiteY7" fmla="*/ 1459240 h 3957972"/>
                    <a:gd name="connsiteX8" fmla="*/ 72367 w 6861628"/>
                    <a:gd name="connsiteY8" fmla="*/ 1213622 h 3957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861628" h="3957972">
                      <a:moveTo>
                        <a:pt x="72367" y="1213622"/>
                      </a:moveTo>
                      <a:lnTo>
                        <a:pt x="2089947" y="42548"/>
                      </a:lnTo>
                      <a:cubicBezTo>
                        <a:pt x="2203985" y="-18857"/>
                        <a:pt x="2396971" y="-14471"/>
                        <a:pt x="2519780" y="60092"/>
                      </a:cubicBezTo>
                      <a:lnTo>
                        <a:pt x="6756700" y="2498733"/>
                      </a:lnTo>
                      <a:cubicBezTo>
                        <a:pt x="6883895" y="2573296"/>
                        <a:pt x="6897053" y="2682947"/>
                        <a:pt x="6787402" y="2744351"/>
                      </a:cubicBezTo>
                      <a:lnTo>
                        <a:pt x="4769821" y="3915425"/>
                      </a:lnTo>
                      <a:cubicBezTo>
                        <a:pt x="4660170" y="3976830"/>
                        <a:pt x="4467184" y="3972444"/>
                        <a:pt x="4339989" y="3897881"/>
                      </a:cubicBezTo>
                      <a:lnTo>
                        <a:pt x="107455" y="1459240"/>
                      </a:lnTo>
                      <a:cubicBezTo>
                        <a:pt x="-19740" y="1384677"/>
                        <a:pt x="-37284" y="1275026"/>
                        <a:pt x="72367" y="121362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83" name="Drawing 71">
                <a:extLst>
                  <a:ext uri="{FF2B5EF4-FFF2-40B4-BE49-F238E27FC236}">
                    <a16:creationId xmlns:a16="http://schemas.microsoft.com/office/drawing/2014/main" id="{A35D17B4-AB6D-411F-A98B-3C75BE177015}"/>
                  </a:ext>
                </a:extLst>
              </p:cNvPr>
              <p:cNvGrpSpPr/>
              <p:nvPr/>
            </p:nvGrpSpPr>
            <p:grpSpPr>
              <a:xfrm>
                <a:off x="17612305" y="2359265"/>
                <a:ext cx="1802664" cy="1039492"/>
                <a:chOff x="17612305" y="2359265"/>
                <a:chExt cx="1802664" cy="1039492"/>
              </a:xfrm>
              <a:solidFill>
                <a:srgbClr val="000000"/>
              </a:solidFill>
            </p:grpSpPr>
            <p:sp>
              <p:nvSpPr>
                <p:cNvPr id="84" name="Polyline: figure 83">
                  <a:extLst>
                    <a:ext uri="{FF2B5EF4-FFF2-40B4-BE49-F238E27FC236}">
                      <a16:creationId xmlns:a16="http://schemas.microsoft.com/office/drawing/2014/main" id="{727557BA-7570-4C09-90C1-4F1BF6CAF198}"/>
                    </a:ext>
                  </a:extLst>
                </p:cNvPr>
                <p:cNvSpPr/>
                <p:nvPr/>
              </p:nvSpPr>
              <p:spPr>
                <a:xfrm>
                  <a:off x="17612305" y="2359265"/>
                  <a:ext cx="1513185" cy="872822"/>
                </a:xfrm>
                <a:custGeom>
                  <a:avLst/>
                  <a:gdLst>
                    <a:gd name="connsiteX0" fmla="*/ 87721 w 1513185"/>
                    <a:gd name="connsiteY0" fmla="*/ 872823 h 872822"/>
                    <a:gd name="connsiteX1" fmla="*/ 1513186 w 1513185"/>
                    <a:gd name="connsiteY1" fmla="*/ 52633 h 872822"/>
                    <a:gd name="connsiteX2" fmla="*/ 1421079 w 1513185"/>
                    <a:gd name="connsiteY2" fmla="*/ 0 h 872822"/>
                    <a:gd name="connsiteX3" fmla="*/ 0 w 1513185"/>
                    <a:gd name="connsiteY3" fmla="*/ 820190 h 872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13185" h="872822">
                      <a:moveTo>
                        <a:pt x="87721" y="872823"/>
                      </a:moveTo>
                      <a:lnTo>
                        <a:pt x="1513186" y="52633"/>
                      </a:lnTo>
                      <a:lnTo>
                        <a:pt x="1421079" y="0"/>
                      </a:lnTo>
                      <a:lnTo>
                        <a:pt x="0" y="820190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5" name="Polyline: figure 84">
                  <a:extLst>
                    <a:ext uri="{FF2B5EF4-FFF2-40B4-BE49-F238E27FC236}">
                      <a16:creationId xmlns:a16="http://schemas.microsoft.com/office/drawing/2014/main" id="{8454C001-D967-4DD5-921E-DA0AB6B21D35}"/>
                    </a:ext>
                  </a:extLst>
                </p:cNvPr>
                <p:cNvSpPr/>
                <p:nvPr/>
              </p:nvSpPr>
              <p:spPr>
                <a:xfrm>
                  <a:off x="18603551" y="2525934"/>
                  <a:ext cx="811418" cy="469307"/>
                </a:xfrm>
                <a:custGeom>
                  <a:avLst/>
                  <a:gdLst>
                    <a:gd name="connsiteX0" fmla="*/ 87721 w 811418"/>
                    <a:gd name="connsiteY0" fmla="*/ 469307 h 469307"/>
                    <a:gd name="connsiteX1" fmla="*/ 811418 w 811418"/>
                    <a:gd name="connsiteY1" fmla="*/ 52633 h 469307"/>
                    <a:gd name="connsiteX2" fmla="*/ 719311 w 811418"/>
                    <a:gd name="connsiteY2" fmla="*/ 0 h 469307"/>
                    <a:gd name="connsiteX3" fmla="*/ 0 w 811418"/>
                    <a:gd name="connsiteY3" fmla="*/ 416674 h 469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11418" h="469307">
                      <a:moveTo>
                        <a:pt x="87721" y="469307"/>
                      </a:moveTo>
                      <a:lnTo>
                        <a:pt x="811418" y="52633"/>
                      </a:lnTo>
                      <a:lnTo>
                        <a:pt x="719311" y="0"/>
                      </a:lnTo>
                      <a:lnTo>
                        <a:pt x="0" y="416674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6" name="Polyline: figure 85">
                  <a:extLst>
                    <a:ext uri="{FF2B5EF4-FFF2-40B4-BE49-F238E27FC236}">
                      <a16:creationId xmlns:a16="http://schemas.microsoft.com/office/drawing/2014/main" id="{40D9D9BD-38BD-4711-A447-2B39DBAED2A4}"/>
                    </a:ext>
                  </a:extLst>
                </p:cNvPr>
                <p:cNvSpPr/>
                <p:nvPr/>
              </p:nvSpPr>
              <p:spPr>
                <a:xfrm>
                  <a:off x="18252668" y="3008399"/>
                  <a:ext cx="324567" cy="188600"/>
                </a:xfrm>
                <a:custGeom>
                  <a:avLst/>
                  <a:gdLst>
                    <a:gd name="connsiteX0" fmla="*/ 92107 w 324567"/>
                    <a:gd name="connsiteY0" fmla="*/ 188600 h 188600"/>
                    <a:gd name="connsiteX1" fmla="*/ 324567 w 324567"/>
                    <a:gd name="connsiteY1" fmla="*/ 52633 h 188600"/>
                    <a:gd name="connsiteX2" fmla="*/ 232461 w 324567"/>
                    <a:gd name="connsiteY2" fmla="*/ 0 h 188600"/>
                    <a:gd name="connsiteX3" fmla="*/ 0 w 324567"/>
                    <a:gd name="connsiteY3" fmla="*/ 135967 h 188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4567" h="188600">
                      <a:moveTo>
                        <a:pt x="92107" y="188600"/>
                      </a:moveTo>
                      <a:lnTo>
                        <a:pt x="324567" y="52633"/>
                      </a:lnTo>
                      <a:lnTo>
                        <a:pt x="232461" y="0"/>
                      </a:lnTo>
                      <a:lnTo>
                        <a:pt x="0" y="135967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7" name="Polyline: figure 86">
                  <a:extLst>
                    <a:ext uri="{FF2B5EF4-FFF2-40B4-BE49-F238E27FC236}">
                      <a16:creationId xmlns:a16="http://schemas.microsoft.com/office/drawing/2014/main" id="{04A7D414-0ED7-45D3-8080-320113E86DDA}"/>
                    </a:ext>
                  </a:extLst>
                </p:cNvPr>
                <p:cNvSpPr/>
                <p:nvPr/>
              </p:nvSpPr>
              <p:spPr>
                <a:xfrm>
                  <a:off x="17897398" y="3214544"/>
                  <a:ext cx="324567" cy="184213"/>
                </a:xfrm>
                <a:custGeom>
                  <a:avLst/>
                  <a:gdLst>
                    <a:gd name="connsiteX0" fmla="*/ 92107 w 324567"/>
                    <a:gd name="connsiteY0" fmla="*/ 184214 h 184213"/>
                    <a:gd name="connsiteX1" fmla="*/ 324568 w 324567"/>
                    <a:gd name="connsiteY1" fmla="*/ 52632 h 184213"/>
                    <a:gd name="connsiteX2" fmla="*/ 236847 w 324567"/>
                    <a:gd name="connsiteY2" fmla="*/ 0 h 184213"/>
                    <a:gd name="connsiteX3" fmla="*/ 0 w 324567"/>
                    <a:gd name="connsiteY3" fmla="*/ 131581 h 1842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4567" h="184213">
                      <a:moveTo>
                        <a:pt x="92107" y="184214"/>
                      </a:moveTo>
                      <a:lnTo>
                        <a:pt x="324568" y="52632"/>
                      </a:lnTo>
                      <a:lnTo>
                        <a:pt x="236847" y="0"/>
                      </a:lnTo>
                      <a:lnTo>
                        <a:pt x="0" y="131581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8" name="Polyline: figure 87">
                  <a:extLst>
                    <a:ext uri="{FF2B5EF4-FFF2-40B4-BE49-F238E27FC236}">
                      <a16:creationId xmlns:a16="http://schemas.microsoft.com/office/drawing/2014/main" id="{B25D22F6-229B-4483-8EAC-6E46C85519FE}"/>
                    </a:ext>
                  </a:extLst>
                </p:cNvPr>
                <p:cNvSpPr/>
                <p:nvPr/>
              </p:nvSpPr>
              <p:spPr>
                <a:xfrm>
                  <a:off x="18594780" y="2442599"/>
                  <a:ext cx="675450" cy="390358"/>
                </a:xfrm>
                <a:custGeom>
                  <a:avLst/>
                  <a:gdLst>
                    <a:gd name="connsiteX0" fmla="*/ 92107 w 675450"/>
                    <a:gd name="connsiteY0" fmla="*/ 390358 h 390358"/>
                    <a:gd name="connsiteX1" fmla="*/ 675451 w 675450"/>
                    <a:gd name="connsiteY1" fmla="*/ 52633 h 390358"/>
                    <a:gd name="connsiteX2" fmla="*/ 583343 w 675450"/>
                    <a:gd name="connsiteY2" fmla="*/ 0 h 390358"/>
                    <a:gd name="connsiteX3" fmla="*/ 0 w 675450"/>
                    <a:gd name="connsiteY3" fmla="*/ 337726 h 39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5450" h="390358">
                      <a:moveTo>
                        <a:pt x="92107" y="390358"/>
                      </a:moveTo>
                      <a:lnTo>
                        <a:pt x="675451" y="52633"/>
                      </a:lnTo>
                      <a:lnTo>
                        <a:pt x="583343" y="0"/>
                      </a:lnTo>
                      <a:lnTo>
                        <a:pt x="0" y="337726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89" name="Polyline: figure 88">
                  <a:extLst>
                    <a:ext uri="{FF2B5EF4-FFF2-40B4-BE49-F238E27FC236}">
                      <a16:creationId xmlns:a16="http://schemas.microsoft.com/office/drawing/2014/main" id="{61DC3262-9749-4D84-99AD-2791AAE25864}"/>
                    </a:ext>
                  </a:extLst>
                </p:cNvPr>
                <p:cNvSpPr/>
                <p:nvPr/>
              </p:nvSpPr>
              <p:spPr>
                <a:xfrm>
                  <a:off x="17879854" y="2854888"/>
                  <a:ext cx="675450" cy="390358"/>
                </a:xfrm>
                <a:custGeom>
                  <a:avLst/>
                  <a:gdLst>
                    <a:gd name="connsiteX0" fmla="*/ 92107 w 675450"/>
                    <a:gd name="connsiteY0" fmla="*/ 390358 h 390358"/>
                    <a:gd name="connsiteX1" fmla="*/ 675451 w 675450"/>
                    <a:gd name="connsiteY1" fmla="*/ 52633 h 390358"/>
                    <a:gd name="connsiteX2" fmla="*/ 583344 w 675450"/>
                    <a:gd name="connsiteY2" fmla="*/ 0 h 390358"/>
                    <a:gd name="connsiteX3" fmla="*/ 0 w 675450"/>
                    <a:gd name="connsiteY3" fmla="*/ 337726 h 39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5450" h="390358">
                      <a:moveTo>
                        <a:pt x="92107" y="390358"/>
                      </a:moveTo>
                      <a:lnTo>
                        <a:pt x="675451" y="52633"/>
                      </a:lnTo>
                      <a:lnTo>
                        <a:pt x="583344" y="0"/>
                      </a:lnTo>
                      <a:lnTo>
                        <a:pt x="0" y="337726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90" name="Drawing 71">
                  <a:extLst>
                    <a:ext uri="{FF2B5EF4-FFF2-40B4-BE49-F238E27FC236}">
                      <a16:creationId xmlns:a16="http://schemas.microsoft.com/office/drawing/2014/main" id="{A35D17B4-AB6D-411F-A98B-3C75BE177015}"/>
                    </a:ext>
                  </a:extLst>
                </p:cNvPr>
                <p:cNvGrpSpPr/>
                <p:nvPr/>
              </p:nvGrpSpPr>
              <p:grpSpPr>
                <a:xfrm>
                  <a:off x="17747176" y="2446985"/>
                  <a:ext cx="782909" cy="456148"/>
                  <a:chOff x="17747176" y="2446985"/>
                  <a:chExt cx="782909" cy="456148"/>
                </a:xfrm>
                <a:solidFill>
                  <a:srgbClr val="000000"/>
                </a:solidFill>
              </p:grpSpPr>
              <p:sp>
                <p:nvSpPr>
                  <p:cNvPr id="91" name="Polyline: figure 90">
                    <a:extLst>
                      <a:ext uri="{FF2B5EF4-FFF2-40B4-BE49-F238E27FC236}">
                        <a16:creationId xmlns:a16="http://schemas.microsoft.com/office/drawing/2014/main" id="{812F295A-4600-4C69-B3A5-250DE8532E8B}"/>
                      </a:ext>
                    </a:extLst>
                  </p:cNvPr>
                  <p:cNvSpPr/>
                  <p:nvPr/>
                </p:nvSpPr>
                <p:spPr>
                  <a:xfrm>
                    <a:off x="18382056" y="2446985"/>
                    <a:ext cx="148029" cy="87721"/>
                  </a:xfrm>
                  <a:custGeom>
                    <a:avLst/>
                    <a:gdLst>
                      <a:gd name="connsiteX0" fmla="*/ 19737 w 148029"/>
                      <a:gd name="connsiteY0" fmla="*/ 74563 h 87721"/>
                      <a:gd name="connsiteX1" fmla="*/ 125002 w 148029"/>
                      <a:gd name="connsiteY1" fmla="*/ 74563 h 87721"/>
                      <a:gd name="connsiteX2" fmla="*/ 125002 w 148029"/>
                      <a:gd name="connsiteY2" fmla="*/ 13158 h 87721"/>
                      <a:gd name="connsiteX3" fmla="*/ 19737 w 148029"/>
                      <a:gd name="connsiteY3" fmla="*/ 13158 h 87721"/>
                      <a:gd name="connsiteX4" fmla="*/ 19737 w 148029"/>
                      <a:gd name="connsiteY4" fmla="*/ 74563 h 87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029" h="87721">
                        <a:moveTo>
                          <a:pt x="19737" y="74563"/>
                        </a:moveTo>
                        <a:cubicBezTo>
                          <a:pt x="50439" y="92107"/>
                          <a:pt x="98686" y="92107"/>
                          <a:pt x="125002" y="74563"/>
                        </a:cubicBezTo>
                        <a:cubicBezTo>
                          <a:pt x="155705" y="57019"/>
                          <a:pt x="155705" y="30702"/>
                          <a:pt x="125002" y="13158"/>
                        </a:cubicBezTo>
                        <a:cubicBezTo>
                          <a:pt x="94300" y="-4386"/>
                          <a:pt x="46053" y="-4386"/>
                          <a:pt x="19737" y="13158"/>
                        </a:cubicBezTo>
                        <a:cubicBezTo>
                          <a:pt x="-6579" y="30702"/>
                          <a:pt x="-6579" y="57019"/>
                          <a:pt x="19737" y="74563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2" name="Polyline: figure 91">
                    <a:extLst>
                      <a:ext uri="{FF2B5EF4-FFF2-40B4-BE49-F238E27FC236}">
                        <a16:creationId xmlns:a16="http://schemas.microsoft.com/office/drawing/2014/main" id="{456FB4C9-1E48-48F6-83F0-D60B4B462185}"/>
                      </a:ext>
                    </a:extLst>
                  </p:cNvPr>
                  <p:cNvSpPr/>
                  <p:nvPr/>
                </p:nvSpPr>
                <p:spPr>
                  <a:xfrm>
                    <a:off x="18224159" y="2539093"/>
                    <a:ext cx="148028" cy="87720"/>
                  </a:xfrm>
                  <a:custGeom>
                    <a:avLst/>
                    <a:gdLst>
                      <a:gd name="connsiteX0" fmla="*/ 19737 w 148028"/>
                      <a:gd name="connsiteY0" fmla="*/ 74563 h 87720"/>
                      <a:gd name="connsiteX1" fmla="*/ 125002 w 148028"/>
                      <a:gd name="connsiteY1" fmla="*/ 74563 h 87720"/>
                      <a:gd name="connsiteX2" fmla="*/ 125002 w 148028"/>
                      <a:gd name="connsiteY2" fmla="*/ 13158 h 87720"/>
                      <a:gd name="connsiteX3" fmla="*/ 19737 w 148028"/>
                      <a:gd name="connsiteY3" fmla="*/ 13158 h 87720"/>
                      <a:gd name="connsiteX4" fmla="*/ 19737 w 148028"/>
                      <a:gd name="connsiteY4" fmla="*/ 74563 h 87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8028" h="87720">
                        <a:moveTo>
                          <a:pt x="19737" y="74563"/>
                        </a:moveTo>
                        <a:cubicBezTo>
                          <a:pt x="50440" y="92107"/>
                          <a:pt x="98686" y="92107"/>
                          <a:pt x="125002" y="74563"/>
                        </a:cubicBezTo>
                        <a:cubicBezTo>
                          <a:pt x="155704" y="57018"/>
                          <a:pt x="155704" y="30702"/>
                          <a:pt x="125002" y="13158"/>
                        </a:cubicBezTo>
                        <a:cubicBezTo>
                          <a:pt x="94300" y="-4386"/>
                          <a:pt x="46053" y="-4386"/>
                          <a:pt x="19737" y="13158"/>
                        </a:cubicBezTo>
                        <a:cubicBezTo>
                          <a:pt x="-6579" y="30702"/>
                          <a:pt x="-6579" y="57018"/>
                          <a:pt x="19737" y="74563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3" name="Polyline: figure 92">
                    <a:extLst>
                      <a:ext uri="{FF2B5EF4-FFF2-40B4-BE49-F238E27FC236}">
                        <a16:creationId xmlns:a16="http://schemas.microsoft.com/office/drawing/2014/main" id="{3EC9155A-FE9B-444D-A09C-B0BAA0AE204E}"/>
                      </a:ext>
                    </a:extLst>
                  </p:cNvPr>
                  <p:cNvSpPr/>
                  <p:nvPr/>
                </p:nvSpPr>
                <p:spPr>
                  <a:xfrm>
                    <a:off x="18062971" y="2631200"/>
                    <a:ext cx="151318" cy="87720"/>
                  </a:xfrm>
                  <a:custGeom>
                    <a:avLst/>
                    <a:gdLst>
                      <a:gd name="connsiteX0" fmla="*/ 23027 w 151318"/>
                      <a:gd name="connsiteY0" fmla="*/ 74563 h 87720"/>
                      <a:gd name="connsiteX1" fmla="*/ 128291 w 151318"/>
                      <a:gd name="connsiteY1" fmla="*/ 74563 h 87720"/>
                      <a:gd name="connsiteX2" fmla="*/ 128291 w 151318"/>
                      <a:gd name="connsiteY2" fmla="*/ 13158 h 87720"/>
                      <a:gd name="connsiteX3" fmla="*/ 23027 w 151318"/>
                      <a:gd name="connsiteY3" fmla="*/ 13158 h 87720"/>
                      <a:gd name="connsiteX4" fmla="*/ 23027 w 151318"/>
                      <a:gd name="connsiteY4" fmla="*/ 74563 h 87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318" h="87720">
                        <a:moveTo>
                          <a:pt x="23027" y="74563"/>
                        </a:moveTo>
                        <a:cubicBezTo>
                          <a:pt x="53729" y="92107"/>
                          <a:pt x="101976" y="92107"/>
                          <a:pt x="128291" y="74563"/>
                        </a:cubicBezTo>
                        <a:cubicBezTo>
                          <a:pt x="158994" y="57019"/>
                          <a:pt x="158994" y="30702"/>
                          <a:pt x="128291" y="13158"/>
                        </a:cubicBezTo>
                        <a:cubicBezTo>
                          <a:pt x="97589" y="-4386"/>
                          <a:pt x="49343" y="-4386"/>
                          <a:pt x="23027" y="13158"/>
                        </a:cubicBezTo>
                        <a:cubicBezTo>
                          <a:pt x="-7676" y="30702"/>
                          <a:pt x="-7676" y="57019"/>
                          <a:pt x="23027" y="74563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4" name="Polyline: figure 93">
                    <a:extLst>
                      <a:ext uri="{FF2B5EF4-FFF2-40B4-BE49-F238E27FC236}">
                        <a16:creationId xmlns:a16="http://schemas.microsoft.com/office/drawing/2014/main" id="{A46C98ED-AB52-40E9-B477-E84690769465}"/>
                      </a:ext>
                    </a:extLst>
                  </p:cNvPr>
                  <p:cNvSpPr/>
                  <p:nvPr/>
                </p:nvSpPr>
                <p:spPr>
                  <a:xfrm>
                    <a:off x="17905074" y="2723306"/>
                    <a:ext cx="151318" cy="87720"/>
                  </a:xfrm>
                  <a:custGeom>
                    <a:avLst/>
                    <a:gdLst>
                      <a:gd name="connsiteX0" fmla="*/ 23027 w 151318"/>
                      <a:gd name="connsiteY0" fmla="*/ 74563 h 87720"/>
                      <a:gd name="connsiteX1" fmla="*/ 128292 w 151318"/>
                      <a:gd name="connsiteY1" fmla="*/ 74563 h 87720"/>
                      <a:gd name="connsiteX2" fmla="*/ 128292 w 151318"/>
                      <a:gd name="connsiteY2" fmla="*/ 13158 h 87720"/>
                      <a:gd name="connsiteX3" fmla="*/ 23027 w 151318"/>
                      <a:gd name="connsiteY3" fmla="*/ 13158 h 87720"/>
                      <a:gd name="connsiteX4" fmla="*/ 23027 w 151318"/>
                      <a:gd name="connsiteY4" fmla="*/ 74563 h 877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318" h="87720">
                        <a:moveTo>
                          <a:pt x="23027" y="74563"/>
                        </a:moveTo>
                        <a:cubicBezTo>
                          <a:pt x="53729" y="92107"/>
                          <a:pt x="101975" y="92107"/>
                          <a:pt x="128292" y="74563"/>
                        </a:cubicBezTo>
                        <a:cubicBezTo>
                          <a:pt x="158994" y="57019"/>
                          <a:pt x="158994" y="30702"/>
                          <a:pt x="128292" y="13158"/>
                        </a:cubicBezTo>
                        <a:cubicBezTo>
                          <a:pt x="97590" y="-4386"/>
                          <a:pt x="49343" y="-4386"/>
                          <a:pt x="23027" y="13158"/>
                        </a:cubicBezTo>
                        <a:cubicBezTo>
                          <a:pt x="-7676" y="30702"/>
                          <a:pt x="-7676" y="57019"/>
                          <a:pt x="23027" y="74563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5" name="Polyline: figure 94">
                    <a:extLst>
                      <a:ext uri="{FF2B5EF4-FFF2-40B4-BE49-F238E27FC236}">
                        <a16:creationId xmlns:a16="http://schemas.microsoft.com/office/drawing/2014/main" id="{AFB0DF63-80A2-45D1-9560-B561F5DFDEC1}"/>
                      </a:ext>
                    </a:extLst>
                  </p:cNvPr>
                  <p:cNvSpPr/>
                  <p:nvPr/>
                </p:nvSpPr>
                <p:spPr>
                  <a:xfrm>
                    <a:off x="17747176" y="2815413"/>
                    <a:ext cx="151318" cy="87721"/>
                  </a:xfrm>
                  <a:custGeom>
                    <a:avLst/>
                    <a:gdLst>
                      <a:gd name="connsiteX0" fmla="*/ 23027 w 151318"/>
                      <a:gd name="connsiteY0" fmla="*/ 74563 h 87721"/>
                      <a:gd name="connsiteX1" fmla="*/ 128292 w 151318"/>
                      <a:gd name="connsiteY1" fmla="*/ 74563 h 87721"/>
                      <a:gd name="connsiteX2" fmla="*/ 128292 w 151318"/>
                      <a:gd name="connsiteY2" fmla="*/ 13158 h 87721"/>
                      <a:gd name="connsiteX3" fmla="*/ 23027 w 151318"/>
                      <a:gd name="connsiteY3" fmla="*/ 13158 h 87721"/>
                      <a:gd name="connsiteX4" fmla="*/ 23027 w 151318"/>
                      <a:gd name="connsiteY4" fmla="*/ 74563 h 87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318" h="87721">
                        <a:moveTo>
                          <a:pt x="23027" y="74563"/>
                        </a:moveTo>
                        <a:cubicBezTo>
                          <a:pt x="53729" y="92107"/>
                          <a:pt x="101975" y="92107"/>
                          <a:pt x="128292" y="74563"/>
                        </a:cubicBezTo>
                        <a:cubicBezTo>
                          <a:pt x="158994" y="57019"/>
                          <a:pt x="158994" y="30702"/>
                          <a:pt x="128292" y="13158"/>
                        </a:cubicBezTo>
                        <a:cubicBezTo>
                          <a:pt x="97590" y="-4386"/>
                          <a:pt x="49343" y="-4386"/>
                          <a:pt x="23027" y="13158"/>
                        </a:cubicBezTo>
                        <a:cubicBezTo>
                          <a:pt x="-7676" y="30702"/>
                          <a:pt x="-7676" y="57019"/>
                          <a:pt x="23027" y="74563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4381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96" name="Drawing 71">
                <a:extLst>
                  <a:ext uri="{FF2B5EF4-FFF2-40B4-BE49-F238E27FC236}">
                    <a16:creationId xmlns:a16="http://schemas.microsoft.com/office/drawing/2014/main" id="{A35D17B4-AB6D-411F-A98B-3C75BE177015}"/>
                  </a:ext>
                </a:extLst>
              </p:cNvPr>
              <p:cNvGrpSpPr/>
              <p:nvPr/>
            </p:nvGrpSpPr>
            <p:grpSpPr>
              <a:xfrm>
                <a:off x="14156102" y="328526"/>
                <a:ext cx="1736873" cy="1096511"/>
                <a:chOff x="14156102" y="328526"/>
                <a:chExt cx="1736873" cy="1096511"/>
              </a:xfrm>
              <a:solidFill>
                <a:srgbClr val="000000"/>
              </a:solidFill>
            </p:grpSpPr>
            <p:sp>
              <p:nvSpPr>
                <p:cNvPr id="97" name="Polyline: figure 96">
                  <a:extLst>
                    <a:ext uri="{FF2B5EF4-FFF2-40B4-BE49-F238E27FC236}">
                      <a16:creationId xmlns:a16="http://schemas.microsoft.com/office/drawing/2014/main" id="{530CFB5D-4A05-4555-A782-B7DFF43EBEF5}"/>
                    </a:ext>
                  </a:extLst>
                </p:cNvPr>
                <p:cNvSpPr/>
                <p:nvPr/>
              </p:nvSpPr>
              <p:spPr>
                <a:xfrm>
                  <a:off x="14489441" y="955730"/>
                  <a:ext cx="333339" cy="192986"/>
                </a:xfrm>
                <a:custGeom>
                  <a:avLst/>
                  <a:gdLst>
                    <a:gd name="connsiteX0" fmla="*/ 92107 w 333339"/>
                    <a:gd name="connsiteY0" fmla="*/ 192986 h 192986"/>
                    <a:gd name="connsiteX1" fmla="*/ 333339 w 333339"/>
                    <a:gd name="connsiteY1" fmla="*/ 52633 h 192986"/>
                    <a:gd name="connsiteX2" fmla="*/ 241232 w 333339"/>
                    <a:gd name="connsiteY2" fmla="*/ 0 h 192986"/>
                    <a:gd name="connsiteX3" fmla="*/ 0 w 333339"/>
                    <a:gd name="connsiteY3" fmla="*/ 135968 h 192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39" h="192986">
                      <a:moveTo>
                        <a:pt x="92107" y="192986"/>
                      </a:moveTo>
                      <a:lnTo>
                        <a:pt x="333339" y="52633"/>
                      </a:lnTo>
                      <a:lnTo>
                        <a:pt x="241232" y="0"/>
                      </a:lnTo>
                      <a:lnTo>
                        <a:pt x="0" y="135968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98" name="Polyline: figure 97">
                  <a:extLst>
                    <a:ext uri="{FF2B5EF4-FFF2-40B4-BE49-F238E27FC236}">
                      <a16:creationId xmlns:a16="http://schemas.microsoft.com/office/drawing/2014/main" id="{26571BB2-CEAE-4041-B500-76F1B9A01169}"/>
                    </a:ext>
                  </a:extLst>
                </p:cNvPr>
                <p:cNvSpPr/>
                <p:nvPr/>
              </p:nvSpPr>
              <p:spPr>
                <a:xfrm>
                  <a:off x="14156102" y="1148716"/>
                  <a:ext cx="333339" cy="192985"/>
                </a:xfrm>
                <a:custGeom>
                  <a:avLst/>
                  <a:gdLst>
                    <a:gd name="connsiteX0" fmla="*/ 92107 w 333339"/>
                    <a:gd name="connsiteY0" fmla="*/ 192986 h 192985"/>
                    <a:gd name="connsiteX1" fmla="*/ 333339 w 333339"/>
                    <a:gd name="connsiteY1" fmla="*/ 52633 h 192985"/>
                    <a:gd name="connsiteX2" fmla="*/ 241232 w 333339"/>
                    <a:gd name="connsiteY2" fmla="*/ 0 h 192985"/>
                    <a:gd name="connsiteX3" fmla="*/ 0 w 333339"/>
                    <a:gd name="connsiteY3" fmla="*/ 135967 h 19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39" h="192985">
                      <a:moveTo>
                        <a:pt x="92107" y="192986"/>
                      </a:moveTo>
                      <a:lnTo>
                        <a:pt x="333339" y="52633"/>
                      </a:lnTo>
                      <a:lnTo>
                        <a:pt x="241232" y="0"/>
                      </a:lnTo>
                      <a:lnTo>
                        <a:pt x="0" y="135967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99" name="Polyline: figure 98">
                  <a:extLst>
                    <a:ext uri="{FF2B5EF4-FFF2-40B4-BE49-F238E27FC236}">
                      <a16:creationId xmlns:a16="http://schemas.microsoft.com/office/drawing/2014/main" id="{F9E46506-8AF2-4B7E-9CDA-95ECBFCF2366}"/>
                    </a:ext>
                  </a:extLst>
                </p:cNvPr>
                <p:cNvSpPr/>
                <p:nvPr/>
              </p:nvSpPr>
              <p:spPr>
                <a:xfrm>
                  <a:off x="15559636" y="328526"/>
                  <a:ext cx="333339" cy="192985"/>
                </a:xfrm>
                <a:custGeom>
                  <a:avLst/>
                  <a:gdLst>
                    <a:gd name="connsiteX0" fmla="*/ 96493 w 333339"/>
                    <a:gd name="connsiteY0" fmla="*/ 192986 h 192985"/>
                    <a:gd name="connsiteX1" fmla="*/ 333339 w 333339"/>
                    <a:gd name="connsiteY1" fmla="*/ 57019 h 192985"/>
                    <a:gd name="connsiteX2" fmla="*/ 241232 w 333339"/>
                    <a:gd name="connsiteY2" fmla="*/ 0 h 192985"/>
                    <a:gd name="connsiteX3" fmla="*/ 0 w 333339"/>
                    <a:gd name="connsiteY3" fmla="*/ 140353 h 19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39" h="192985">
                      <a:moveTo>
                        <a:pt x="96493" y="192986"/>
                      </a:moveTo>
                      <a:lnTo>
                        <a:pt x="333339" y="57019"/>
                      </a:lnTo>
                      <a:lnTo>
                        <a:pt x="241232" y="0"/>
                      </a:lnTo>
                      <a:lnTo>
                        <a:pt x="0" y="140353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0" name="Polyline: figure 99">
                  <a:extLst>
                    <a:ext uri="{FF2B5EF4-FFF2-40B4-BE49-F238E27FC236}">
                      <a16:creationId xmlns:a16="http://schemas.microsoft.com/office/drawing/2014/main" id="{E3A1635E-CD7B-4E2E-9F7D-394D8E9B1659}"/>
                    </a:ext>
                  </a:extLst>
                </p:cNvPr>
                <p:cNvSpPr/>
                <p:nvPr/>
              </p:nvSpPr>
              <p:spPr>
                <a:xfrm>
                  <a:off x="14542074" y="1039065"/>
                  <a:ext cx="429832" cy="250004"/>
                </a:xfrm>
                <a:custGeom>
                  <a:avLst/>
                  <a:gdLst>
                    <a:gd name="connsiteX0" fmla="*/ 96493 w 429832"/>
                    <a:gd name="connsiteY0" fmla="*/ 250005 h 250004"/>
                    <a:gd name="connsiteX1" fmla="*/ 429832 w 429832"/>
                    <a:gd name="connsiteY1" fmla="*/ 57019 h 250004"/>
                    <a:gd name="connsiteX2" fmla="*/ 333339 w 429832"/>
                    <a:gd name="connsiteY2" fmla="*/ 0 h 250004"/>
                    <a:gd name="connsiteX3" fmla="*/ 0 w 429832"/>
                    <a:gd name="connsiteY3" fmla="*/ 192986 h 250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29832" h="250004">
                      <a:moveTo>
                        <a:pt x="96493" y="250005"/>
                      </a:moveTo>
                      <a:lnTo>
                        <a:pt x="429832" y="57019"/>
                      </a:lnTo>
                      <a:lnTo>
                        <a:pt x="333339" y="0"/>
                      </a:lnTo>
                      <a:lnTo>
                        <a:pt x="0" y="192986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1" name="Polyline: figure 100">
                  <a:extLst>
                    <a:ext uri="{FF2B5EF4-FFF2-40B4-BE49-F238E27FC236}">
                      <a16:creationId xmlns:a16="http://schemas.microsoft.com/office/drawing/2014/main" id="{4B2BFD49-F213-4213-83BE-717EE9319464}"/>
                    </a:ext>
                  </a:extLst>
                </p:cNvPr>
                <p:cNvSpPr/>
                <p:nvPr/>
              </p:nvSpPr>
              <p:spPr>
                <a:xfrm>
                  <a:off x="14305227" y="1289070"/>
                  <a:ext cx="236846" cy="135967"/>
                </a:xfrm>
                <a:custGeom>
                  <a:avLst/>
                  <a:gdLst>
                    <a:gd name="connsiteX0" fmla="*/ 92107 w 236846"/>
                    <a:gd name="connsiteY0" fmla="*/ 135967 h 135967"/>
                    <a:gd name="connsiteX1" fmla="*/ 236846 w 236846"/>
                    <a:gd name="connsiteY1" fmla="*/ 52632 h 135967"/>
                    <a:gd name="connsiteX2" fmla="*/ 144739 w 236846"/>
                    <a:gd name="connsiteY2" fmla="*/ 0 h 135967"/>
                    <a:gd name="connsiteX3" fmla="*/ 0 w 236846"/>
                    <a:gd name="connsiteY3" fmla="*/ 83335 h 1359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36846" h="135967">
                      <a:moveTo>
                        <a:pt x="92107" y="135967"/>
                      </a:moveTo>
                      <a:lnTo>
                        <a:pt x="236846" y="52632"/>
                      </a:lnTo>
                      <a:lnTo>
                        <a:pt x="144739" y="0"/>
                      </a:lnTo>
                      <a:lnTo>
                        <a:pt x="0" y="83335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4381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sp>
        <p:nvSpPr>
          <p:cNvPr id="102" name="Drawing 317">
            <a:extLst>
              <a:ext uri="{FF2B5EF4-FFF2-40B4-BE49-F238E27FC236}">
                <a16:creationId xmlns:a16="http://schemas.microsoft.com/office/drawing/2014/main" id="{57750358-3118-41D7-BC6F-1F4543C0DD63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pic>
        <p:nvPicPr>
          <p:cNvPr id="6" name="Drawing 5" descr="Picture looks like as man, external, clothes, female&#10;&#10;">
            <a:extLst>
              <a:ext uri="{FF2B5EF4-FFF2-40B4-BE49-F238E27FC236}">
                <a16:creationId xmlns:a16="http://schemas.microsoft.com/office/drawing/2014/main" id="{7A1815C1-4D32-40DC-BC6C-BDE5C2B792D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l="16620" r="16620"/>
          <a:stretch>
            <a:fillRect/>
          </a:stretch>
        </p:blipFill>
        <p:spPr/>
      </p:pic>
      <p:pic>
        <p:nvPicPr>
          <p:cNvPr id="12" name="Drawing 11" descr="Picture looks like as man, Man, striped, keeps&#10;&#10;">
            <a:extLst>
              <a:ext uri="{FF2B5EF4-FFF2-40B4-BE49-F238E27FC236}">
                <a16:creationId xmlns:a16="http://schemas.microsoft.com/office/drawing/2014/main" id="{D8A4A7DA-7BCC-4D18-B898-22857A6235F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16667" r="16667"/>
          <a:stretch>
            <a:fillRect/>
          </a:stretch>
        </p:blipFill>
        <p:spPr/>
      </p:pic>
      <p:pic>
        <p:nvPicPr>
          <p:cNvPr id="17" name="Drawing 16" descr="Picture looks like as Man, building, man, external&#10;&#10;">
            <a:extLst>
              <a:ext uri="{FF2B5EF4-FFF2-40B4-BE49-F238E27FC236}">
                <a16:creationId xmlns:a16="http://schemas.microsoft.com/office/drawing/2014/main" id="{A803707D-DC37-496F-9E9E-E99CD05D861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6"/>
          <a:srcRect l="16670" r="16670"/>
          <a:stretch>
            <a:fillRect/>
          </a:stretch>
        </p:blipFill>
        <p:spPr/>
      </p:pic>
      <p:pic>
        <p:nvPicPr>
          <p:cNvPr id="21" name="Drawing 20" descr="Picture looks like as female, sits, shirt, Man&#10;&#10;">
            <a:extLst>
              <a:ext uri="{FF2B5EF4-FFF2-40B4-BE49-F238E27FC236}">
                <a16:creationId xmlns:a16="http://schemas.microsoft.com/office/drawing/2014/main" id="{ED39AD0F-6033-41E4-B19A-2F7975D8710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7"/>
          <a:srcRect t="21914" b="2191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4886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Drawing 317">
            <a:extLst>
              <a:ext uri="{FF2B5EF4-FFF2-40B4-BE49-F238E27FC236}">
                <a16:creationId xmlns:a16="http://schemas.microsoft.com/office/drawing/2014/main" id="{7715BD22-AB4C-4637-A074-5591A80F5C81}"/>
              </a:ext>
            </a:extLst>
          </p:cNvPr>
          <p:cNvSpPr/>
          <p:nvPr/>
        </p:nvSpPr>
        <p:spPr>
          <a:xfrm>
            <a:off x="-1190007" y="425053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CEE192-C454-C346-AFB2-8AB72745C038}"/>
              </a:ext>
            </a:extLst>
          </p:cNvPr>
          <p:cNvSpPr/>
          <p:nvPr/>
        </p:nvSpPr>
        <p:spPr>
          <a:xfrm>
            <a:off x="1496881" y="1648692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One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8054C8-79AF-CA42-8D13-E8B4FF2ED76D}"/>
              </a:ext>
            </a:extLst>
          </p:cNvPr>
          <p:cNvSpPr/>
          <p:nvPr/>
        </p:nvSpPr>
        <p:spPr>
          <a:xfrm>
            <a:off x="1496882" y="1891004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AA1513-8E18-1A4C-B063-F4579F212229}"/>
              </a:ext>
            </a:extLst>
          </p:cNvPr>
          <p:cNvSpPr/>
          <p:nvPr/>
        </p:nvSpPr>
        <p:spPr>
          <a:xfrm>
            <a:off x="1496882" y="2723248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Two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F2CB4E-FE1E-8440-8325-23A40686B799}"/>
              </a:ext>
            </a:extLst>
          </p:cNvPr>
          <p:cNvSpPr/>
          <p:nvPr/>
        </p:nvSpPr>
        <p:spPr>
          <a:xfrm>
            <a:off x="1496882" y="2965560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C41F95F-ED01-BA4F-85B6-E98568869F88}"/>
              </a:ext>
            </a:extLst>
          </p:cNvPr>
          <p:cNvSpPr/>
          <p:nvPr/>
        </p:nvSpPr>
        <p:spPr>
          <a:xfrm>
            <a:off x="1496882" y="3797804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Three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43994BC-49ED-5B4A-B5D3-AC60A19F7853}"/>
              </a:ext>
            </a:extLst>
          </p:cNvPr>
          <p:cNvSpPr/>
          <p:nvPr/>
        </p:nvSpPr>
        <p:spPr>
          <a:xfrm>
            <a:off x="1496882" y="4040115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0BA6EAC-1F5A-314D-8849-A64FD17C247C}"/>
              </a:ext>
            </a:extLst>
          </p:cNvPr>
          <p:cNvSpPr/>
          <p:nvPr/>
        </p:nvSpPr>
        <p:spPr>
          <a:xfrm>
            <a:off x="5436455" y="1648693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Four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B7C1574-40CA-5A42-A7FE-8D0C02AAB644}"/>
              </a:ext>
            </a:extLst>
          </p:cNvPr>
          <p:cNvSpPr/>
          <p:nvPr/>
        </p:nvSpPr>
        <p:spPr>
          <a:xfrm>
            <a:off x="5436456" y="1891004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0B61C59-F1A8-E449-8F96-287942E1B684}"/>
              </a:ext>
            </a:extLst>
          </p:cNvPr>
          <p:cNvSpPr/>
          <p:nvPr/>
        </p:nvSpPr>
        <p:spPr>
          <a:xfrm>
            <a:off x="5436455" y="2723248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Five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54D5038-EC56-3E4B-BC91-39D86278E7AD}"/>
              </a:ext>
            </a:extLst>
          </p:cNvPr>
          <p:cNvSpPr/>
          <p:nvPr/>
        </p:nvSpPr>
        <p:spPr>
          <a:xfrm>
            <a:off x="5436456" y="2965560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4987C8B-A4C6-6342-8C2B-75E8C1545301}"/>
              </a:ext>
            </a:extLst>
          </p:cNvPr>
          <p:cNvSpPr/>
          <p:nvPr/>
        </p:nvSpPr>
        <p:spPr>
          <a:xfrm>
            <a:off x="5436455" y="3797804"/>
            <a:ext cx="13592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Six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FEB3BC3-BFE4-AE4B-8348-388242F0AF5A}"/>
              </a:ext>
            </a:extLst>
          </p:cNvPr>
          <p:cNvSpPr/>
          <p:nvPr/>
        </p:nvSpPr>
        <p:spPr>
          <a:xfrm>
            <a:off x="5436456" y="4040115"/>
            <a:ext cx="2488070" cy="64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530"/>
              </a:lnSpc>
            </a:pPr>
            <a:r>
              <a:rPr lang="en-US" sz="105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 Ideally, a product should.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D9BD41F-21AC-F74E-8186-5637B0690E72}"/>
              </a:ext>
            </a:extLst>
          </p:cNvPr>
          <p:cNvSpPr/>
          <p:nvPr/>
        </p:nvSpPr>
        <p:spPr>
          <a:xfrm>
            <a:off x="628332" y="2691568"/>
            <a:ext cx="724222" cy="724222"/>
          </a:xfrm>
          <a:prstGeom prst="ellipse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DD2971A-9CA6-564A-9FE7-9BD0D6C668D3}"/>
              </a:ext>
            </a:extLst>
          </p:cNvPr>
          <p:cNvSpPr/>
          <p:nvPr/>
        </p:nvSpPr>
        <p:spPr>
          <a:xfrm>
            <a:off x="628332" y="3766124"/>
            <a:ext cx="724222" cy="724222"/>
          </a:xfrm>
          <a:prstGeom prst="ellipse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D8423CE-3716-364B-9DB9-78E5AF5A8BA3}"/>
              </a:ext>
            </a:extLst>
          </p:cNvPr>
          <p:cNvSpPr/>
          <p:nvPr/>
        </p:nvSpPr>
        <p:spPr>
          <a:xfrm>
            <a:off x="628332" y="1621959"/>
            <a:ext cx="724222" cy="724222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B04480D-EB9B-2846-8877-6EADBB85CC01}"/>
              </a:ext>
            </a:extLst>
          </p:cNvPr>
          <p:cNvSpPr/>
          <p:nvPr/>
        </p:nvSpPr>
        <p:spPr>
          <a:xfrm>
            <a:off x="4567907" y="2691568"/>
            <a:ext cx="724222" cy="724222"/>
          </a:xfrm>
          <a:prstGeom prst="ellipse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8952B68-0B02-554B-BF48-4B6EA76D869F}"/>
              </a:ext>
            </a:extLst>
          </p:cNvPr>
          <p:cNvSpPr/>
          <p:nvPr/>
        </p:nvSpPr>
        <p:spPr>
          <a:xfrm>
            <a:off x="4567907" y="3766124"/>
            <a:ext cx="724222" cy="724222"/>
          </a:xfrm>
          <a:prstGeom prst="ellipse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0B80555-A83D-3647-8470-D85DD158F19B}"/>
              </a:ext>
            </a:extLst>
          </p:cNvPr>
          <p:cNvSpPr/>
          <p:nvPr/>
        </p:nvSpPr>
        <p:spPr>
          <a:xfrm>
            <a:off x="4567907" y="1621959"/>
            <a:ext cx="724222" cy="724222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8B53413-0387-D14A-89EA-1304E159B5A2}"/>
              </a:ext>
            </a:extLst>
          </p:cNvPr>
          <p:cNvSpPr txBox="1"/>
          <p:nvPr/>
        </p:nvSpPr>
        <p:spPr>
          <a:xfrm>
            <a:off x="695331" y="1839837"/>
            <a:ext cx="590226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$34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F6AEE41-A27B-4344-8EC3-0C6A7E4A96A8}"/>
              </a:ext>
            </a:extLst>
          </p:cNvPr>
          <p:cNvSpPr txBox="1"/>
          <p:nvPr/>
        </p:nvSpPr>
        <p:spPr>
          <a:xfrm>
            <a:off x="762657" y="2909447"/>
            <a:ext cx="455574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$5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F485B8-631B-D945-938B-3F54AF25F905}"/>
              </a:ext>
            </a:extLst>
          </p:cNvPr>
          <p:cNvSpPr txBox="1"/>
          <p:nvPr/>
        </p:nvSpPr>
        <p:spPr>
          <a:xfrm>
            <a:off x="664873" y="3984002"/>
            <a:ext cx="651140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$120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A1C9FD-FA4A-8B41-B7F2-4375F82DC79C}"/>
              </a:ext>
            </a:extLst>
          </p:cNvPr>
          <p:cNvSpPr txBox="1"/>
          <p:nvPr/>
        </p:nvSpPr>
        <p:spPr>
          <a:xfrm>
            <a:off x="4647012" y="1839837"/>
            <a:ext cx="562976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$70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35F1026-C76B-154B-B28B-F982B53B171E}"/>
              </a:ext>
            </a:extLst>
          </p:cNvPr>
          <p:cNvSpPr txBox="1"/>
          <p:nvPr/>
        </p:nvSpPr>
        <p:spPr>
          <a:xfrm>
            <a:off x="4561252" y="2909447"/>
            <a:ext cx="734496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$450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E67028E-DA93-ED40-8F12-2DC5379955E9}"/>
              </a:ext>
            </a:extLst>
          </p:cNvPr>
          <p:cNvSpPr txBox="1"/>
          <p:nvPr/>
        </p:nvSpPr>
        <p:spPr>
          <a:xfrm>
            <a:off x="4708728" y="3984002"/>
            <a:ext cx="439544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$2</a:t>
            </a:r>
            <a:endParaRPr lang="en-US" sz="2474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pic>
        <p:nvPicPr>
          <p:cNvPr id="55" name="Drawing 54" descr="Picture looks like as Drawing&#10;&#10;">
            <a:extLst>
              <a:ext uri="{FF2B5EF4-FFF2-40B4-BE49-F238E27FC236}">
                <a16:creationId xmlns:a16="http://schemas.microsoft.com/office/drawing/2014/main" id="{F8054B81-CD09-45CD-A2E3-831024B2020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427" y="323881"/>
            <a:ext cx="880686" cy="880686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4F03457E-695A-4C50-B33F-A43CE390C64C}"/>
              </a:ext>
            </a:extLst>
          </p:cNvPr>
          <p:cNvSpPr txBox="1"/>
          <p:nvPr/>
        </p:nvSpPr>
        <p:spPr>
          <a:xfrm>
            <a:off x="627165" y="409200"/>
            <a:ext cx="4267495" cy="8309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target market</a:t>
            </a:r>
          </a:p>
        </p:txBody>
      </p:sp>
      <p:grpSp>
        <p:nvGrpSpPr>
          <p:cNvPr id="2" name="Drawing 2">
            <a:extLst>
              <a:ext uri="{FF2B5EF4-FFF2-40B4-BE49-F238E27FC236}">
                <a16:creationId xmlns:a16="http://schemas.microsoft.com/office/drawing/2014/main" id="{88F694C7-21E7-49C8-BF17-6FFAE6755969}"/>
              </a:ext>
            </a:extLst>
          </p:cNvPr>
          <p:cNvGrpSpPr/>
          <p:nvPr/>
        </p:nvGrpSpPr>
        <p:grpSpPr>
          <a:xfrm>
            <a:off x="7929511" y="1441090"/>
            <a:ext cx="2684344" cy="3349273"/>
            <a:chOff x="7929511" y="1441090"/>
            <a:chExt cx="2684344" cy="3349273"/>
          </a:xfrm>
        </p:grpSpPr>
        <p:sp>
          <p:nvSpPr>
            <p:cNvPr id="4" name="Polyline: figure 3">
              <a:extLst>
                <a:ext uri="{FF2B5EF4-FFF2-40B4-BE49-F238E27FC236}">
                  <a16:creationId xmlns:a16="http://schemas.microsoft.com/office/drawing/2014/main" id="{990C6A52-BC68-4016-9698-3042C4B271D5}"/>
                </a:ext>
              </a:extLst>
            </p:cNvPr>
            <p:cNvSpPr/>
            <p:nvPr/>
          </p:nvSpPr>
          <p:spPr>
            <a:xfrm>
              <a:off x="8040332" y="3623042"/>
              <a:ext cx="2016952" cy="1162394"/>
            </a:xfrm>
            <a:custGeom>
              <a:avLst/>
              <a:gdLst>
                <a:gd name="connsiteX0" fmla="*/ 1546576 w 2016952"/>
                <a:gd name="connsiteY0" fmla="*/ 1162395 h 1162394"/>
                <a:gd name="connsiteX1" fmla="*/ 1539188 w 2016952"/>
                <a:gd name="connsiteY1" fmla="*/ 1157470 h 1162394"/>
                <a:gd name="connsiteX2" fmla="*/ 0 w 2016952"/>
                <a:gd name="connsiteY2" fmla="*/ 270897 h 1162394"/>
                <a:gd name="connsiteX3" fmla="*/ 470376 w 2016952"/>
                <a:gd name="connsiteY3" fmla="*/ 0 h 1162394"/>
                <a:gd name="connsiteX4" fmla="*/ 477764 w 2016952"/>
                <a:gd name="connsiteY4" fmla="*/ 4926 h 1162394"/>
                <a:gd name="connsiteX5" fmla="*/ 2016952 w 2016952"/>
                <a:gd name="connsiteY5" fmla="*/ 891498 h 1162394"/>
                <a:gd name="connsiteX6" fmla="*/ 1546576 w 2016952"/>
                <a:gd name="connsiteY6" fmla="*/ 1162395 h 1162394"/>
                <a:gd name="connsiteX7" fmla="*/ 56642 w 2016952"/>
                <a:gd name="connsiteY7" fmla="*/ 273360 h 1162394"/>
                <a:gd name="connsiteX8" fmla="*/ 1546576 w 2016952"/>
                <a:gd name="connsiteY8" fmla="*/ 1132843 h 1162394"/>
                <a:gd name="connsiteX9" fmla="*/ 1960310 w 2016952"/>
                <a:gd name="connsiteY9" fmla="*/ 893960 h 1162394"/>
                <a:gd name="connsiteX10" fmla="*/ 470376 w 2016952"/>
                <a:gd name="connsiteY10" fmla="*/ 34478 h 1162394"/>
                <a:gd name="connsiteX11" fmla="*/ 56642 w 2016952"/>
                <a:gd name="connsiteY11" fmla="*/ 273360 h 1162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6952" h="1162394">
                  <a:moveTo>
                    <a:pt x="1546576" y="1162395"/>
                  </a:moveTo>
                  <a:lnTo>
                    <a:pt x="1539188" y="1157470"/>
                  </a:lnTo>
                  <a:lnTo>
                    <a:pt x="0" y="270897"/>
                  </a:lnTo>
                  <a:lnTo>
                    <a:pt x="470376" y="0"/>
                  </a:lnTo>
                  <a:lnTo>
                    <a:pt x="477764" y="4926"/>
                  </a:lnTo>
                  <a:lnTo>
                    <a:pt x="2016952" y="891498"/>
                  </a:lnTo>
                  <a:lnTo>
                    <a:pt x="1546576" y="1162395"/>
                  </a:lnTo>
                  <a:close/>
                  <a:moveTo>
                    <a:pt x="56642" y="273360"/>
                  </a:moveTo>
                  <a:lnTo>
                    <a:pt x="1546576" y="1132843"/>
                  </a:lnTo>
                  <a:lnTo>
                    <a:pt x="1960310" y="893960"/>
                  </a:lnTo>
                  <a:lnTo>
                    <a:pt x="470376" y="34478"/>
                  </a:lnTo>
                  <a:lnTo>
                    <a:pt x="56642" y="273360"/>
                  </a:lnTo>
                  <a:close/>
                </a:path>
              </a:pathLst>
            </a:custGeom>
            <a:solidFill>
              <a:srgbClr val="a688fc"/>
            </a:solidFill>
            <a:ln w="245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" name="Drawing 2">
              <a:extLst>
                <a:ext uri="{FF2B5EF4-FFF2-40B4-BE49-F238E27FC236}">
                  <a16:creationId xmlns:a16="http://schemas.microsoft.com/office/drawing/2014/main" id="{88F694C7-21E7-49C8-BF17-6FFAE6755969}"/>
                </a:ext>
              </a:extLst>
            </p:cNvPr>
            <p:cNvGrpSpPr/>
            <p:nvPr/>
          </p:nvGrpSpPr>
          <p:grpSpPr>
            <a:xfrm>
              <a:off x="7929511" y="1439294"/>
              <a:ext cx="2686806" cy="3016141"/>
              <a:chOff x="7929511" y="1439294"/>
              <a:chExt cx="2686806" cy="3016141"/>
            </a:xfrm>
            <a:solidFill>
              <a:srgbClr val="000000"/>
            </a:solidFill>
          </p:grpSpPr>
          <p:grpSp>
            <p:nvGrpSpPr>
              <p:cNvPr id="6" name="Drawing 2">
                <a:extLst>
                  <a:ext uri="{FF2B5EF4-FFF2-40B4-BE49-F238E27FC236}">
                    <a16:creationId xmlns:a16="http://schemas.microsoft.com/office/drawing/2014/main" id="{88F694C7-21E7-49C8-BF17-6FFAE6755969}"/>
                  </a:ext>
                </a:extLst>
              </p:cNvPr>
              <p:cNvGrpSpPr/>
              <p:nvPr/>
            </p:nvGrpSpPr>
            <p:grpSpPr>
              <a:xfrm>
                <a:off x="8589514" y="2746321"/>
                <a:ext cx="224105" cy="1273216"/>
                <a:chOff x="8589514" y="2746321"/>
                <a:chExt cx="224105" cy="1273216"/>
              </a:xfrm>
              <a:solidFill>
                <a:srgbClr val="7c4efd"/>
              </a:solidFill>
            </p:grpSpPr>
            <p:sp>
              <p:nvSpPr>
                <p:cNvPr id="7" name="Polyline: figure 6">
                  <a:extLst>
                    <a:ext uri="{FF2B5EF4-FFF2-40B4-BE49-F238E27FC236}">
                      <a16:creationId xmlns:a16="http://schemas.microsoft.com/office/drawing/2014/main" id="{7571C567-6CB5-4661-B941-5216DCBE4AA9}"/>
                    </a:ext>
                  </a:extLst>
                </p:cNvPr>
                <p:cNvSpPr/>
                <p:nvPr/>
              </p:nvSpPr>
              <p:spPr>
                <a:xfrm>
                  <a:off x="8688022" y="3196995"/>
                  <a:ext cx="29552" cy="822541"/>
                </a:xfrm>
                <a:custGeom>
                  <a:avLst/>
                  <a:gdLst>
                    <a:gd name="connsiteX0" fmla="*/ 14776 w 29552"/>
                    <a:gd name="connsiteY0" fmla="*/ 822542 h 822541"/>
                    <a:gd name="connsiteX1" fmla="*/ 0 w 29552"/>
                    <a:gd name="connsiteY1" fmla="*/ 807766 h 822541"/>
                    <a:gd name="connsiteX2" fmla="*/ 0 w 29552"/>
                    <a:gd name="connsiteY2" fmla="*/ 14776 h 822541"/>
                    <a:gd name="connsiteX3" fmla="*/ 14776 w 29552"/>
                    <a:gd name="connsiteY3" fmla="*/ 0 h 822541"/>
                    <a:gd name="connsiteX4" fmla="*/ 29552 w 29552"/>
                    <a:gd name="connsiteY4" fmla="*/ 14776 h 822541"/>
                    <a:gd name="connsiteX5" fmla="*/ 29552 w 29552"/>
                    <a:gd name="connsiteY5" fmla="*/ 810228 h 822541"/>
                    <a:gd name="connsiteX6" fmla="*/ 14776 w 29552"/>
                    <a:gd name="connsiteY6" fmla="*/ 822542 h 822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552" h="822541">
                      <a:moveTo>
                        <a:pt x="14776" y="822542"/>
                      </a:moveTo>
                      <a:cubicBezTo>
                        <a:pt x="7388" y="822542"/>
                        <a:pt x="0" y="815154"/>
                        <a:pt x="0" y="807766"/>
                      </a:cubicBezTo>
                      <a:lnTo>
                        <a:pt x="0" y="14776"/>
                      </a:lnTo>
                      <a:cubicBezTo>
                        <a:pt x="0" y="7388"/>
                        <a:pt x="7388" y="0"/>
                        <a:pt x="14776" y="0"/>
                      </a:cubicBezTo>
                      <a:cubicBezTo>
                        <a:pt x="22164" y="0"/>
                        <a:pt x="29552" y="7388"/>
                        <a:pt x="29552" y="14776"/>
                      </a:cubicBezTo>
                      <a:lnTo>
                        <a:pt x="29552" y="810228"/>
                      </a:lnTo>
                      <a:cubicBezTo>
                        <a:pt x="27090" y="815154"/>
                        <a:pt x="22164" y="822542"/>
                        <a:pt x="14776" y="822542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245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8" name="Drawing 2">
                  <a:extLst>
                    <a:ext uri="{FF2B5EF4-FFF2-40B4-BE49-F238E27FC236}">
                      <a16:creationId xmlns:a16="http://schemas.microsoft.com/office/drawing/2014/main" id="{88F694C7-21E7-49C8-BF17-6FFAE6755969}"/>
                    </a:ext>
                  </a:extLst>
                </p:cNvPr>
                <p:cNvGrpSpPr/>
                <p:nvPr/>
              </p:nvGrpSpPr>
              <p:grpSpPr>
                <a:xfrm>
                  <a:off x="8589514" y="2746321"/>
                  <a:ext cx="224105" cy="752355"/>
                  <a:chOff x="8589514" y="2746321"/>
                  <a:chExt cx="224105" cy="752355"/>
                </a:xfrm>
                <a:solidFill>
                  <a:srgbClr val="7c4efd"/>
                </a:solidFill>
              </p:grpSpPr>
              <p:grpSp>
                <p:nvGrpSpPr>
                  <p:cNvPr id="9" name="Drawing 2">
                    <a:extLst>
                      <a:ext uri="{FF2B5EF4-FFF2-40B4-BE49-F238E27FC236}">
                        <a16:creationId xmlns:a16="http://schemas.microsoft.com/office/drawing/2014/main" id="{88F694C7-21E7-49C8-BF17-6FFAE6755969}"/>
                      </a:ext>
                    </a:extLst>
                  </p:cNvPr>
                  <p:cNvGrpSpPr/>
                  <p:nvPr/>
                </p:nvGrpSpPr>
                <p:grpSpPr>
                  <a:xfrm>
                    <a:off x="8630765" y="3160055"/>
                    <a:ext cx="140989" cy="338621"/>
                    <a:chOff x="8630765" y="3160055"/>
                    <a:chExt cx="140989" cy="338621"/>
                  </a:xfrm>
                  <a:solidFill>
                    <a:srgbClr val="7c4efd"/>
                  </a:solidFill>
                </p:grpSpPr>
                <p:sp>
                  <p:nvSpPr>
                    <p:cNvPr id="10" name="Polyline: figure 9">
                      <a:extLst>
                        <a:ext uri="{FF2B5EF4-FFF2-40B4-BE49-F238E27FC236}">
                          <a16:creationId xmlns:a16="http://schemas.microsoft.com/office/drawing/2014/main" id="{16BA1A7C-99BC-48CD-A7A5-5F1D185BF8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33843" y="3160055"/>
                      <a:ext cx="137911" cy="297986"/>
                    </a:xfrm>
                    <a:custGeom>
                      <a:avLst/>
                      <a:gdLst>
                        <a:gd name="connsiteX0" fmla="*/ 0 w 137911"/>
                        <a:gd name="connsiteY0" fmla="*/ 0 h 297986"/>
                        <a:gd name="connsiteX1" fmla="*/ 137911 w 137911"/>
                        <a:gd name="connsiteY1" fmla="*/ 0 h 297986"/>
                        <a:gd name="connsiteX2" fmla="*/ 137911 w 137911"/>
                        <a:gd name="connsiteY2" fmla="*/ 297987 h 297986"/>
                        <a:gd name="connsiteX3" fmla="*/ 0 w 137911"/>
                        <a:gd name="connsiteY3" fmla="*/ 297987 h 297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7911" h="297986">
                          <a:moveTo>
                            <a:pt x="0" y="0"/>
                          </a:moveTo>
                          <a:lnTo>
                            <a:pt x="137911" y="0"/>
                          </a:lnTo>
                          <a:lnTo>
                            <a:pt x="137911" y="297987"/>
                          </a:lnTo>
                          <a:lnTo>
                            <a:pt x="0" y="297987"/>
                          </a:ln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1" name="Polyline: figure 10">
                      <a:extLst>
                        <a:ext uri="{FF2B5EF4-FFF2-40B4-BE49-F238E27FC236}">
                          <a16:creationId xmlns:a16="http://schemas.microsoft.com/office/drawing/2014/main" id="{F857D2AC-F5D6-4DD9-B241-824D32DABF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30765" y="3419870"/>
                      <a:ext cx="139142" cy="78806"/>
                    </a:xfrm>
                    <a:custGeom>
                      <a:avLst/>
                      <a:gdLst>
                        <a:gd name="connsiteX0" fmla="*/ 118825 w 139142"/>
                        <a:gd name="connsiteY0" fmla="*/ 67724 h 78806"/>
                        <a:gd name="connsiteX1" fmla="*/ 20317 w 139142"/>
                        <a:gd name="connsiteY1" fmla="*/ 67724 h 78806"/>
                        <a:gd name="connsiteX2" fmla="*/ 20317 w 139142"/>
                        <a:gd name="connsiteY2" fmla="*/ 11082 h 78806"/>
                        <a:gd name="connsiteX3" fmla="*/ 118825 w 139142"/>
                        <a:gd name="connsiteY3" fmla="*/ 11082 h 78806"/>
                        <a:gd name="connsiteX4" fmla="*/ 118825 w 139142"/>
                        <a:gd name="connsiteY4" fmla="*/ 67724 h 788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142" h="78806">
                          <a:moveTo>
                            <a:pt x="118825" y="67724"/>
                          </a:moveTo>
                          <a:cubicBezTo>
                            <a:pt x="91736" y="82500"/>
                            <a:pt x="47407" y="82500"/>
                            <a:pt x="20317" y="67724"/>
                          </a:cubicBezTo>
                          <a:cubicBezTo>
                            <a:pt x="-6772" y="52948"/>
                            <a:pt x="-6772" y="25858"/>
                            <a:pt x="20317" y="11082"/>
                          </a:cubicBezTo>
                          <a:cubicBezTo>
                            <a:pt x="47407" y="-3694"/>
                            <a:pt x="91736" y="-3694"/>
                            <a:pt x="118825" y="11082"/>
                          </a:cubicBezTo>
                          <a:cubicBezTo>
                            <a:pt x="145915" y="25858"/>
                            <a:pt x="145915" y="50485"/>
                            <a:pt x="118825" y="6772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12" name="Drawing 2">
                    <a:extLst>
                      <a:ext uri="{FF2B5EF4-FFF2-40B4-BE49-F238E27FC236}">
                        <a16:creationId xmlns:a16="http://schemas.microsoft.com/office/drawing/2014/main" id="{88F694C7-21E7-49C8-BF17-6FFAE6755969}"/>
                      </a:ext>
                    </a:extLst>
                  </p:cNvPr>
                  <p:cNvGrpSpPr/>
                  <p:nvPr/>
                </p:nvGrpSpPr>
                <p:grpSpPr>
                  <a:xfrm>
                    <a:off x="8589514" y="2746321"/>
                    <a:ext cx="224105" cy="578734"/>
                    <a:chOff x="8589514" y="2746321"/>
                    <a:chExt cx="224105" cy="578734"/>
                  </a:xfrm>
                  <a:solidFill>
                    <a:srgbClr val="7c4efd"/>
                  </a:solidFill>
                </p:grpSpPr>
                <p:sp>
                  <p:nvSpPr>
                    <p:cNvPr id="13" name="Polyline: figure 12">
                      <a:extLst>
                        <a:ext uri="{FF2B5EF4-FFF2-40B4-BE49-F238E27FC236}">
                          <a16:creationId xmlns:a16="http://schemas.microsoft.com/office/drawing/2014/main" id="{1AAA4791-23D9-4394-8879-0908247827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89514" y="2746321"/>
                      <a:ext cx="224105" cy="467913"/>
                    </a:xfrm>
                    <a:custGeom>
                      <a:avLst/>
                      <a:gdLst>
                        <a:gd name="connsiteX0" fmla="*/ 0 w 224105"/>
                        <a:gd name="connsiteY0" fmla="*/ 0 h 467913"/>
                        <a:gd name="connsiteX1" fmla="*/ 224106 w 224105"/>
                        <a:gd name="connsiteY1" fmla="*/ 0 h 467913"/>
                        <a:gd name="connsiteX2" fmla="*/ 224106 w 224105"/>
                        <a:gd name="connsiteY2" fmla="*/ 467913 h 467913"/>
                        <a:gd name="connsiteX3" fmla="*/ 0 w 224105"/>
                        <a:gd name="connsiteY3" fmla="*/ 467913 h 4679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4105" h="467913">
                          <a:moveTo>
                            <a:pt x="0" y="0"/>
                          </a:moveTo>
                          <a:lnTo>
                            <a:pt x="224106" y="0"/>
                          </a:lnTo>
                          <a:lnTo>
                            <a:pt x="224106" y="467913"/>
                          </a:lnTo>
                          <a:lnTo>
                            <a:pt x="0" y="467913"/>
                          </a:ln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4" name="Polyline: figure 13">
                      <a:extLst>
                        <a:ext uri="{FF2B5EF4-FFF2-40B4-BE49-F238E27FC236}">
                          <a16:creationId xmlns:a16="http://schemas.microsoft.com/office/drawing/2014/main" id="{9D2F9F50-7A5A-4E24-9EE2-1994795948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33843" y="3196379"/>
                      <a:ext cx="137911" cy="128676"/>
                    </a:xfrm>
                    <a:custGeom>
                      <a:avLst/>
                      <a:gdLst>
                        <a:gd name="connsiteX0" fmla="*/ 0 w 137911"/>
                        <a:gd name="connsiteY0" fmla="*/ 12929 h 128676"/>
                        <a:gd name="connsiteX1" fmla="*/ 0 w 137911"/>
                        <a:gd name="connsiteY1" fmla="*/ 113900 h 128676"/>
                        <a:gd name="connsiteX2" fmla="*/ 137911 w 137911"/>
                        <a:gd name="connsiteY2" fmla="*/ 113900 h 128676"/>
                        <a:gd name="connsiteX3" fmla="*/ 137911 w 137911"/>
                        <a:gd name="connsiteY3" fmla="*/ 12929 h 128676"/>
                        <a:gd name="connsiteX4" fmla="*/ 0 w 137911"/>
                        <a:gd name="connsiteY4" fmla="*/ 12929 h 128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911" h="128676">
                          <a:moveTo>
                            <a:pt x="0" y="12929"/>
                          </a:moveTo>
                          <a:lnTo>
                            <a:pt x="0" y="113900"/>
                          </a:lnTo>
                          <a:cubicBezTo>
                            <a:pt x="39403" y="133601"/>
                            <a:pt x="98508" y="133601"/>
                            <a:pt x="137911" y="113900"/>
                          </a:cubicBezTo>
                          <a:lnTo>
                            <a:pt x="137911" y="12929"/>
                          </a:lnTo>
                          <a:cubicBezTo>
                            <a:pt x="96045" y="-4310"/>
                            <a:pt x="39403" y="-4310"/>
                            <a:pt x="0" y="12929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5" name="Polyline: figure 14">
                      <a:extLst>
                        <a:ext uri="{FF2B5EF4-FFF2-40B4-BE49-F238E27FC236}">
                          <a16:creationId xmlns:a16="http://schemas.microsoft.com/office/drawing/2014/main" id="{49072646-0F78-40C7-87D7-EC93011967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590746" y="3148972"/>
                      <a:ext cx="222258" cy="128060"/>
                    </a:xfrm>
                    <a:custGeom>
                      <a:avLst/>
                      <a:gdLst>
                        <a:gd name="connsiteX0" fmla="*/ 190859 w 222258"/>
                        <a:gd name="connsiteY0" fmla="*/ 109590 h 128060"/>
                        <a:gd name="connsiteX1" fmla="*/ 33246 w 222258"/>
                        <a:gd name="connsiteY1" fmla="*/ 109590 h 128060"/>
                        <a:gd name="connsiteX2" fmla="*/ 33246 w 222258"/>
                        <a:gd name="connsiteY2" fmla="*/ 18470 h 128060"/>
                        <a:gd name="connsiteX3" fmla="*/ 190859 w 222258"/>
                        <a:gd name="connsiteY3" fmla="*/ 18470 h 128060"/>
                        <a:gd name="connsiteX4" fmla="*/ 190859 w 222258"/>
                        <a:gd name="connsiteY4" fmla="*/ 109590 h 1280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2258" h="128060">
                          <a:moveTo>
                            <a:pt x="190859" y="109590"/>
                          </a:moveTo>
                          <a:cubicBezTo>
                            <a:pt x="146531" y="134217"/>
                            <a:pt x="75112" y="134217"/>
                            <a:pt x="33246" y="109590"/>
                          </a:cubicBezTo>
                          <a:cubicBezTo>
                            <a:pt x="-11082" y="84963"/>
                            <a:pt x="-11082" y="43097"/>
                            <a:pt x="33246" y="18470"/>
                          </a:cubicBezTo>
                          <a:cubicBezTo>
                            <a:pt x="77575" y="-6157"/>
                            <a:pt x="148993" y="-6157"/>
                            <a:pt x="190859" y="18470"/>
                          </a:cubicBezTo>
                          <a:cubicBezTo>
                            <a:pt x="232725" y="43097"/>
                            <a:pt x="232725" y="84963"/>
                            <a:pt x="190859" y="109590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16" name="Drawing 2">
                <a:extLst>
                  <a:ext uri="{FF2B5EF4-FFF2-40B4-BE49-F238E27FC236}">
                    <a16:creationId xmlns:a16="http://schemas.microsoft.com/office/drawing/2014/main" id="{88F694C7-21E7-49C8-BF17-6FFAE6755969}"/>
                  </a:ext>
                </a:extLst>
              </p:cNvPr>
              <p:cNvGrpSpPr/>
              <p:nvPr/>
            </p:nvGrpSpPr>
            <p:grpSpPr>
              <a:xfrm>
                <a:off x="9364034" y="3182219"/>
                <a:ext cx="225337" cy="1273216"/>
                <a:chOff x="9364034" y="3182219"/>
                <a:chExt cx="225337" cy="1273216"/>
              </a:xfrm>
              <a:solidFill>
                <a:srgbClr val="7c4efd"/>
              </a:solidFill>
            </p:grpSpPr>
            <p:sp>
              <p:nvSpPr>
                <p:cNvPr id="17" name="Polyline: figure 16">
                  <a:extLst>
                    <a:ext uri="{FF2B5EF4-FFF2-40B4-BE49-F238E27FC236}">
                      <a16:creationId xmlns:a16="http://schemas.microsoft.com/office/drawing/2014/main" id="{893B6B1F-A2A3-4E6D-B062-C2796A76C1F3}"/>
                    </a:ext>
                  </a:extLst>
                </p:cNvPr>
                <p:cNvSpPr/>
                <p:nvPr/>
              </p:nvSpPr>
              <p:spPr>
                <a:xfrm>
                  <a:off x="9461310" y="3632893"/>
                  <a:ext cx="29552" cy="822542"/>
                </a:xfrm>
                <a:custGeom>
                  <a:avLst/>
                  <a:gdLst>
                    <a:gd name="connsiteX0" fmla="*/ 14776 w 29552"/>
                    <a:gd name="connsiteY0" fmla="*/ 822542 h 822542"/>
                    <a:gd name="connsiteX1" fmla="*/ 0 w 29552"/>
                    <a:gd name="connsiteY1" fmla="*/ 807766 h 822542"/>
                    <a:gd name="connsiteX2" fmla="*/ 0 w 29552"/>
                    <a:gd name="connsiteY2" fmla="*/ 14776 h 822542"/>
                    <a:gd name="connsiteX3" fmla="*/ 14776 w 29552"/>
                    <a:gd name="connsiteY3" fmla="*/ 0 h 822542"/>
                    <a:gd name="connsiteX4" fmla="*/ 29552 w 29552"/>
                    <a:gd name="connsiteY4" fmla="*/ 14776 h 822542"/>
                    <a:gd name="connsiteX5" fmla="*/ 29552 w 29552"/>
                    <a:gd name="connsiteY5" fmla="*/ 810229 h 822542"/>
                    <a:gd name="connsiteX6" fmla="*/ 14776 w 29552"/>
                    <a:gd name="connsiteY6" fmla="*/ 822542 h 822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552" h="822542">
                      <a:moveTo>
                        <a:pt x="14776" y="822542"/>
                      </a:moveTo>
                      <a:cubicBezTo>
                        <a:pt x="7388" y="822542"/>
                        <a:pt x="0" y="815154"/>
                        <a:pt x="0" y="807766"/>
                      </a:cubicBezTo>
                      <a:lnTo>
                        <a:pt x="0" y="14776"/>
                      </a:lnTo>
                      <a:cubicBezTo>
                        <a:pt x="0" y="7388"/>
                        <a:pt x="7388" y="0"/>
                        <a:pt x="14776" y="0"/>
                      </a:cubicBezTo>
                      <a:cubicBezTo>
                        <a:pt x="22164" y="0"/>
                        <a:pt x="29552" y="7388"/>
                        <a:pt x="29552" y="14776"/>
                      </a:cubicBezTo>
                      <a:lnTo>
                        <a:pt x="29552" y="810229"/>
                      </a:lnTo>
                      <a:cubicBezTo>
                        <a:pt x="29552" y="815154"/>
                        <a:pt x="22164" y="822542"/>
                        <a:pt x="14776" y="822542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2455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18" name="Drawing 2">
                  <a:extLst>
                    <a:ext uri="{FF2B5EF4-FFF2-40B4-BE49-F238E27FC236}">
                      <a16:creationId xmlns:a16="http://schemas.microsoft.com/office/drawing/2014/main" id="{88F694C7-21E7-49C8-BF17-6FFAE6755969}"/>
                    </a:ext>
                  </a:extLst>
                </p:cNvPr>
                <p:cNvGrpSpPr/>
                <p:nvPr/>
              </p:nvGrpSpPr>
              <p:grpSpPr>
                <a:xfrm>
                  <a:off x="9364034" y="3182219"/>
                  <a:ext cx="225337" cy="752355"/>
                  <a:chOff x="9364034" y="3182219"/>
                  <a:chExt cx="225337" cy="752355"/>
                </a:xfrm>
                <a:solidFill>
                  <a:srgbClr val="7c4efd"/>
                </a:solidFill>
              </p:grpSpPr>
              <p:grpSp>
                <p:nvGrpSpPr>
                  <p:cNvPr id="21" name="Drawing 2">
                    <a:extLst>
                      <a:ext uri="{FF2B5EF4-FFF2-40B4-BE49-F238E27FC236}">
                        <a16:creationId xmlns:a16="http://schemas.microsoft.com/office/drawing/2014/main" id="{88F694C7-21E7-49C8-BF17-6FFAE6755969}"/>
                      </a:ext>
                    </a:extLst>
                  </p:cNvPr>
                  <p:cNvGrpSpPr/>
                  <p:nvPr/>
                </p:nvGrpSpPr>
                <p:grpSpPr>
                  <a:xfrm>
                    <a:off x="9406515" y="3595953"/>
                    <a:ext cx="139142" cy="338621"/>
                    <a:chOff x="9406515" y="3595953"/>
                    <a:chExt cx="139142" cy="338621"/>
                  </a:xfrm>
                  <a:solidFill>
                    <a:srgbClr val="7c4efd"/>
                  </a:solidFill>
                </p:grpSpPr>
                <p:sp>
                  <p:nvSpPr>
                    <p:cNvPr id="24" name="Polyline: figure 23">
                      <a:extLst>
                        <a:ext uri="{FF2B5EF4-FFF2-40B4-BE49-F238E27FC236}">
                          <a16:creationId xmlns:a16="http://schemas.microsoft.com/office/drawing/2014/main" id="{E99D68E1-29DF-44D9-AD7E-6FA90BD0A9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07131" y="3595953"/>
                      <a:ext cx="137911" cy="297986"/>
                    </a:xfrm>
                    <a:custGeom>
                      <a:avLst/>
                      <a:gdLst>
                        <a:gd name="connsiteX0" fmla="*/ 0 w 137911"/>
                        <a:gd name="connsiteY0" fmla="*/ 0 h 297986"/>
                        <a:gd name="connsiteX1" fmla="*/ 137911 w 137911"/>
                        <a:gd name="connsiteY1" fmla="*/ 0 h 297986"/>
                        <a:gd name="connsiteX2" fmla="*/ 137911 w 137911"/>
                        <a:gd name="connsiteY2" fmla="*/ 297987 h 297986"/>
                        <a:gd name="connsiteX3" fmla="*/ 0 w 137911"/>
                        <a:gd name="connsiteY3" fmla="*/ 297987 h 2979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37911" h="297986">
                          <a:moveTo>
                            <a:pt x="0" y="0"/>
                          </a:moveTo>
                          <a:lnTo>
                            <a:pt x="137911" y="0"/>
                          </a:lnTo>
                          <a:lnTo>
                            <a:pt x="137911" y="297987"/>
                          </a:lnTo>
                          <a:lnTo>
                            <a:pt x="0" y="297987"/>
                          </a:ln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7" name="Polyline: figure 26">
                      <a:extLst>
                        <a:ext uri="{FF2B5EF4-FFF2-40B4-BE49-F238E27FC236}">
                          <a16:creationId xmlns:a16="http://schemas.microsoft.com/office/drawing/2014/main" id="{E1FE0D8D-207C-4B3A-90F8-0C28BB3DE1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06515" y="3855768"/>
                      <a:ext cx="139142" cy="78806"/>
                    </a:xfrm>
                    <a:custGeom>
                      <a:avLst/>
                      <a:gdLst>
                        <a:gd name="connsiteX0" fmla="*/ 118825 w 139142"/>
                        <a:gd name="connsiteY0" fmla="*/ 67724 h 78806"/>
                        <a:gd name="connsiteX1" fmla="*/ 20317 w 139142"/>
                        <a:gd name="connsiteY1" fmla="*/ 67724 h 78806"/>
                        <a:gd name="connsiteX2" fmla="*/ 20317 w 139142"/>
                        <a:gd name="connsiteY2" fmla="*/ 11082 h 78806"/>
                        <a:gd name="connsiteX3" fmla="*/ 118825 w 139142"/>
                        <a:gd name="connsiteY3" fmla="*/ 11082 h 78806"/>
                        <a:gd name="connsiteX4" fmla="*/ 118825 w 139142"/>
                        <a:gd name="connsiteY4" fmla="*/ 67724 h 7880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9142" h="78806">
                          <a:moveTo>
                            <a:pt x="118825" y="67724"/>
                          </a:moveTo>
                          <a:cubicBezTo>
                            <a:pt x="91736" y="82500"/>
                            <a:pt x="47407" y="82500"/>
                            <a:pt x="20317" y="67724"/>
                          </a:cubicBezTo>
                          <a:cubicBezTo>
                            <a:pt x="-6772" y="52948"/>
                            <a:pt x="-6772" y="25858"/>
                            <a:pt x="20317" y="11082"/>
                          </a:cubicBezTo>
                          <a:cubicBezTo>
                            <a:pt x="47407" y="-3694"/>
                            <a:pt x="91736" y="-3694"/>
                            <a:pt x="118825" y="11082"/>
                          </a:cubicBezTo>
                          <a:cubicBezTo>
                            <a:pt x="145915" y="25858"/>
                            <a:pt x="145915" y="50485"/>
                            <a:pt x="118825" y="6772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grpSp>
                <p:nvGrpSpPr>
                  <p:cNvPr id="30" name="Drawing 2">
                    <a:extLst>
                      <a:ext uri="{FF2B5EF4-FFF2-40B4-BE49-F238E27FC236}">
                        <a16:creationId xmlns:a16="http://schemas.microsoft.com/office/drawing/2014/main" id="{88F694C7-21E7-49C8-BF17-6FFAE6755969}"/>
                      </a:ext>
                    </a:extLst>
                  </p:cNvPr>
                  <p:cNvGrpSpPr/>
                  <p:nvPr/>
                </p:nvGrpSpPr>
                <p:grpSpPr>
                  <a:xfrm>
                    <a:off x="9364034" y="3182219"/>
                    <a:ext cx="225337" cy="578734"/>
                    <a:chOff x="9364034" y="3182219"/>
                    <a:chExt cx="225337" cy="578734"/>
                  </a:xfrm>
                  <a:solidFill>
                    <a:srgbClr val="7c4efd"/>
                  </a:solidFill>
                </p:grpSpPr>
                <p:sp>
                  <p:nvSpPr>
                    <p:cNvPr id="33" name="Polyline: figure 32">
                      <a:extLst>
                        <a:ext uri="{FF2B5EF4-FFF2-40B4-BE49-F238E27FC236}">
                          <a16:creationId xmlns:a16="http://schemas.microsoft.com/office/drawing/2014/main" id="{EC9372AF-5362-43B2-BA11-0D935BFC50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65265" y="3182219"/>
                      <a:ext cx="224105" cy="467913"/>
                    </a:xfrm>
                    <a:custGeom>
                      <a:avLst/>
                      <a:gdLst>
                        <a:gd name="connsiteX0" fmla="*/ 0 w 224105"/>
                        <a:gd name="connsiteY0" fmla="*/ 0 h 467913"/>
                        <a:gd name="connsiteX1" fmla="*/ 224106 w 224105"/>
                        <a:gd name="connsiteY1" fmla="*/ 0 h 467913"/>
                        <a:gd name="connsiteX2" fmla="*/ 224106 w 224105"/>
                        <a:gd name="connsiteY2" fmla="*/ 467913 h 467913"/>
                        <a:gd name="connsiteX3" fmla="*/ 0 w 224105"/>
                        <a:gd name="connsiteY3" fmla="*/ 467913 h 4679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224105" h="467913">
                          <a:moveTo>
                            <a:pt x="0" y="0"/>
                          </a:moveTo>
                          <a:lnTo>
                            <a:pt x="224106" y="0"/>
                          </a:lnTo>
                          <a:lnTo>
                            <a:pt x="224106" y="467913"/>
                          </a:lnTo>
                          <a:lnTo>
                            <a:pt x="0" y="467913"/>
                          </a:ln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40" name="Polyline: figure 39">
                      <a:extLst>
                        <a:ext uri="{FF2B5EF4-FFF2-40B4-BE49-F238E27FC236}">
                          <a16:creationId xmlns:a16="http://schemas.microsoft.com/office/drawing/2014/main" id="{80608D37-E900-4E35-B566-BAB714FDC8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407131" y="3632278"/>
                      <a:ext cx="137911" cy="128676"/>
                    </a:xfrm>
                    <a:custGeom>
                      <a:avLst/>
                      <a:gdLst>
                        <a:gd name="connsiteX0" fmla="*/ 0 w 137911"/>
                        <a:gd name="connsiteY0" fmla="*/ 12929 h 128676"/>
                        <a:gd name="connsiteX1" fmla="*/ 0 w 137911"/>
                        <a:gd name="connsiteY1" fmla="*/ 113900 h 128676"/>
                        <a:gd name="connsiteX2" fmla="*/ 137911 w 137911"/>
                        <a:gd name="connsiteY2" fmla="*/ 113900 h 128676"/>
                        <a:gd name="connsiteX3" fmla="*/ 137911 w 137911"/>
                        <a:gd name="connsiteY3" fmla="*/ 12929 h 128676"/>
                        <a:gd name="connsiteX4" fmla="*/ 0 w 137911"/>
                        <a:gd name="connsiteY4" fmla="*/ 12929 h 128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7911" h="128676">
                          <a:moveTo>
                            <a:pt x="0" y="12929"/>
                          </a:moveTo>
                          <a:lnTo>
                            <a:pt x="0" y="113900"/>
                          </a:lnTo>
                          <a:cubicBezTo>
                            <a:pt x="39403" y="133602"/>
                            <a:pt x="98508" y="133602"/>
                            <a:pt x="137911" y="113900"/>
                          </a:cubicBezTo>
                          <a:lnTo>
                            <a:pt x="137911" y="12929"/>
                          </a:lnTo>
                          <a:cubicBezTo>
                            <a:pt x="98508" y="-4310"/>
                            <a:pt x="41866" y="-4310"/>
                            <a:pt x="0" y="12929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58" name="Polyline: figure 57">
                      <a:extLst>
                        <a:ext uri="{FF2B5EF4-FFF2-40B4-BE49-F238E27FC236}">
                          <a16:creationId xmlns:a16="http://schemas.microsoft.com/office/drawing/2014/main" id="{6C1B718D-E23C-4996-BE40-3B129229F7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64034" y="3584871"/>
                      <a:ext cx="224105" cy="128060"/>
                    </a:xfrm>
                    <a:custGeom>
                      <a:avLst/>
                      <a:gdLst>
                        <a:gd name="connsiteX0" fmla="*/ 190859 w 224105"/>
                        <a:gd name="connsiteY0" fmla="*/ 109590 h 128060"/>
                        <a:gd name="connsiteX1" fmla="*/ 33246 w 224105"/>
                        <a:gd name="connsiteY1" fmla="*/ 109590 h 128060"/>
                        <a:gd name="connsiteX2" fmla="*/ 33246 w 224105"/>
                        <a:gd name="connsiteY2" fmla="*/ 18470 h 128060"/>
                        <a:gd name="connsiteX3" fmla="*/ 190859 w 224105"/>
                        <a:gd name="connsiteY3" fmla="*/ 18470 h 128060"/>
                        <a:gd name="connsiteX4" fmla="*/ 190859 w 224105"/>
                        <a:gd name="connsiteY4" fmla="*/ 109590 h 12806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24105" h="128060">
                          <a:moveTo>
                            <a:pt x="190859" y="109590"/>
                          </a:moveTo>
                          <a:cubicBezTo>
                            <a:pt x="146531" y="134217"/>
                            <a:pt x="75112" y="134217"/>
                            <a:pt x="33246" y="109590"/>
                          </a:cubicBezTo>
                          <a:cubicBezTo>
                            <a:pt x="-11082" y="84963"/>
                            <a:pt x="-11082" y="43097"/>
                            <a:pt x="33246" y="18470"/>
                          </a:cubicBezTo>
                          <a:cubicBezTo>
                            <a:pt x="77575" y="-6157"/>
                            <a:pt x="148994" y="-6157"/>
                            <a:pt x="190859" y="18470"/>
                          </a:cubicBezTo>
                          <a:cubicBezTo>
                            <a:pt x="235188" y="43097"/>
                            <a:pt x="235188" y="84963"/>
                            <a:pt x="190859" y="109590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2455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  <p:grpSp>
            <p:nvGrpSpPr>
              <p:cNvPr id="59" name="Drawing 2">
                <a:extLst>
                  <a:ext uri="{FF2B5EF4-FFF2-40B4-BE49-F238E27FC236}">
                    <a16:creationId xmlns:a16="http://schemas.microsoft.com/office/drawing/2014/main" id="{88F694C7-21E7-49C8-BF17-6FFAE6755969}"/>
                  </a:ext>
                </a:extLst>
              </p:cNvPr>
              <p:cNvGrpSpPr/>
              <p:nvPr/>
            </p:nvGrpSpPr>
            <p:grpSpPr>
              <a:xfrm>
                <a:off x="7929511" y="1439294"/>
                <a:ext cx="2686806" cy="2537457"/>
                <a:chOff x="7929511" y="1439294"/>
                <a:chExt cx="2686806" cy="2537457"/>
              </a:xfrm>
              <a:solidFill>
                <a:srgbClr val="000000"/>
              </a:solidFill>
            </p:grpSpPr>
            <p:grpSp>
              <p:nvGrpSpPr>
                <p:cNvPr id="60" name="Drawing 2">
                  <a:extLst>
                    <a:ext uri="{FF2B5EF4-FFF2-40B4-BE49-F238E27FC236}">
                      <a16:creationId xmlns:a16="http://schemas.microsoft.com/office/drawing/2014/main" id="{88F694C7-21E7-49C8-BF17-6FFAE6755969}"/>
                    </a:ext>
                  </a:extLst>
                </p:cNvPr>
                <p:cNvGrpSpPr/>
                <p:nvPr/>
              </p:nvGrpSpPr>
              <p:grpSpPr>
                <a:xfrm>
                  <a:off x="7929511" y="1439294"/>
                  <a:ext cx="2686806" cy="2537457"/>
                  <a:chOff x="7929511" y="1439294"/>
                  <a:chExt cx="2686806" cy="2537457"/>
                </a:xfrm>
                <a:solidFill>
                  <a:srgbClr val="000000"/>
                </a:solidFill>
              </p:grpSpPr>
              <p:sp>
                <p:nvSpPr>
                  <p:cNvPr id="61" name="Polyline: figure 60">
                    <a:extLst>
                      <a:ext uri="{FF2B5EF4-FFF2-40B4-BE49-F238E27FC236}">
                        <a16:creationId xmlns:a16="http://schemas.microsoft.com/office/drawing/2014/main" id="{2914D269-C721-4732-AB06-5F475BF06545}"/>
                      </a:ext>
                    </a:extLst>
                  </p:cNvPr>
                  <p:cNvSpPr/>
                  <p:nvPr/>
                </p:nvSpPr>
                <p:spPr>
                  <a:xfrm>
                    <a:off x="10170568" y="3423564"/>
                    <a:ext cx="359554" cy="534405"/>
                  </a:xfrm>
                  <a:custGeom>
                    <a:avLst/>
                    <a:gdLst>
                      <a:gd name="connsiteX0" fmla="*/ 59105 w 359554"/>
                      <a:gd name="connsiteY0" fmla="*/ 534406 h 534405"/>
                      <a:gd name="connsiteX1" fmla="*/ 359554 w 359554"/>
                      <a:gd name="connsiteY1" fmla="*/ 357092 h 534405"/>
                      <a:gd name="connsiteX2" fmla="*/ 73881 w 359554"/>
                      <a:gd name="connsiteY2" fmla="*/ 0 h 534405"/>
                      <a:gd name="connsiteX3" fmla="*/ 0 w 359554"/>
                      <a:gd name="connsiteY3" fmla="*/ 123135 h 5344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59554" h="534405">
                        <a:moveTo>
                          <a:pt x="59105" y="534406"/>
                        </a:moveTo>
                        <a:lnTo>
                          <a:pt x="359554" y="357092"/>
                        </a:lnTo>
                        <a:lnTo>
                          <a:pt x="73881" y="0"/>
                        </a:lnTo>
                        <a:lnTo>
                          <a:pt x="0" y="123135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2" name="Polyline: figure 61">
                    <a:extLst>
                      <a:ext uri="{FF2B5EF4-FFF2-40B4-BE49-F238E27FC236}">
                        <a16:creationId xmlns:a16="http://schemas.microsoft.com/office/drawing/2014/main" id="{DD963652-B9F0-453E-B639-7BF5612B04D2}"/>
                      </a:ext>
                    </a:extLst>
                  </p:cNvPr>
                  <p:cNvSpPr/>
                  <p:nvPr/>
                </p:nvSpPr>
                <p:spPr>
                  <a:xfrm>
                    <a:off x="8052646" y="1724300"/>
                    <a:ext cx="477763" cy="362017"/>
                  </a:xfrm>
                  <a:custGeom>
                    <a:avLst/>
                    <a:gdLst>
                      <a:gd name="connsiteX0" fmla="*/ 0 w 477763"/>
                      <a:gd name="connsiteY0" fmla="*/ 275823 h 362017"/>
                      <a:gd name="connsiteX1" fmla="*/ 477764 w 477763"/>
                      <a:gd name="connsiteY1" fmla="*/ 0 h 362017"/>
                      <a:gd name="connsiteX2" fmla="*/ 460525 w 477763"/>
                      <a:gd name="connsiteY2" fmla="*/ 275823 h 362017"/>
                      <a:gd name="connsiteX3" fmla="*/ 184703 w 477763"/>
                      <a:gd name="connsiteY3" fmla="*/ 362017 h 362017"/>
                      <a:gd name="connsiteX4" fmla="*/ 0 w 477763"/>
                      <a:gd name="connsiteY4" fmla="*/ 275823 h 3620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7763" h="362017">
                        <a:moveTo>
                          <a:pt x="0" y="275823"/>
                        </a:moveTo>
                        <a:lnTo>
                          <a:pt x="477764" y="0"/>
                        </a:lnTo>
                        <a:cubicBezTo>
                          <a:pt x="477764" y="0"/>
                          <a:pt x="460525" y="275823"/>
                          <a:pt x="460525" y="275823"/>
                        </a:cubicBezTo>
                        <a:cubicBezTo>
                          <a:pt x="460525" y="275823"/>
                          <a:pt x="184703" y="362017"/>
                          <a:pt x="184703" y="362017"/>
                        </a:cubicBezTo>
                        <a:lnTo>
                          <a:pt x="0" y="275823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3" name="Polyline: figure 62">
                    <a:extLst>
                      <a:ext uri="{FF2B5EF4-FFF2-40B4-BE49-F238E27FC236}">
                        <a16:creationId xmlns:a16="http://schemas.microsoft.com/office/drawing/2014/main" id="{FFD727F9-F7F3-4347-BE07-807F30F436E8}"/>
                      </a:ext>
                    </a:extLst>
                  </p:cNvPr>
                  <p:cNvSpPr/>
                  <p:nvPr/>
                </p:nvSpPr>
                <p:spPr>
                  <a:xfrm>
                    <a:off x="8407274" y="1440536"/>
                    <a:ext cx="2209042" cy="2361363"/>
                  </a:xfrm>
                  <a:custGeom>
                    <a:avLst/>
                    <a:gdLst>
                      <a:gd name="connsiteX0" fmla="*/ 1906131 w 2209042"/>
                      <a:gd name="connsiteY0" fmla="*/ 1618548 h 2361363"/>
                      <a:gd name="connsiteX1" fmla="*/ 1802697 w 2209042"/>
                      <a:gd name="connsiteY1" fmla="*/ 1579145 h 2361363"/>
                      <a:gd name="connsiteX2" fmla="*/ 1366799 w 2209042"/>
                      <a:gd name="connsiteY2" fmla="*/ 933917 h 2361363"/>
                      <a:gd name="connsiteX3" fmla="*/ 1189485 w 2209042"/>
                      <a:gd name="connsiteY3" fmla="*/ 874812 h 2361363"/>
                      <a:gd name="connsiteX4" fmla="*/ 687094 w 2209042"/>
                      <a:gd name="connsiteY4" fmla="*/ 69509 h 2361363"/>
                      <a:gd name="connsiteX5" fmla="*/ 337390 w 2209042"/>
                      <a:gd name="connsiteY5" fmla="*/ 30106 h 2361363"/>
                      <a:gd name="connsiteX6" fmla="*/ 337390 w 2209042"/>
                      <a:gd name="connsiteY6" fmla="*/ 30106 h 2361363"/>
                      <a:gd name="connsiteX7" fmla="*/ 332465 w 2209042"/>
                      <a:gd name="connsiteY7" fmla="*/ 32569 h 2361363"/>
                      <a:gd name="connsiteX8" fmla="*/ 325077 w 2209042"/>
                      <a:gd name="connsiteY8" fmla="*/ 37494 h 2361363"/>
                      <a:gd name="connsiteX9" fmla="*/ 44329 w 2209042"/>
                      <a:gd name="connsiteY9" fmla="*/ 202495 h 2361363"/>
                      <a:gd name="connsiteX10" fmla="*/ 137911 w 2209042"/>
                      <a:gd name="connsiteY10" fmla="*/ 276376 h 2361363"/>
                      <a:gd name="connsiteX11" fmla="*/ 0 w 2209042"/>
                      <a:gd name="connsiteY11" fmla="*/ 547273 h 2361363"/>
                      <a:gd name="connsiteX12" fmla="*/ 403883 w 2209042"/>
                      <a:gd name="connsiteY12" fmla="*/ 1246680 h 2361363"/>
                      <a:gd name="connsiteX13" fmla="*/ 1906131 w 2209042"/>
                      <a:gd name="connsiteY13" fmla="*/ 2320418 h 2361363"/>
                      <a:gd name="connsiteX14" fmla="*/ 2209043 w 2209042"/>
                      <a:gd name="connsiteY14" fmla="*/ 2145566 h 2361363"/>
                      <a:gd name="connsiteX15" fmla="*/ 1906131 w 2209042"/>
                      <a:gd name="connsiteY15" fmla="*/ 1618548 h 23613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209042" h="2361363">
                        <a:moveTo>
                          <a:pt x="1906131" y="1618548"/>
                        </a:moveTo>
                        <a:cubicBezTo>
                          <a:pt x="1869190" y="1596384"/>
                          <a:pt x="1834712" y="1584070"/>
                          <a:pt x="1802697" y="1579145"/>
                        </a:cubicBezTo>
                        <a:cubicBezTo>
                          <a:pt x="1753443" y="1325487"/>
                          <a:pt x="1578591" y="1057052"/>
                          <a:pt x="1366799" y="933917"/>
                        </a:cubicBezTo>
                        <a:cubicBezTo>
                          <a:pt x="1302769" y="896977"/>
                          <a:pt x="1243664" y="877275"/>
                          <a:pt x="1189485" y="874812"/>
                        </a:cubicBezTo>
                        <a:cubicBezTo>
                          <a:pt x="1159932" y="569437"/>
                          <a:pt x="945677" y="219734"/>
                          <a:pt x="687094" y="69509"/>
                        </a:cubicBezTo>
                        <a:cubicBezTo>
                          <a:pt x="551645" y="-9297"/>
                          <a:pt x="428510" y="-19148"/>
                          <a:pt x="337390" y="30106"/>
                        </a:cubicBezTo>
                        <a:lnTo>
                          <a:pt x="337390" y="30106"/>
                        </a:lnTo>
                        <a:lnTo>
                          <a:pt x="332465" y="32569"/>
                        </a:lnTo>
                        <a:cubicBezTo>
                          <a:pt x="330002" y="35031"/>
                          <a:pt x="327539" y="35031"/>
                          <a:pt x="325077" y="37494"/>
                        </a:cubicBezTo>
                        <a:lnTo>
                          <a:pt x="44329" y="202495"/>
                        </a:lnTo>
                        <a:lnTo>
                          <a:pt x="137911" y="276376"/>
                        </a:lnTo>
                        <a:cubicBezTo>
                          <a:pt x="54179" y="313316"/>
                          <a:pt x="0" y="406899"/>
                          <a:pt x="0" y="547273"/>
                        </a:cubicBezTo>
                        <a:cubicBezTo>
                          <a:pt x="0" y="805857"/>
                          <a:pt x="179777" y="1118620"/>
                          <a:pt x="403883" y="1246680"/>
                        </a:cubicBezTo>
                        <a:lnTo>
                          <a:pt x="1906131" y="2320418"/>
                        </a:lnTo>
                        <a:cubicBezTo>
                          <a:pt x="2073594" y="2416463"/>
                          <a:pt x="2209043" y="2337657"/>
                          <a:pt x="2209043" y="2145566"/>
                        </a:cubicBezTo>
                        <a:cubicBezTo>
                          <a:pt x="2209043" y="1951012"/>
                          <a:pt x="2073594" y="1717056"/>
                          <a:pt x="1906131" y="1618548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4" name="Polyline: figure 63">
                    <a:extLst>
                      <a:ext uri="{FF2B5EF4-FFF2-40B4-BE49-F238E27FC236}">
                        <a16:creationId xmlns:a16="http://schemas.microsoft.com/office/drawing/2014/main" id="{14B18056-95B4-4A14-8D00-6B1F534242F4}"/>
                      </a:ext>
                    </a:extLst>
                  </p:cNvPr>
                  <p:cNvSpPr/>
                  <p:nvPr/>
                </p:nvSpPr>
                <p:spPr>
                  <a:xfrm>
                    <a:off x="8422051" y="1439294"/>
                    <a:ext cx="647690" cy="435230"/>
                  </a:xfrm>
                  <a:custGeom>
                    <a:avLst/>
                    <a:gdLst>
                      <a:gd name="connsiteX0" fmla="*/ 0 w 647690"/>
                      <a:gd name="connsiteY0" fmla="*/ 435231 h 435230"/>
                      <a:gd name="connsiteX1" fmla="*/ 647690 w 647690"/>
                      <a:gd name="connsiteY1" fmla="*/ 55975 h 435230"/>
                      <a:gd name="connsiteX2" fmla="*/ 322614 w 647690"/>
                      <a:gd name="connsiteY2" fmla="*/ 28885 h 435230"/>
                      <a:gd name="connsiteX3" fmla="*/ 322614 w 647690"/>
                      <a:gd name="connsiteY3" fmla="*/ 28885 h 435230"/>
                      <a:gd name="connsiteX4" fmla="*/ 317688 w 647690"/>
                      <a:gd name="connsiteY4" fmla="*/ 31348 h 435230"/>
                      <a:gd name="connsiteX5" fmla="*/ 310300 w 647690"/>
                      <a:gd name="connsiteY5" fmla="*/ 36273 h 435230"/>
                      <a:gd name="connsiteX6" fmla="*/ 29552 w 647690"/>
                      <a:gd name="connsiteY6" fmla="*/ 203737 h 435230"/>
                      <a:gd name="connsiteX7" fmla="*/ 123135 w 647690"/>
                      <a:gd name="connsiteY7" fmla="*/ 277618 h 435230"/>
                      <a:gd name="connsiteX8" fmla="*/ 0 w 647690"/>
                      <a:gd name="connsiteY8" fmla="*/ 435231 h 435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47690" h="435230">
                        <a:moveTo>
                          <a:pt x="0" y="435231"/>
                        </a:moveTo>
                        <a:lnTo>
                          <a:pt x="647690" y="55975"/>
                        </a:lnTo>
                        <a:cubicBezTo>
                          <a:pt x="522093" y="-10518"/>
                          <a:pt x="408808" y="-15444"/>
                          <a:pt x="322614" y="28885"/>
                        </a:cubicBezTo>
                        <a:lnTo>
                          <a:pt x="322614" y="28885"/>
                        </a:lnTo>
                        <a:lnTo>
                          <a:pt x="317688" y="31348"/>
                        </a:lnTo>
                        <a:cubicBezTo>
                          <a:pt x="315226" y="33810"/>
                          <a:pt x="312763" y="33810"/>
                          <a:pt x="310300" y="36273"/>
                        </a:cubicBezTo>
                        <a:lnTo>
                          <a:pt x="29552" y="203737"/>
                        </a:lnTo>
                        <a:lnTo>
                          <a:pt x="123135" y="277618"/>
                        </a:lnTo>
                        <a:cubicBezTo>
                          <a:pt x="64030" y="304707"/>
                          <a:pt x="19702" y="358887"/>
                          <a:pt x="0" y="435231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5" name="Polyline: figure 64">
                    <a:extLst>
                      <a:ext uri="{FF2B5EF4-FFF2-40B4-BE49-F238E27FC236}">
                        <a16:creationId xmlns:a16="http://schemas.microsoft.com/office/drawing/2014/main" id="{B0209870-F8CE-42FB-BAC9-A109B109E027}"/>
                      </a:ext>
                    </a:extLst>
                  </p:cNvPr>
                  <p:cNvSpPr/>
                  <p:nvPr/>
                </p:nvSpPr>
                <p:spPr>
                  <a:xfrm>
                    <a:off x="9123920" y="2349826"/>
                    <a:ext cx="967841" cy="637839"/>
                  </a:xfrm>
                  <a:custGeom>
                    <a:avLst/>
                    <a:gdLst>
                      <a:gd name="connsiteX0" fmla="*/ 495003 w 967841"/>
                      <a:gd name="connsiteY0" fmla="*/ 637839 h 637839"/>
                      <a:gd name="connsiteX1" fmla="*/ 967842 w 967841"/>
                      <a:gd name="connsiteY1" fmla="*/ 359554 h 637839"/>
                      <a:gd name="connsiteX2" fmla="*/ 652616 w 967841"/>
                      <a:gd name="connsiteY2" fmla="*/ 24627 h 637839"/>
                      <a:gd name="connsiteX3" fmla="*/ 603362 w 967841"/>
                      <a:gd name="connsiteY3" fmla="*/ 0 h 637839"/>
                      <a:gd name="connsiteX4" fmla="*/ 0 w 967841"/>
                      <a:gd name="connsiteY4" fmla="*/ 354629 h 637839"/>
                      <a:gd name="connsiteX5" fmla="*/ 495003 w 967841"/>
                      <a:gd name="connsiteY5" fmla="*/ 637839 h 637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67841" h="637839">
                        <a:moveTo>
                          <a:pt x="495003" y="637839"/>
                        </a:moveTo>
                        <a:lnTo>
                          <a:pt x="967842" y="359554"/>
                        </a:lnTo>
                        <a:cubicBezTo>
                          <a:pt x="886572" y="219180"/>
                          <a:pt x="775751" y="96045"/>
                          <a:pt x="652616" y="24627"/>
                        </a:cubicBezTo>
                        <a:cubicBezTo>
                          <a:pt x="635377" y="14776"/>
                          <a:pt x="620601" y="7388"/>
                          <a:pt x="603362" y="0"/>
                        </a:cubicBezTo>
                        <a:lnTo>
                          <a:pt x="0" y="354629"/>
                        </a:lnTo>
                        <a:lnTo>
                          <a:pt x="495003" y="637839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6" name="Polyline: figure 65">
                    <a:extLst>
                      <a:ext uri="{FF2B5EF4-FFF2-40B4-BE49-F238E27FC236}">
                        <a16:creationId xmlns:a16="http://schemas.microsoft.com/office/drawing/2014/main" id="{3B4012E6-2928-4327-9415-0E8DE49A660D}"/>
                      </a:ext>
                    </a:extLst>
                  </p:cNvPr>
                  <p:cNvSpPr/>
                  <p:nvPr/>
                </p:nvSpPr>
                <p:spPr>
                  <a:xfrm>
                    <a:off x="8584589" y="1453403"/>
                    <a:ext cx="598436" cy="342315"/>
                  </a:xfrm>
                  <a:custGeom>
                    <a:avLst/>
                    <a:gdLst>
                      <a:gd name="connsiteX0" fmla="*/ 0 w 598436"/>
                      <a:gd name="connsiteY0" fmla="*/ 221643 h 342315"/>
                      <a:gd name="connsiteX1" fmla="*/ 211792 w 598436"/>
                      <a:gd name="connsiteY1" fmla="*/ 342315 h 342315"/>
                      <a:gd name="connsiteX2" fmla="*/ 598436 w 598436"/>
                      <a:gd name="connsiteY2" fmla="*/ 115747 h 342315"/>
                      <a:gd name="connsiteX3" fmla="*/ 512242 w 598436"/>
                      <a:gd name="connsiteY3" fmla="*/ 56642 h 342315"/>
                      <a:gd name="connsiteX4" fmla="*/ 376793 w 598436"/>
                      <a:gd name="connsiteY4" fmla="*/ 0 h 342315"/>
                      <a:gd name="connsiteX5" fmla="*/ 0 w 598436"/>
                      <a:gd name="connsiteY5" fmla="*/ 221643 h 3423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98436" h="342315">
                        <a:moveTo>
                          <a:pt x="0" y="221643"/>
                        </a:moveTo>
                        <a:lnTo>
                          <a:pt x="211792" y="342315"/>
                        </a:lnTo>
                        <a:lnTo>
                          <a:pt x="598436" y="115747"/>
                        </a:lnTo>
                        <a:cubicBezTo>
                          <a:pt x="571347" y="93583"/>
                          <a:pt x="541794" y="73881"/>
                          <a:pt x="512242" y="56642"/>
                        </a:cubicBezTo>
                        <a:cubicBezTo>
                          <a:pt x="465450" y="29552"/>
                          <a:pt x="421122" y="9851"/>
                          <a:pt x="376793" y="0"/>
                        </a:cubicBezTo>
                        <a:lnTo>
                          <a:pt x="0" y="221643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7" name="Polyline: figure 66">
                    <a:extLst>
                      <a:ext uri="{FF2B5EF4-FFF2-40B4-BE49-F238E27FC236}">
                        <a16:creationId xmlns:a16="http://schemas.microsoft.com/office/drawing/2014/main" id="{585C8BC9-A240-44E2-8865-9FD6FA993C31}"/>
                      </a:ext>
                    </a:extLst>
                  </p:cNvPr>
                  <p:cNvSpPr/>
                  <p:nvPr/>
                </p:nvSpPr>
                <p:spPr>
                  <a:xfrm>
                    <a:off x="9663252" y="2630574"/>
                    <a:ext cx="472838" cy="366942"/>
                  </a:xfrm>
                  <a:custGeom>
                    <a:avLst/>
                    <a:gdLst>
                      <a:gd name="connsiteX0" fmla="*/ 376793 w 472838"/>
                      <a:gd name="connsiteY0" fmla="*/ 0 h 366942"/>
                      <a:gd name="connsiteX1" fmla="*/ 0 w 472838"/>
                      <a:gd name="connsiteY1" fmla="*/ 221643 h 366942"/>
                      <a:gd name="connsiteX2" fmla="*/ 130523 w 472838"/>
                      <a:gd name="connsiteY2" fmla="*/ 366942 h 366942"/>
                      <a:gd name="connsiteX3" fmla="*/ 472839 w 472838"/>
                      <a:gd name="connsiteY3" fmla="*/ 165001 h 366942"/>
                      <a:gd name="connsiteX4" fmla="*/ 376793 w 472838"/>
                      <a:gd name="connsiteY4" fmla="*/ 0 h 366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2838" h="366942">
                        <a:moveTo>
                          <a:pt x="376793" y="0"/>
                        </a:moveTo>
                        <a:lnTo>
                          <a:pt x="0" y="221643"/>
                        </a:lnTo>
                        <a:lnTo>
                          <a:pt x="130523" y="366942"/>
                        </a:lnTo>
                        <a:lnTo>
                          <a:pt x="472839" y="165001"/>
                        </a:lnTo>
                        <a:cubicBezTo>
                          <a:pt x="445749" y="108359"/>
                          <a:pt x="413734" y="51717"/>
                          <a:pt x="376793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8" name="Polyline: figure 67">
                    <a:extLst>
                      <a:ext uri="{FF2B5EF4-FFF2-40B4-BE49-F238E27FC236}">
                        <a16:creationId xmlns:a16="http://schemas.microsoft.com/office/drawing/2014/main" id="{C9EBBE62-2AE0-4541-9F45-AFB0CC4CF2B6}"/>
                      </a:ext>
                    </a:extLst>
                  </p:cNvPr>
                  <p:cNvSpPr/>
                  <p:nvPr/>
                </p:nvSpPr>
                <p:spPr>
                  <a:xfrm>
                    <a:off x="7929511" y="1614962"/>
                    <a:ext cx="2391282" cy="2361789"/>
                  </a:xfrm>
                  <a:custGeom>
                    <a:avLst/>
                    <a:gdLst>
                      <a:gd name="connsiteX0" fmla="*/ 2088371 w 2391282"/>
                      <a:gd name="connsiteY0" fmla="*/ 1618974 h 2361789"/>
                      <a:gd name="connsiteX1" fmla="*/ 1984937 w 2391282"/>
                      <a:gd name="connsiteY1" fmla="*/ 1579570 h 2361789"/>
                      <a:gd name="connsiteX2" fmla="*/ 1549039 w 2391282"/>
                      <a:gd name="connsiteY2" fmla="*/ 936805 h 2361789"/>
                      <a:gd name="connsiteX3" fmla="*/ 1371724 w 2391282"/>
                      <a:gd name="connsiteY3" fmla="*/ 877701 h 2361789"/>
                      <a:gd name="connsiteX4" fmla="*/ 869333 w 2391282"/>
                      <a:gd name="connsiteY4" fmla="*/ 69935 h 2361789"/>
                      <a:gd name="connsiteX5" fmla="*/ 362017 w 2391282"/>
                      <a:gd name="connsiteY5" fmla="*/ 360533 h 2361789"/>
                      <a:gd name="connsiteX6" fmla="*/ 362017 w 2391282"/>
                      <a:gd name="connsiteY6" fmla="*/ 392548 h 2361789"/>
                      <a:gd name="connsiteX7" fmla="*/ 0 w 2391282"/>
                      <a:gd name="connsiteY7" fmla="*/ 648669 h 2361789"/>
                      <a:gd name="connsiteX8" fmla="*/ 403883 w 2391282"/>
                      <a:gd name="connsiteY8" fmla="*/ 1348076 h 2361789"/>
                      <a:gd name="connsiteX9" fmla="*/ 2088371 w 2391282"/>
                      <a:gd name="connsiteY9" fmla="*/ 2320843 h 2361789"/>
                      <a:gd name="connsiteX10" fmla="*/ 2391283 w 2391282"/>
                      <a:gd name="connsiteY10" fmla="*/ 2145991 h 2361789"/>
                      <a:gd name="connsiteX11" fmla="*/ 2088371 w 2391282"/>
                      <a:gd name="connsiteY11" fmla="*/ 1618974 h 23617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391282" h="2361789">
                        <a:moveTo>
                          <a:pt x="2088371" y="1618974"/>
                        </a:moveTo>
                        <a:cubicBezTo>
                          <a:pt x="2051430" y="1596809"/>
                          <a:pt x="2016952" y="1584496"/>
                          <a:pt x="1984937" y="1579570"/>
                        </a:cubicBezTo>
                        <a:cubicBezTo>
                          <a:pt x="1935683" y="1328375"/>
                          <a:pt x="1758369" y="1057478"/>
                          <a:pt x="1549039" y="936805"/>
                        </a:cubicBezTo>
                        <a:cubicBezTo>
                          <a:pt x="1485009" y="899865"/>
                          <a:pt x="1425904" y="880163"/>
                          <a:pt x="1371724" y="877701"/>
                        </a:cubicBezTo>
                        <a:cubicBezTo>
                          <a:pt x="1342172" y="569863"/>
                          <a:pt x="1127917" y="220159"/>
                          <a:pt x="869333" y="69935"/>
                        </a:cubicBezTo>
                        <a:cubicBezTo>
                          <a:pt x="588586" y="-92604"/>
                          <a:pt x="362017" y="37920"/>
                          <a:pt x="362017" y="360533"/>
                        </a:cubicBezTo>
                        <a:cubicBezTo>
                          <a:pt x="362017" y="370384"/>
                          <a:pt x="362017" y="382698"/>
                          <a:pt x="362017" y="392548"/>
                        </a:cubicBezTo>
                        <a:cubicBezTo>
                          <a:pt x="160076" y="298966"/>
                          <a:pt x="0" y="407325"/>
                          <a:pt x="0" y="648669"/>
                        </a:cubicBezTo>
                        <a:cubicBezTo>
                          <a:pt x="0" y="907253"/>
                          <a:pt x="179777" y="1220016"/>
                          <a:pt x="403883" y="1348076"/>
                        </a:cubicBezTo>
                        <a:lnTo>
                          <a:pt x="2088371" y="2320843"/>
                        </a:lnTo>
                        <a:cubicBezTo>
                          <a:pt x="2255834" y="2416888"/>
                          <a:pt x="2391283" y="2338082"/>
                          <a:pt x="2391283" y="2145991"/>
                        </a:cubicBezTo>
                        <a:cubicBezTo>
                          <a:pt x="2391283" y="1951438"/>
                          <a:pt x="2255834" y="1717482"/>
                          <a:pt x="2088371" y="1618974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" name="Polyline: figure 68">
                    <a:extLst>
                      <a:ext uri="{FF2B5EF4-FFF2-40B4-BE49-F238E27FC236}">
                        <a16:creationId xmlns:a16="http://schemas.microsoft.com/office/drawing/2014/main" id="{12DB2BC2-A30D-45CA-84BB-1C744A7E7B76}"/>
                      </a:ext>
                    </a:extLst>
                  </p:cNvPr>
                  <p:cNvSpPr/>
                  <p:nvPr/>
                </p:nvSpPr>
                <p:spPr>
                  <a:xfrm>
                    <a:off x="8013242" y="1699183"/>
                    <a:ext cx="2223818" cy="2191493"/>
                  </a:xfrm>
                  <a:custGeom>
                    <a:avLst/>
                    <a:gdLst>
                      <a:gd name="connsiteX0" fmla="*/ 243807 w 2223818"/>
                      <a:gd name="connsiteY0" fmla="*/ 387134 h 2191493"/>
                      <a:gd name="connsiteX1" fmla="*/ 369405 w 2223818"/>
                      <a:gd name="connsiteY1" fmla="*/ 446239 h 2191493"/>
                      <a:gd name="connsiteX2" fmla="*/ 362017 w 2223818"/>
                      <a:gd name="connsiteY2" fmla="*/ 305865 h 2191493"/>
                      <a:gd name="connsiteX3" fmla="*/ 362017 w 2223818"/>
                      <a:gd name="connsiteY3" fmla="*/ 276312 h 2191493"/>
                      <a:gd name="connsiteX4" fmla="*/ 467913 w 2223818"/>
                      <a:gd name="connsiteY4" fmla="*/ 22654 h 2191493"/>
                      <a:gd name="connsiteX5" fmla="*/ 741273 w 2223818"/>
                      <a:gd name="connsiteY5" fmla="*/ 57132 h 2191493"/>
                      <a:gd name="connsiteX6" fmla="*/ 1201798 w 2223818"/>
                      <a:gd name="connsiteY6" fmla="*/ 800868 h 2191493"/>
                      <a:gd name="connsiteX7" fmla="*/ 1209186 w 2223818"/>
                      <a:gd name="connsiteY7" fmla="*/ 872286 h 2191493"/>
                      <a:gd name="connsiteX8" fmla="*/ 1280605 w 2223818"/>
                      <a:gd name="connsiteY8" fmla="*/ 877211 h 2191493"/>
                      <a:gd name="connsiteX9" fmla="*/ 1423441 w 2223818"/>
                      <a:gd name="connsiteY9" fmla="*/ 926465 h 2191493"/>
                      <a:gd name="connsiteX10" fmla="*/ 1817473 w 2223818"/>
                      <a:gd name="connsiteY10" fmla="*/ 1512588 h 2191493"/>
                      <a:gd name="connsiteX11" fmla="*/ 1829787 w 2223818"/>
                      <a:gd name="connsiteY11" fmla="*/ 1571693 h 2191493"/>
                      <a:gd name="connsiteX12" fmla="*/ 1888892 w 2223818"/>
                      <a:gd name="connsiteY12" fmla="*/ 1581544 h 2191493"/>
                      <a:gd name="connsiteX13" fmla="*/ 1962773 w 2223818"/>
                      <a:gd name="connsiteY13" fmla="*/ 1608634 h 2191493"/>
                      <a:gd name="connsiteX14" fmla="*/ 2223819 w 2223818"/>
                      <a:gd name="connsiteY14" fmla="*/ 2059308 h 2191493"/>
                      <a:gd name="connsiteX15" fmla="*/ 2177028 w 2223818"/>
                      <a:gd name="connsiteY15" fmla="*/ 2182443 h 2191493"/>
                      <a:gd name="connsiteX16" fmla="*/ 2046505 w 2223818"/>
                      <a:gd name="connsiteY16" fmla="*/ 2160278 h 2191493"/>
                      <a:gd name="connsiteX17" fmla="*/ 362017 w 2223818"/>
                      <a:gd name="connsiteY17" fmla="*/ 1189974 h 2191493"/>
                      <a:gd name="connsiteX18" fmla="*/ 0 w 2223818"/>
                      <a:gd name="connsiteY18" fmla="*/ 564448 h 2191493"/>
                      <a:gd name="connsiteX19" fmla="*/ 71418 w 2223818"/>
                      <a:gd name="connsiteY19" fmla="*/ 379746 h 2191493"/>
                      <a:gd name="connsiteX20" fmla="*/ 137911 w 2223818"/>
                      <a:gd name="connsiteY20" fmla="*/ 362507 h 2191493"/>
                      <a:gd name="connsiteX21" fmla="*/ 243807 w 2223818"/>
                      <a:gd name="connsiteY21" fmla="*/ 387134 h 2191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2223818" h="2191493">
                        <a:moveTo>
                          <a:pt x="243807" y="387134"/>
                        </a:moveTo>
                        <a:lnTo>
                          <a:pt x="369405" y="446239"/>
                        </a:lnTo>
                        <a:lnTo>
                          <a:pt x="362017" y="305865"/>
                        </a:lnTo>
                        <a:cubicBezTo>
                          <a:pt x="362017" y="296014"/>
                          <a:pt x="362017" y="286163"/>
                          <a:pt x="362017" y="276312"/>
                        </a:cubicBezTo>
                        <a:cubicBezTo>
                          <a:pt x="362017" y="150715"/>
                          <a:pt x="398958" y="62057"/>
                          <a:pt x="467913" y="22654"/>
                        </a:cubicBezTo>
                        <a:cubicBezTo>
                          <a:pt x="536869" y="-16749"/>
                          <a:pt x="632914" y="-4436"/>
                          <a:pt x="741273" y="57132"/>
                        </a:cubicBezTo>
                        <a:cubicBezTo>
                          <a:pt x="975230" y="192580"/>
                          <a:pt x="1177171" y="517657"/>
                          <a:pt x="1201798" y="800868"/>
                        </a:cubicBezTo>
                        <a:lnTo>
                          <a:pt x="1209186" y="872286"/>
                        </a:lnTo>
                        <a:lnTo>
                          <a:pt x="1280605" y="877211"/>
                        </a:lnTo>
                        <a:cubicBezTo>
                          <a:pt x="1324933" y="879674"/>
                          <a:pt x="1371724" y="896913"/>
                          <a:pt x="1423441" y="926465"/>
                        </a:cubicBezTo>
                        <a:cubicBezTo>
                          <a:pt x="1608144" y="1032362"/>
                          <a:pt x="1773145" y="1278632"/>
                          <a:pt x="1817473" y="1512588"/>
                        </a:cubicBezTo>
                        <a:lnTo>
                          <a:pt x="1829787" y="1571693"/>
                        </a:lnTo>
                        <a:lnTo>
                          <a:pt x="1888892" y="1581544"/>
                        </a:lnTo>
                        <a:cubicBezTo>
                          <a:pt x="1913519" y="1584007"/>
                          <a:pt x="1938146" y="1593857"/>
                          <a:pt x="1962773" y="1608634"/>
                        </a:cubicBezTo>
                        <a:cubicBezTo>
                          <a:pt x="2103147" y="1689903"/>
                          <a:pt x="2223819" y="1896769"/>
                          <a:pt x="2223819" y="2059308"/>
                        </a:cubicBezTo>
                        <a:cubicBezTo>
                          <a:pt x="2223819" y="2120875"/>
                          <a:pt x="2206580" y="2165204"/>
                          <a:pt x="2177028" y="2182443"/>
                        </a:cubicBezTo>
                        <a:cubicBezTo>
                          <a:pt x="2147475" y="2199682"/>
                          <a:pt x="2100684" y="2192294"/>
                          <a:pt x="2046505" y="2160278"/>
                        </a:cubicBezTo>
                        <a:lnTo>
                          <a:pt x="362017" y="1189974"/>
                        </a:lnTo>
                        <a:cubicBezTo>
                          <a:pt x="165001" y="1076690"/>
                          <a:pt x="0" y="791017"/>
                          <a:pt x="0" y="564448"/>
                        </a:cubicBezTo>
                        <a:cubicBezTo>
                          <a:pt x="0" y="475791"/>
                          <a:pt x="27090" y="406835"/>
                          <a:pt x="71418" y="379746"/>
                        </a:cubicBezTo>
                        <a:cubicBezTo>
                          <a:pt x="91120" y="367432"/>
                          <a:pt x="113284" y="362507"/>
                          <a:pt x="137911" y="362507"/>
                        </a:cubicBezTo>
                        <a:cubicBezTo>
                          <a:pt x="169926" y="360044"/>
                          <a:pt x="206867" y="369895"/>
                          <a:pt x="243807" y="387134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70" name="Drawing 2">
                  <a:extLst>
                    <a:ext uri="{FF2B5EF4-FFF2-40B4-BE49-F238E27FC236}">
                      <a16:creationId xmlns:a16="http://schemas.microsoft.com/office/drawing/2014/main" id="{88F694C7-21E7-49C8-BF17-6FFAE6755969}"/>
                    </a:ext>
                  </a:extLst>
                </p:cNvPr>
                <p:cNvGrpSpPr/>
                <p:nvPr/>
              </p:nvGrpSpPr>
              <p:grpSpPr>
                <a:xfrm>
                  <a:off x="8730328" y="2540621"/>
                  <a:ext cx="496585" cy="602732"/>
                  <a:chOff x="8730328" y="2540621"/>
                  <a:chExt cx="496585" cy="602732"/>
                </a:xfrm>
                <a:solidFill>
                  <a:srgbClr val="a688fc"/>
                </a:solidFill>
              </p:grpSpPr>
              <p:sp>
                <p:nvSpPr>
                  <p:cNvPr id="71" name="Polyline: figure 70">
                    <a:extLst>
                      <a:ext uri="{FF2B5EF4-FFF2-40B4-BE49-F238E27FC236}">
                        <a16:creationId xmlns:a16="http://schemas.microsoft.com/office/drawing/2014/main" id="{62A7D72A-0AF8-4CC7-8336-9A49E1CF19B4}"/>
                      </a:ext>
                    </a:extLst>
                  </p:cNvPr>
                  <p:cNvSpPr/>
                  <p:nvPr/>
                </p:nvSpPr>
                <p:spPr>
                  <a:xfrm>
                    <a:off x="8855486" y="2738933"/>
                    <a:ext cx="248732" cy="404421"/>
                  </a:xfrm>
                  <a:custGeom>
                    <a:avLst/>
                    <a:gdLst>
                      <a:gd name="connsiteX0" fmla="*/ 229031 w 248732"/>
                      <a:gd name="connsiteY0" fmla="*/ 401420 h 404421"/>
                      <a:gd name="connsiteX1" fmla="*/ 19702 w 248732"/>
                      <a:gd name="connsiteY1" fmla="*/ 278285 h 404421"/>
                      <a:gd name="connsiteX2" fmla="*/ 0 w 248732"/>
                      <a:gd name="connsiteY2" fmla="*/ 243807 h 404421"/>
                      <a:gd name="connsiteX3" fmla="*/ 0 w 248732"/>
                      <a:gd name="connsiteY3" fmla="*/ 0 h 404421"/>
                      <a:gd name="connsiteX4" fmla="*/ 248733 w 248732"/>
                      <a:gd name="connsiteY4" fmla="*/ 147762 h 404421"/>
                      <a:gd name="connsiteX5" fmla="*/ 248733 w 248732"/>
                      <a:gd name="connsiteY5" fmla="*/ 391569 h 404421"/>
                      <a:gd name="connsiteX6" fmla="*/ 229031 w 248732"/>
                      <a:gd name="connsiteY6" fmla="*/ 401420 h 4044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48732" h="404421">
                        <a:moveTo>
                          <a:pt x="229031" y="401420"/>
                        </a:moveTo>
                        <a:lnTo>
                          <a:pt x="19702" y="278285"/>
                        </a:lnTo>
                        <a:cubicBezTo>
                          <a:pt x="9851" y="270897"/>
                          <a:pt x="0" y="256121"/>
                          <a:pt x="0" y="243807"/>
                        </a:cubicBezTo>
                        <a:lnTo>
                          <a:pt x="0" y="0"/>
                        </a:lnTo>
                        <a:lnTo>
                          <a:pt x="248733" y="147762"/>
                        </a:lnTo>
                        <a:lnTo>
                          <a:pt x="248733" y="391569"/>
                        </a:lnTo>
                        <a:cubicBezTo>
                          <a:pt x="248733" y="401420"/>
                          <a:pt x="238882" y="408808"/>
                          <a:pt x="229031" y="401420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2" name="Polyline: figure 71">
                    <a:extLst>
                      <a:ext uri="{FF2B5EF4-FFF2-40B4-BE49-F238E27FC236}">
                        <a16:creationId xmlns:a16="http://schemas.microsoft.com/office/drawing/2014/main" id="{00630064-3E88-4488-B4A8-20F91C9BD808}"/>
                      </a:ext>
                    </a:extLst>
                  </p:cNvPr>
                  <p:cNvSpPr/>
                  <p:nvPr/>
                </p:nvSpPr>
                <p:spPr>
                  <a:xfrm>
                    <a:off x="8730328" y="2540621"/>
                    <a:ext cx="496585" cy="457594"/>
                  </a:xfrm>
                  <a:custGeom>
                    <a:avLst/>
                    <a:gdLst>
                      <a:gd name="connsiteX0" fmla="*/ 231054 w 496585"/>
                      <a:gd name="connsiteY0" fmla="*/ 1295 h 457594"/>
                      <a:gd name="connsiteX1" fmla="*/ 4485 w 496585"/>
                      <a:gd name="connsiteY1" fmla="*/ 146595 h 457594"/>
                      <a:gd name="connsiteX2" fmla="*/ 16799 w 496585"/>
                      <a:gd name="connsiteY2" fmla="*/ 183535 h 457594"/>
                      <a:gd name="connsiteX3" fmla="*/ 248293 w 496585"/>
                      <a:gd name="connsiteY3" fmla="*/ 318984 h 457594"/>
                      <a:gd name="connsiteX4" fmla="*/ 479787 w 496585"/>
                      <a:gd name="connsiteY4" fmla="*/ 454432 h 457594"/>
                      <a:gd name="connsiteX5" fmla="*/ 492100 w 496585"/>
                      <a:gd name="connsiteY5" fmla="*/ 432268 h 457594"/>
                      <a:gd name="connsiteX6" fmla="*/ 265532 w 496585"/>
                      <a:gd name="connsiteY6" fmla="*/ 18534 h 457594"/>
                      <a:gd name="connsiteX7" fmla="*/ 231054 w 496585"/>
                      <a:gd name="connsiteY7" fmla="*/ 1295 h 4575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96585" h="457594">
                        <a:moveTo>
                          <a:pt x="231054" y="1295"/>
                        </a:moveTo>
                        <a:lnTo>
                          <a:pt x="4485" y="146595"/>
                        </a:lnTo>
                        <a:cubicBezTo>
                          <a:pt x="-5365" y="153983"/>
                          <a:pt x="2023" y="176147"/>
                          <a:pt x="16799" y="183535"/>
                        </a:cubicBezTo>
                        <a:lnTo>
                          <a:pt x="248293" y="318984"/>
                        </a:lnTo>
                        <a:lnTo>
                          <a:pt x="479787" y="454432"/>
                        </a:lnTo>
                        <a:cubicBezTo>
                          <a:pt x="494563" y="464283"/>
                          <a:pt x="501951" y="449507"/>
                          <a:pt x="492100" y="432268"/>
                        </a:cubicBezTo>
                        <a:lnTo>
                          <a:pt x="265532" y="18534"/>
                        </a:lnTo>
                        <a:cubicBezTo>
                          <a:pt x="258144" y="6221"/>
                          <a:pt x="240905" y="-3630"/>
                          <a:pt x="231054" y="1295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245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73" name="Polyline: figure 72">
                <a:extLst>
                  <a:ext uri="{FF2B5EF4-FFF2-40B4-BE49-F238E27FC236}">
                    <a16:creationId xmlns:a16="http://schemas.microsoft.com/office/drawing/2014/main" id="{39138F91-A544-46D2-8522-1BD0A1261EEA}"/>
                  </a:ext>
                </a:extLst>
              </p:cNvPr>
              <p:cNvSpPr/>
              <p:nvPr/>
            </p:nvSpPr>
            <p:spPr>
              <a:xfrm>
                <a:off x="8636306" y="3365990"/>
                <a:ext cx="44328" cy="56042"/>
              </a:xfrm>
              <a:custGeom>
                <a:avLst/>
                <a:gdLst>
                  <a:gd name="connsiteX0" fmla="*/ 44329 w 44328"/>
                  <a:gd name="connsiteY0" fmla="*/ 40335 h 56042"/>
                  <a:gd name="connsiteX1" fmla="*/ 22164 w 44328"/>
                  <a:gd name="connsiteY1" fmla="*/ 52648 h 56042"/>
                  <a:gd name="connsiteX2" fmla="*/ 0 w 44328"/>
                  <a:gd name="connsiteY2" fmla="*/ 15708 h 56042"/>
                  <a:gd name="connsiteX3" fmla="*/ 22164 w 44328"/>
                  <a:gd name="connsiteY3" fmla="*/ 3394 h 56042"/>
                  <a:gd name="connsiteX4" fmla="*/ 44329 w 44328"/>
                  <a:gd name="connsiteY4" fmla="*/ 40335 h 5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28" h="56042">
                    <a:moveTo>
                      <a:pt x="44329" y="40335"/>
                    </a:moveTo>
                    <a:cubicBezTo>
                      <a:pt x="44329" y="55111"/>
                      <a:pt x="34478" y="60036"/>
                      <a:pt x="22164" y="52648"/>
                    </a:cubicBezTo>
                    <a:cubicBezTo>
                      <a:pt x="9851" y="45260"/>
                      <a:pt x="0" y="28021"/>
                      <a:pt x="0" y="15708"/>
                    </a:cubicBezTo>
                    <a:cubicBezTo>
                      <a:pt x="0" y="932"/>
                      <a:pt x="9851" y="-3994"/>
                      <a:pt x="22164" y="3394"/>
                    </a:cubicBezTo>
                    <a:cubicBezTo>
                      <a:pt x="34478" y="10782"/>
                      <a:pt x="44329" y="28021"/>
                      <a:pt x="44329" y="40335"/>
                    </a:cubicBezTo>
                    <a:close/>
                  </a:path>
                </a:pathLst>
              </a:custGeom>
              <a:solidFill>
                <a:srgbClr val="8422f4"/>
              </a:solidFill>
              <a:ln w="245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Polyline: figure 73">
                <a:extLst>
                  <a:ext uri="{FF2B5EF4-FFF2-40B4-BE49-F238E27FC236}">
                    <a16:creationId xmlns:a16="http://schemas.microsoft.com/office/drawing/2014/main" id="{E4DD5EB0-FE1E-48F9-B18C-24C49AE147B8}"/>
                  </a:ext>
                </a:extLst>
              </p:cNvPr>
              <p:cNvSpPr/>
              <p:nvPr/>
            </p:nvSpPr>
            <p:spPr>
              <a:xfrm>
                <a:off x="9412056" y="3809276"/>
                <a:ext cx="44328" cy="56042"/>
              </a:xfrm>
              <a:custGeom>
                <a:avLst/>
                <a:gdLst>
                  <a:gd name="connsiteX0" fmla="*/ 44329 w 44328"/>
                  <a:gd name="connsiteY0" fmla="*/ 40335 h 56042"/>
                  <a:gd name="connsiteX1" fmla="*/ 22164 w 44328"/>
                  <a:gd name="connsiteY1" fmla="*/ 52648 h 56042"/>
                  <a:gd name="connsiteX2" fmla="*/ 0 w 44328"/>
                  <a:gd name="connsiteY2" fmla="*/ 15708 h 56042"/>
                  <a:gd name="connsiteX3" fmla="*/ 22164 w 44328"/>
                  <a:gd name="connsiteY3" fmla="*/ 3394 h 56042"/>
                  <a:gd name="connsiteX4" fmla="*/ 44329 w 44328"/>
                  <a:gd name="connsiteY4" fmla="*/ 40335 h 56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328" h="56042">
                    <a:moveTo>
                      <a:pt x="44329" y="40335"/>
                    </a:moveTo>
                    <a:cubicBezTo>
                      <a:pt x="44329" y="55111"/>
                      <a:pt x="34478" y="60036"/>
                      <a:pt x="22164" y="52648"/>
                    </a:cubicBezTo>
                    <a:cubicBezTo>
                      <a:pt x="9851" y="45260"/>
                      <a:pt x="0" y="28021"/>
                      <a:pt x="0" y="15708"/>
                    </a:cubicBezTo>
                    <a:cubicBezTo>
                      <a:pt x="0" y="932"/>
                      <a:pt x="9851" y="-3994"/>
                      <a:pt x="22164" y="3394"/>
                    </a:cubicBezTo>
                    <a:cubicBezTo>
                      <a:pt x="36941" y="10782"/>
                      <a:pt x="44329" y="25559"/>
                      <a:pt x="44329" y="40335"/>
                    </a:cubicBezTo>
                    <a:close/>
                  </a:path>
                </a:pathLst>
              </a:custGeom>
              <a:solidFill>
                <a:srgbClr val="8422f4"/>
              </a:solidFill>
              <a:ln w="245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6295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Drawing 317">
            <a:extLst>
              <a:ext uri="{FF2B5EF4-FFF2-40B4-BE49-F238E27FC236}">
                <a16:creationId xmlns:a16="http://schemas.microsoft.com/office/drawing/2014/main" id="{526A3660-9652-446B-B7D9-F474F17D93AA}"/>
              </a:ext>
            </a:extLst>
          </p:cNvPr>
          <p:cNvSpPr/>
          <p:nvPr/>
        </p:nvSpPr>
        <p:spPr>
          <a:xfrm>
            <a:off x="-1190007" y="425053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B4D2BE-2F88-934C-A13C-2E3B9CA4831F}"/>
              </a:ext>
            </a:extLst>
          </p:cNvPr>
          <p:cNvSpPr/>
          <p:nvPr/>
        </p:nvSpPr>
        <p:spPr>
          <a:xfrm>
            <a:off x="2382" y="669"/>
            <a:ext cx="9139238" cy="2571081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08F3DA24-3F7A-854F-A474-403274655E07}"/>
              </a:ext>
            </a:extLst>
          </p:cNvPr>
          <p:cNvSpPr txBox="1">
            <a:spLocks/>
          </p:cNvSpPr>
          <p:nvPr/>
        </p:nvSpPr>
        <p:spPr>
          <a:xfrm>
            <a:off x="5928847" y="1274247"/>
            <a:ext cx="2362656" cy="1090603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fcfcfc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000" dirty="0">
              <a:solidFill>
                <a:srgbClr val="fcfcfc"/>
              </a:solidFill>
              <a:latin typeface="Roboto Light" panose="02000000000000000000" pitchFamily="2" charset="0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EC99D576-DDDF-0143-A8F0-C32986D04CEF}"/>
              </a:ext>
            </a:extLst>
          </p:cNvPr>
          <p:cNvSpPr txBox="1">
            <a:spLocks/>
          </p:cNvSpPr>
          <p:nvPr/>
        </p:nvSpPr>
        <p:spPr>
          <a:xfrm>
            <a:off x="534809" y="3976562"/>
            <a:ext cx="2597953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1519F17-1F91-CD45-B752-458A18CB7FF3}"/>
              </a:ext>
            </a:extLst>
          </p:cNvPr>
          <p:cNvSpPr/>
          <p:nvPr/>
        </p:nvSpPr>
        <p:spPr>
          <a:xfrm>
            <a:off x="628488" y="3734251"/>
            <a:ext cx="1854664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034E491-7FE4-8649-95BB-249AE0C9B1F6}"/>
              </a:ext>
            </a:extLst>
          </p:cNvPr>
          <p:cNvGrpSpPr/>
          <p:nvPr/>
        </p:nvGrpSpPr>
        <p:grpSpPr>
          <a:xfrm>
            <a:off x="642781" y="3135048"/>
            <a:ext cx="492936" cy="492936"/>
            <a:chOff x="3675072" y="15244696"/>
            <a:chExt cx="1314837" cy="1314837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FEB5BBD-AF53-EE4A-8707-F39A432CBCB6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0" name="Shape 2944">
              <a:extLst>
                <a:ext uri="{FF2B5EF4-FFF2-40B4-BE49-F238E27FC236}">
                  <a16:creationId xmlns:a16="http://schemas.microsoft.com/office/drawing/2014/main" id="{A1D5056D-9004-7245-A002-09BE8D9F586A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55" name="Subtitle 2">
            <a:extLst>
              <a:ext uri="{FF2B5EF4-FFF2-40B4-BE49-F238E27FC236}">
                <a16:creationId xmlns:a16="http://schemas.microsoft.com/office/drawing/2014/main" id="{CDB3836E-D95A-1549-8553-33F4A19A377D}"/>
              </a:ext>
            </a:extLst>
          </p:cNvPr>
          <p:cNvSpPr txBox="1">
            <a:spLocks/>
          </p:cNvSpPr>
          <p:nvPr/>
        </p:nvSpPr>
        <p:spPr>
          <a:xfrm>
            <a:off x="5884130" y="3976562"/>
            <a:ext cx="2597953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F645909-B624-EC47-AE3C-F4F4F7CCBE4B}"/>
              </a:ext>
            </a:extLst>
          </p:cNvPr>
          <p:cNvSpPr/>
          <p:nvPr/>
        </p:nvSpPr>
        <p:spPr>
          <a:xfrm>
            <a:off x="5966949" y="3734251"/>
            <a:ext cx="1854664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092B8E7-6812-A643-9896-39DA249FBC59}"/>
              </a:ext>
            </a:extLst>
          </p:cNvPr>
          <p:cNvGrpSpPr/>
          <p:nvPr/>
        </p:nvGrpSpPr>
        <p:grpSpPr>
          <a:xfrm>
            <a:off x="5976903" y="3135048"/>
            <a:ext cx="492936" cy="492936"/>
            <a:chOff x="3675072" y="18203939"/>
            <a:chExt cx="1314837" cy="1314837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73940903-C5F4-B041-8A6D-474454F1611C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3" name="Shape 2852">
              <a:extLst>
                <a:ext uri="{FF2B5EF4-FFF2-40B4-BE49-F238E27FC236}">
                  <a16:creationId xmlns:a16="http://schemas.microsoft.com/office/drawing/2014/main" id="{59CC4F10-1884-B044-B0BA-9CB765758B91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345BB5AA-9158-4E6B-B481-C73912477873}"/>
              </a:ext>
            </a:extLst>
          </p:cNvPr>
          <p:cNvSpPr txBox="1"/>
          <p:nvPr/>
        </p:nvSpPr>
        <p:spPr>
          <a:xfrm>
            <a:off x="531915" y="1274247"/>
            <a:ext cx="2687804" cy="11310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here </a:t>
            </a:r>
            <a:r>
              <a:rPr lang="en-US" sz="225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phone</a:t>
            </a:r>
          </a:p>
          <a:p>
            <a:r>
              <a:rPr lang="en-US" sz="225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C4EF0C0-4AA1-4785-A4D8-170730A3E62A}"/>
              </a:ext>
            </a:extLst>
          </p:cNvPr>
          <p:cNvGrpSpPr/>
          <p:nvPr/>
        </p:nvGrpSpPr>
        <p:grpSpPr>
          <a:xfrm>
            <a:off x="3483519" y="354990"/>
            <a:ext cx="2162427" cy="4403054"/>
            <a:chOff x="9234151" y="946641"/>
            <a:chExt cx="5766473" cy="11741476"/>
          </a:xfrm>
        </p:grpSpPr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D689A3BB-F96A-4E2A-B36F-7011EA3801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959822" y="3663681"/>
              <a:ext cx="40802" cy="1355485"/>
            </a:xfrm>
            <a:custGeom>
              <a:avLst/>
              <a:gdLst>
                <a:gd name="T0" fmla="*/ 3 w 8"/>
                <a:gd name="T1" fmla="*/ 0 h 245"/>
                <a:gd name="T2" fmla="*/ 3 w 8"/>
                <a:gd name="T3" fmla="*/ 0 h 245"/>
                <a:gd name="T4" fmla="*/ 0 w 8"/>
                <a:gd name="T5" fmla="*/ 4 h 245"/>
                <a:gd name="T6" fmla="*/ 0 w 8"/>
                <a:gd name="T7" fmla="*/ 241 h 245"/>
                <a:gd name="T8" fmla="*/ 3 w 8"/>
                <a:gd name="T9" fmla="*/ 245 h 245"/>
                <a:gd name="T10" fmla="*/ 3 w 8"/>
                <a:gd name="T11" fmla="*/ 245 h 245"/>
                <a:gd name="T12" fmla="*/ 8 w 8"/>
                <a:gd name="T13" fmla="*/ 240 h 245"/>
                <a:gd name="T14" fmla="*/ 8 w 8"/>
                <a:gd name="T15" fmla="*/ 5 h 245"/>
                <a:gd name="T16" fmla="*/ 3 w 8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245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3" y="245"/>
                    <a:pt x="3" y="245"/>
                    <a:pt x="3" y="245"/>
                  </a:cubicBezTo>
                  <a:cubicBezTo>
                    <a:pt x="6" y="245"/>
                    <a:pt x="8" y="242"/>
                    <a:pt x="8" y="240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3" y="0"/>
                  </a:cubicBezTo>
                  <a:close/>
                </a:path>
              </a:pathLst>
            </a:custGeom>
            <a:solidFill>
              <a:srgbClr val="3b2f4e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37" name="Freeform 13">
              <a:extLst>
                <a:ext uri="{FF2B5EF4-FFF2-40B4-BE49-F238E27FC236}">
                  <a16:creationId xmlns:a16="http://schemas.microsoft.com/office/drawing/2014/main" id="{0CDF1F02-C0D1-49B8-BCB7-B044D4B382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34151" y="2534869"/>
              <a:ext cx="49869" cy="444272"/>
            </a:xfrm>
            <a:custGeom>
              <a:avLst/>
              <a:gdLst>
                <a:gd name="T0" fmla="*/ 5 w 9"/>
                <a:gd name="T1" fmla="*/ 80 h 80"/>
                <a:gd name="T2" fmla="*/ 6 w 9"/>
                <a:gd name="T3" fmla="*/ 80 h 80"/>
                <a:gd name="T4" fmla="*/ 9 w 9"/>
                <a:gd name="T5" fmla="*/ 76 h 80"/>
                <a:gd name="T6" fmla="*/ 9 w 9"/>
                <a:gd name="T7" fmla="*/ 4 h 80"/>
                <a:gd name="T8" fmla="*/ 6 w 9"/>
                <a:gd name="T9" fmla="*/ 0 h 80"/>
                <a:gd name="T10" fmla="*/ 5 w 9"/>
                <a:gd name="T11" fmla="*/ 0 h 80"/>
                <a:gd name="T12" fmla="*/ 0 w 9"/>
                <a:gd name="T13" fmla="*/ 6 h 80"/>
                <a:gd name="T14" fmla="*/ 0 w 9"/>
                <a:gd name="T15" fmla="*/ 75 h 80"/>
                <a:gd name="T16" fmla="*/ 5 w 9"/>
                <a:gd name="T1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0">
                  <a:moveTo>
                    <a:pt x="5" y="80"/>
                  </a:moveTo>
                  <a:cubicBezTo>
                    <a:pt x="6" y="80"/>
                    <a:pt x="6" y="80"/>
                    <a:pt x="6" y="80"/>
                  </a:cubicBezTo>
                  <a:cubicBezTo>
                    <a:pt x="8" y="80"/>
                    <a:pt x="9" y="78"/>
                    <a:pt x="9" y="76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8"/>
                    <a:pt x="2" y="80"/>
                    <a:pt x="5" y="80"/>
                  </a:cubicBezTo>
                  <a:close/>
                </a:path>
              </a:pathLst>
            </a:custGeom>
            <a:solidFill>
              <a:srgbClr val="3b2f4e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7CA2E745-18E5-4296-896A-FF8B8A3DD4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34151" y="3391678"/>
              <a:ext cx="49869" cy="825077"/>
            </a:xfrm>
            <a:custGeom>
              <a:avLst/>
              <a:gdLst>
                <a:gd name="T0" fmla="*/ 5 w 9"/>
                <a:gd name="T1" fmla="*/ 149 h 149"/>
                <a:gd name="T2" fmla="*/ 6 w 9"/>
                <a:gd name="T3" fmla="*/ 149 h 149"/>
                <a:gd name="T4" fmla="*/ 9 w 9"/>
                <a:gd name="T5" fmla="*/ 145 h 149"/>
                <a:gd name="T6" fmla="*/ 9 w 9"/>
                <a:gd name="T7" fmla="*/ 4 h 149"/>
                <a:gd name="T8" fmla="*/ 6 w 9"/>
                <a:gd name="T9" fmla="*/ 0 h 149"/>
                <a:gd name="T10" fmla="*/ 5 w 9"/>
                <a:gd name="T11" fmla="*/ 0 h 149"/>
                <a:gd name="T12" fmla="*/ 0 w 9"/>
                <a:gd name="T13" fmla="*/ 6 h 149"/>
                <a:gd name="T14" fmla="*/ 0 w 9"/>
                <a:gd name="T15" fmla="*/ 143 h 149"/>
                <a:gd name="T16" fmla="*/ 5 w 9"/>
                <a:gd name="T17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49">
                  <a:moveTo>
                    <a:pt x="5" y="149"/>
                  </a:moveTo>
                  <a:cubicBezTo>
                    <a:pt x="6" y="149"/>
                    <a:pt x="6" y="149"/>
                    <a:pt x="6" y="149"/>
                  </a:cubicBezTo>
                  <a:cubicBezTo>
                    <a:pt x="8" y="149"/>
                    <a:pt x="9" y="147"/>
                    <a:pt x="9" y="14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6"/>
                    <a:pt x="2" y="149"/>
                    <a:pt x="5" y="149"/>
                  </a:cubicBezTo>
                  <a:close/>
                </a:path>
              </a:pathLst>
            </a:custGeom>
            <a:solidFill>
              <a:srgbClr val="3b2f4e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1" name="Freeform 15">
              <a:extLst>
                <a:ext uri="{FF2B5EF4-FFF2-40B4-BE49-F238E27FC236}">
                  <a16:creationId xmlns:a16="http://schemas.microsoft.com/office/drawing/2014/main" id="{F76BA252-68DD-4934-98E8-08E05311871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34151" y="4457026"/>
              <a:ext cx="49869" cy="838678"/>
            </a:xfrm>
            <a:custGeom>
              <a:avLst/>
              <a:gdLst>
                <a:gd name="T0" fmla="*/ 5 w 9"/>
                <a:gd name="T1" fmla="*/ 152 h 152"/>
                <a:gd name="T2" fmla="*/ 6 w 9"/>
                <a:gd name="T3" fmla="*/ 152 h 152"/>
                <a:gd name="T4" fmla="*/ 9 w 9"/>
                <a:gd name="T5" fmla="*/ 148 h 152"/>
                <a:gd name="T6" fmla="*/ 9 w 9"/>
                <a:gd name="T7" fmla="*/ 3 h 152"/>
                <a:gd name="T8" fmla="*/ 6 w 9"/>
                <a:gd name="T9" fmla="*/ 0 h 152"/>
                <a:gd name="T10" fmla="*/ 5 w 9"/>
                <a:gd name="T11" fmla="*/ 0 h 152"/>
                <a:gd name="T12" fmla="*/ 0 w 9"/>
                <a:gd name="T13" fmla="*/ 5 h 152"/>
                <a:gd name="T14" fmla="*/ 0 w 9"/>
                <a:gd name="T15" fmla="*/ 147 h 152"/>
                <a:gd name="T16" fmla="*/ 5 w 9"/>
                <a:gd name="T17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52">
                  <a:moveTo>
                    <a:pt x="5" y="152"/>
                  </a:moveTo>
                  <a:cubicBezTo>
                    <a:pt x="6" y="152"/>
                    <a:pt x="6" y="152"/>
                    <a:pt x="6" y="152"/>
                  </a:cubicBezTo>
                  <a:cubicBezTo>
                    <a:pt x="8" y="152"/>
                    <a:pt x="9" y="150"/>
                    <a:pt x="9" y="148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1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0"/>
                    <a:pt x="2" y="152"/>
                    <a:pt x="5" y="152"/>
                  </a:cubicBezTo>
                  <a:close/>
                </a:path>
              </a:pathLst>
            </a:custGeom>
            <a:solidFill>
              <a:srgbClr val="3b2f4e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09CBB77F-1DF7-498B-A7AA-6CE2202351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65886" y="946641"/>
              <a:ext cx="5703003" cy="11741476"/>
            </a:xfrm>
            <a:custGeom>
              <a:avLst/>
              <a:gdLst>
                <a:gd name="T0" fmla="*/ 885 w 1046"/>
                <a:gd name="T1" fmla="*/ 2118 h 2118"/>
                <a:gd name="T2" fmla="*/ 160 w 1046"/>
                <a:gd name="T3" fmla="*/ 2118 h 2118"/>
                <a:gd name="T4" fmla="*/ 0 w 1046"/>
                <a:gd name="T5" fmla="*/ 1957 h 2118"/>
                <a:gd name="T6" fmla="*/ 0 w 1046"/>
                <a:gd name="T7" fmla="*/ 161 h 2118"/>
                <a:gd name="T8" fmla="*/ 160 w 1046"/>
                <a:gd name="T9" fmla="*/ 0 h 2118"/>
                <a:gd name="T10" fmla="*/ 885 w 1046"/>
                <a:gd name="T11" fmla="*/ 0 h 2118"/>
                <a:gd name="T12" fmla="*/ 1046 w 1046"/>
                <a:gd name="T13" fmla="*/ 161 h 2118"/>
                <a:gd name="T14" fmla="*/ 1046 w 1046"/>
                <a:gd name="T15" fmla="*/ 1957 h 2118"/>
                <a:gd name="T16" fmla="*/ 885 w 1046"/>
                <a:gd name="T17" fmla="*/ 2118 h 2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6" h="2118">
                  <a:moveTo>
                    <a:pt x="885" y="2118"/>
                  </a:moveTo>
                  <a:cubicBezTo>
                    <a:pt x="160" y="2118"/>
                    <a:pt x="160" y="2118"/>
                    <a:pt x="160" y="2118"/>
                  </a:cubicBezTo>
                  <a:cubicBezTo>
                    <a:pt x="72" y="2118"/>
                    <a:pt x="0" y="2046"/>
                    <a:pt x="0" y="1957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72"/>
                    <a:pt x="72" y="0"/>
                    <a:pt x="160" y="0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974" y="0"/>
                    <a:pt x="1046" y="72"/>
                    <a:pt x="1046" y="161"/>
                  </a:cubicBezTo>
                  <a:cubicBezTo>
                    <a:pt x="1046" y="1957"/>
                    <a:pt x="1046" y="1957"/>
                    <a:pt x="1046" y="1957"/>
                  </a:cubicBezTo>
                  <a:cubicBezTo>
                    <a:pt x="1046" y="2046"/>
                    <a:pt x="974" y="2118"/>
                    <a:pt x="885" y="2118"/>
                  </a:cubicBezTo>
                  <a:close/>
                </a:path>
              </a:pathLst>
            </a:custGeom>
            <a:solidFill>
              <a:srgbClr val="3b2f4e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891F2647-4F97-4F54-9C05-49E8E5C6DB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00049" y="1396987"/>
              <a:ext cx="698142" cy="77069"/>
            </a:xfrm>
            <a:custGeom>
              <a:avLst/>
              <a:gdLst>
                <a:gd name="T0" fmla="*/ 121 w 128"/>
                <a:gd name="T1" fmla="*/ 14 h 14"/>
                <a:gd name="T2" fmla="*/ 7 w 128"/>
                <a:gd name="T3" fmla="*/ 14 h 14"/>
                <a:gd name="T4" fmla="*/ 0 w 128"/>
                <a:gd name="T5" fmla="*/ 7 h 14"/>
                <a:gd name="T6" fmla="*/ 0 w 128"/>
                <a:gd name="T7" fmla="*/ 7 h 14"/>
                <a:gd name="T8" fmla="*/ 7 w 128"/>
                <a:gd name="T9" fmla="*/ 0 h 14"/>
                <a:gd name="T10" fmla="*/ 121 w 128"/>
                <a:gd name="T11" fmla="*/ 0 h 14"/>
                <a:gd name="T12" fmla="*/ 128 w 128"/>
                <a:gd name="T13" fmla="*/ 7 h 14"/>
                <a:gd name="T14" fmla="*/ 128 w 128"/>
                <a:gd name="T15" fmla="*/ 7 h 14"/>
                <a:gd name="T16" fmla="*/ 121 w 128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4">
                  <a:moveTo>
                    <a:pt x="121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125" y="0"/>
                    <a:pt x="128" y="3"/>
                    <a:pt x="128" y="7"/>
                  </a:cubicBezTo>
                  <a:cubicBezTo>
                    <a:pt x="128" y="7"/>
                    <a:pt x="128" y="7"/>
                    <a:pt x="128" y="7"/>
                  </a:cubicBezTo>
                  <a:cubicBezTo>
                    <a:pt x="128" y="11"/>
                    <a:pt x="125" y="14"/>
                    <a:pt x="121" y="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9" name="Oval 16">
              <a:extLst>
                <a:ext uri="{FF2B5EF4-FFF2-40B4-BE49-F238E27FC236}">
                  <a16:creationId xmlns:a16="http://schemas.microsoft.com/office/drawing/2014/main" id="{FC5E5AF6-BA15-4C7F-B8BF-AAEA7A5C879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665928" y="1351653"/>
              <a:ext cx="158670" cy="16320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</p:grpSp>
      <p:pic>
        <p:nvPicPr>
          <p:cNvPr id="9" name="Drawing 8" descr="Picture looks like as green, table, flower, goes&#10;&#10;">
            <a:extLst>
              <a:ext uri="{FF2B5EF4-FFF2-40B4-BE49-F238E27FC236}">
                <a16:creationId xmlns:a16="http://schemas.microsoft.com/office/drawing/2014/main" id="{DF218717-00A2-4776-A066-F61FD8E73BF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6" r="5326"/>
          <a:stretch>
            <a:fillRect/>
          </a:stretch>
        </p:blipFill>
        <p:spPr>
          <a:xfrm>
            <a:off x="3640113" y="666888"/>
            <a:ext cx="1825588" cy="3952742"/>
          </a:xfrm>
          <a:prstGeom prst="roundRect">
            <a:avLst>
              <a:gd name="adj" fmla="val 7485"/>
            </a:avLst>
          </a:prstGeom>
        </p:spPr>
      </p:pic>
      <p:pic>
        <p:nvPicPr>
          <p:cNvPr id="34" name="Drawing 33" descr="Picture looks like as Man&#10;&#10;">
            <a:extLst>
              <a:ext uri="{FF2B5EF4-FFF2-40B4-BE49-F238E27FC236}">
                <a16:creationId xmlns:a16="http://schemas.microsoft.com/office/drawing/2014/main" id="{E199ED33-B9C0-4245-8DA3-12F1A2D03F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47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Drawing 317">
            <a:extLst>
              <a:ext uri="{FF2B5EF4-FFF2-40B4-BE49-F238E27FC236}">
                <a16:creationId xmlns:a16="http://schemas.microsoft.com/office/drawing/2014/main" id="{7B1E3C8D-26B3-4E94-BDDA-69CDE82852F7}"/>
              </a:ext>
            </a:extLst>
          </p:cNvPr>
          <p:cNvSpPr/>
          <p:nvPr/>
        </p:nvSpPr>
        <p:spPr>
          <a:xfrm>
            <a:off x="-1190007" y="425053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B4D2BE-2F88-934C-A13C-2E3B9CA4831F}"/>
              </a:ext>
            </a:extLst>
          </p:cNvPr>
          <p:cNvSpPr/>
          <p:nvPr/>
        </p:nvSpPr>
        <p:spPr>
          <a:xfrm>
            <a:off x="2382" y="669"/>
            <a:ext cx="9139238" cy="2571081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4D7D18B-DBEA-274D-9155-7CE18BF83EF7}"/>
              </a:ext>
            </a:extLst>
          </p:cNvPr>
          <p:cNvGrpSpPr/>
          <p:nvPr/>
        </p:nvGrpSpPr>
        <p:grpSpPr>
          <a:xfrm>
            <a:off x="4023507" y="3133547"/>
            <a:ext cx="492936" cy="492936"/>
            <a:chOff x="3675072" y="15244696"/>
            <a:chExt cx="1314837" cy="1314837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EE826ED4-EE24-AA41-9DD8-0B6033B13B9D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2" name="Shape 2944">
              <a:extLst>
                <a:ext uri="{FF2B5EF4-FFF2-40B4-BE49-F238E27FC236}">
                  <a16:creationId xmlns:a16="http://schemas.microsoft.com/office/drawing/2014/main" id="{328F6E0F-A358-0B4F-810A-D3B6A1304B19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AAFA93B-8DD6-364C-B6E5-8E7D1256F0DB}"/>
              </a:ext>
            </a:extLst>
          </p:cNvPr>
          <p:cNvGrpSpPr/>
          <p:nvPr/>
        </p:nvGrpSpPr>
        <p:grpSpPr>
          <a:xfrm>
            <a:off x="6355001" y="3133547"/>
            <a:ext cx="492936" cy="492936"/>
            <a:chOff x="3675072" y="18203939"/>
            <a:chExt cx="1314837" cy="1314837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DA97C0E-3C25-1E45-AC78-84A0939F14E1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3" name="Shape 2852">
              <a:extLst>
                <a:ext uri="{FF2B5EF4-FFF2-40B4-BE49-F238E27FC236}">
                  <a16:creationId xmlns:a16="http://schemas.microsoft.com/office/drawing/2014/main" id="{10FEC1D4-7EED-BD4F-A097-ECB076843915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E74A83D-0F83-4FF1-9D7F-3629D2CD211E}"/>
              </a:ext>
            </a:extLst>
          </p:cNvPr>
          <p:cNvSpPr txBox="1"/>
          <p:nvPr/>
        </p:nvSpPr>
        <p:spPr>
          <a:xfrm>
            <a:off x="3978566" y="1252125"/>
            <a:ext cx="468822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here </a:t>
            </a:r>
            <a:r>
              <a:rPr lang="en-US" sz="225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phone sample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4ABCE59-BEE0-4E36-92A9-65F45C8CD670}"/>
              </a:ext>
            </a:extLst>
          </p:cNvPr>
          <p:cNvGrpSpPr/>
          <p:nvPr/>
        </p:nvGrpSpPr>
        <p:grpSpPr>
          <a:xfrm>
            <a:off x="616149" y="571413"/>
            <a:ext cx="2942925" cy="4028076"/>
            <a:chOff x="1620664" y="1523768"/>
            <a:chExt cx="7847800" cy="10741535"/>
          </a:xfrm>
        </p:grpSpPr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D32C1A39-EE27-4CAF-ACD1-7594F1D5E7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2915" y="2995609"/>
              <a:ext cx="66591" cy="2212219"/>
            </a:xfrm>
            <a:custGeom>
              <a:avLst/>
              <a:gdLst>
                <a:gd name="T0" fmla="*/ 3 w 8"/>
                <a:gd name="T1" fmla="*/ 0 h 245"/>
                <a:gd name="T2" fmla="*/ 3 w 8"/>
                <a:gd name="T3" fmla="*/ 0 h 245"/>
                <a:gd name="T4" fmla="*/ 0 w 8"/>
                <a:gd name="T5" fmla="*/ 4 h 245"/>
                <a:gd name="T6" fmla="*/ 0 w 8"/>
                <a:gd name="T7" fmla="*/ 241 h 245"/>
                <a:gd name="T8" fmla="*/ 3 w 8"/>
                <a:gd name="T9" fmla="*/ 245 h 245"/>
                <a:gd name="T10" fmla="*/ 3 w 8"/>
                <a:gd name="T11" fmla="*/ 245 h 245"/>
                <a:gd name="T12" fmla="*/ 8 w 8"/>
                <a:gd name="T13" fmla="*/ 240 h 245"/>
                <a:gd name="T14" fmla="*/ 8 w 8"/>
                <a:gd name="T15" fmla="*/ 5 h 245"/>
                <a:gd name="T16" fmla="*/ 3 w 8"/>
                <a:gd name="T17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245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41"/>
                    <a:pt x="0" y="241"/>
                    <a:pt x="0" y="241"/>
                  </a:cubicBezTo>
                  <a:cubicBezTo>
                    <a:pt x="0" y="243"/>
                    <a:pt x="1" y="245"/>
                    <a:pt x="3" y="245"/>
                  </a:cubicBezTo>
                  <a:cubicBezTo>
                    <a:pt x="3" y="245"/>
                    <a:pt x="3" y="245"/>
                    <a:pt x="3" y="245"/>
                  </a:cubicBezTo>
                  <a:cubicBezTo>
                    <a:pt x="6" y="245"/>
                    <a:pt x="8" y="242"/>
                    <a:pt x="8" y="240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3" y="0"/>
                  </a:cubicBezTo>
                  <a:close/>
                </a:path>
              </a:pathLst>
            </a:custGeom>
            <a:solidFill>
              <a:srgbClr val="3b2f4e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FD0EE114-4F86-4900-ACFF-DC3A7C0EA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0664" y="2769087"/>
              <a:ext cx="81388" cy="725069"/>
            </a:xfrm>
            <a:custGeom>
              <a:avLst/>
              <a:gdLst>
                <a:gd name="T0" fmla="*/ 5 w 9"/>
                <a:gd name="T1" fmla="*/ 80 h 80"/>
                <a:gd name="T2" fmla="*/ 6 w 9"/>
                <a:gd name="T3" fmla="*/ 80 h 80"/>
                <a:gd name="T4" fmla="*/ 9 w 9"/>
                <a:gd name="T5" fmla="*/ 76 h 80"/>
                <a:gd name="T6" fmla="*/ 9 w 9"/>
                <a:gd name="T7" fmla="*/ 4 h 80"/>
                <a:gd name="T8" fmla="*/ 6 w 9"/>
                <a:gd name="T9" fmla="*/ 0 h 80"/>
                <a:gd name="T10" fmla="*/ 5 w 9"/>
                <a:gd name="T11" fmla="*/ 0 h 80"/>
                <a:gd name="T12" fmla="*/ 0 w 9"/>
                <a:gd name="T13" fmla="*/ 6 h 80"/>
                <a:gd name="T14" fmla="*/ 0 w 9"/>
                <a:gd name="T15" fmla="*/ 75 h 80"/>
                <a:gd name="T16" fmla="*/ 5 w 9"/>
                <a:gd name="T1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80">
                  <a:moveTo>
                    <a:pt x="5" y="80"/>
                  </a:moveTo>
                  <a:cubicBezTo>
                    <a:pt x="6" y="80"/>
                    <a:pt x="6" y="80"/>
                    <a:pt x="6" y="80"/>
                  </a:cubicBezTo>
                  <a:cubicBezTo>
                    <a:pt x="8" y="80"/>
                    <a:pt x="9" y="78"/>
                    <a:pt x="9" y="76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8"/>
                    <a:pt x="2" y="80"/>
                    <a:pt x="5" y="80"/>
                  </a:cubicBezTo>
                  <a:close/>
                </a:path>
              </a:pathLst>
            </a:custGeom>
            <a:solidFill>
              <a:srgbClr val="3b2f4e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50" name="Freeform 14">
              <a:extLst>
                <a:ext uri="{FF2B5EF4-FFF2-40B4-BE49-F238E27FC236}">
                  <a16:creationId xmlns:a16="http://schemas.microsoft.com/office/drawing/2014/main" id="{64C22C07-D34E-4269-B507-3E2F04289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0664" y="3509771"/>
              <a:ext cx="81388" cy="1346557"/>
            </a:xfrm>
            <a:custGeom>
              <a:avLst/>
              <a:gdLst>
                <a:gd name="T0" fmla="*/ 5 w 9"/>
                <a:gd name="T1" fmla="*/ 149 h 149"/>
                <a:gd name="T2" fmla="*/ 6 w 9"/>
                <a:gd name="T3" fmla="*/ 149 h 149"/>
                <a:gd name="T4" fmla="*/ 9 w 9"/>
                <a:gd name="T5" fmla="*/ 145 h 149"/>
                <a:gd name="T6" fmla="*/ 9 w 9"/>
                <a:gd name="T7" fmla="*/ 4 h 149"/>
                <a:gd name="T8" fmla="*/ 6 w 9"/>
                <a:gd name="T9" fmla="*/ 0 h 149"/>
                <a:gd name="T10" fmla="*/ 5 w 9"/>
                <a:gd name="T11" fmla="*/ 0 h 149"/>
                <a:gd name="T12" fmla="*/ 0 w 9"/>
                <a:gd name="T13" fmla="*/ 6 h 149"/>
                <a:gd name="T14" fmla="*/ 0 w 9"/>
                <a:gd name="T15" fmla="*/ 143 h 149"/>
                <a:gd name="T16" fmla="*/ 5 w 9"/>
                <a:gd name="T17" fmla="*/ 149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49">
                  <a:moveTo>
                    <a:pt x="5" y="149"/>
                  </a:moveTo>
                  <a:cubicBezTo>
                    <a:pt x="6" y="149"/>
                    <a:pt x="6" y="149"/>
                    <a:pt x="6" y="149"/>
                  </a:cubicBezTo>
                  <a:cubicBezTo>
                    <a:pt x="8" y="149"/>
                    <a:pt x="9" y="147"/>
                    <a:pt x="9" y="14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2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146"/>
                    <a:pt x="2" y="149"/>
                    <a:pt x="5" y="149"/>
                  </a:cubicBezTo>
                  <a:close/>
                </a:path>
              </a:pathLst>
            </a:custGeom>
            <a:solidFill>
              <a:srgbClr val="3b2f4e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51" name="Freeform 15">
              <a:extLst>
                <a:ext uri="{FF2B5EF4-FFF2-40B4-BE49-F238E27FC236}">
                  <a16:creationId xmlns:a16="http://schemas.microsoft.com/office/drawing/2014/main" id="{EB0022E0-EBFC-49F4-ACE3-DC5042510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0664" y="4430729"/>
              <a:ext cx="81388" cy="1368755"/>
            </a:xfrm>
            <a:custGeom>
              <a:avLst/>
              <a:gdLst>
                <a:gd name="T0" fmla="*/ 5 w 9"/>
                <a:gd name="T1" fmla="*/ 152 h 152"/>
                <a:gd name="T2" fmla="*/ 6 w 9"/>
                <a:gd name="T3" fmla="*/ 152 h 152"/>
                <a:gd name="T4" fmla="*/ 9 w 9"/>
                <a:gd name="T5" fmla="*/ 148 h 152"/>
                <a:gd name="T6" fmla="*/ 9 w 9"/>
                <a:gd name="T7" fmla="*/ 3 h 152"/>
                <a:gd name="T8" fmla="*/ 6 w 9"/>
                <a:gd name="T9" fmla="*/ 0 h 152"/>
                <a:gd name="T10" fmla="*/ 5 w 9"/>
                <a:gd name="T11" fmla="*/ 0 h 152"/>
                <a:gd name="T12" fmla="*/ 0 w 9"/>
                <a:gd name="T13" fmla="*/ 5 h 152"/>
                <a:gd name="T14" fmla="*/ 0 w 9"/>
                <a:gd name="T15" fmla="*/ 147 h 152"/>
                <a:gd name="T16" fmla="*/ 5 w 9"/>
                <a:gd name="T17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152">
                  <a:moveTo>
                    <a:pt x="5" y="152"/>
                  </a:moveTo>
                  <a:cubicBezTo>
                    <a:pt x="6" y="152"/>
                    <a:pt x="6" y="152"/>
                    <a:pt x="6" y="152"/>
                  </a:cubicBezTo>
                  <a:cubicBezTo>
                    <a:pt x="8" y="152"/>
                    <a:pt x="9" y="150"/>
                    <a:pt x="9" y="148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1"/>
                    <a:pt x="8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50"/>
                    <a:pt x="2" y="152"/>
                    <a:pt x="5" y="152"/>
                  </a:cubicBezTo>
                  <a:close/>
                </a:path>
              </a:pathLst>
            </a:custGeom>
            <a:solidFill>
              <a:srgbClr val="3b2f4e"/>
            </a:solidFill>
            <a:ln>
              <a:noFill/>
            </a:ln>
          </p:spPr>
          <p:txBody>
            <a:bodyPr vert="horz" wrap="square" lIns="34290" tIns="17145" rIns="34290" bIns="17145" numCol="1" anchor="t" anchorCtr="0" compatLnSpc="1">
              <a:prstTxWarp prst="textNoShape">
                <a:avLst/>
              </a:prstTxWarp>
            </a:bodyPr>
            <a:lstStyle/>
            <a:p>
              <a:endParaRPr lang="en-US" sz="506"/>
            </a:p>
          </p:txBody>
        </p:sp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CC6FBE1F-E8F9-4F18-9961-ED4F2C01B53F}"/>
                </a:ext>
              </a:extLst>
            </p:cNvPr>
            <p:cNvSpPr/>
            <p:nvPr/>
          </p:nvSpPr>
          <p:spPr>
            <a:xfrm>
              <a:off x="1639887" y="1523768"/>
              <a:ext cx="7828577" cy="10741535"/>
            </a:xfrm>
            <a:prstGeom prst="roundRect">
              <a:avLst>
                <a:gd name="adj" fmla="val 5556"/>
              </a:avLst>
            </a:prstGeom>
            <a:solidFill>
              <a:srgbClr val="3b2f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829A82E8-0DCF-4E5D-B9C1-B38BEE56F121}"/>
              </a:ext>
            </a:extLst>
          </p:cNvPr>
          <p:cNvSpPr txBox="1">
            <a:spLocks/>
          </p:cNvSpPr>
          <p:nvPr/>
        </p:nvSpPr>
        <p:spPr>
          <a:xfrm>
            <a:off x="3951563" y="3976562"/>
            <a:ext cx="1948343" cy="675233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05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05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6" name="Rectangle 44">
            <a:extLst>
              <a:ext uri="{FF2B5EF4-FFF2-40B4-BE49-F238E27FC236}">
                <a16:creationId xmlns:a16="http://schemas.microsoft.com/office/drawing/2014/main" id="{C57B3603-3110-4D21-B2BC-E736A65C4430}"/>
              </a:ext>
            </a:extLst>
          </p:cNvPr>
          <p:cNvSpPr/>
          <p:nvPr/>
        </p:nvSpPr>
        <p:spPr>
          <a:xfrm>
            <a:off x="4045242" y="3734251"/>
            <a:ext cx="1854664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0AEE539E-DF96-49F0-84E2-D7C3968AB428}"/>
              </a:ext>
            </a:extLst>
          </p:cNvPr>
          <p:cNvSpPr txBox="1">
            <a:spLocks/>
          </p:cNvSpPr>
          <p:nvPr/>
        </p:nvSpPr>
        <p:spPr>
          <a:xfrm>
            <a:off x="6280983" y="3976562"/>
            <a:ext cx="1948343" cy="675233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05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05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46" name="Rectangle 44">
            <a:extLst>
              <a:ext uri="{FF2B5EF4-FFF2-40B4-BE49-F238E27FC236}">
                <a16:creationId xmlns:a16="http://schemas.microsoft.com/office/drawing/2014/main" id="{CA5D039C-44C2-4959-9434-7C9EA0D6944D}"/>
              </a:ext>
            </a:extLst>
          </p:cNvPr>
          <p:cNvSpPr/>
          <p:nvPr/>
        </p:nvSpPr>
        <p:spPr>
          <a:xfrm>
            <a:off x="6374662" y="3734251"/>
            <a:ext cx="1854664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pic>
        <p:nvPicPr>
          <p:cNvPr id="10" name="Drawing 9" descr="Picture looks like as palm, plant, wood, umbrella&#10;&#10;">
            <a:extLst>
              <a:ext uri="{FF2B5EF4-FFF2-40B4-BE49-F238E27FC236}">
                <a16:creationId xmlns:a16="http://schemas.microsoft.com/office/drawing/2014/main" id="{2CA79552-1777-4397-AE1F-CCEF91FEF79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25884" r="25884"/>
          <a:stretch>
            <a:fillRect/>
          </a:stretch>
        </p:blipFill>
        <p:spPr/>
      </p:pic>
      <p:pic>
        <p:nvPicPr>
          <p:cNvPr id="31" name="Drawing 30" descr="Picture looks like as Man&#10;&#10;">
            <a:extLst>
              <a:ext uri="{FF2B5EF4-FFF2-40B4-BE49-F238E27FC236}">
                <a16:creationId xmlns:a16="http://schemas.microsoft.com/office/drawing/2014/main" id="{B4D59CAB-3F79-4B23-ADB2-094D6021AD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18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rawing 317">
            <a:extLst>
              <a:ext uri="{FF2B5EF4-FFF2-40B4-BE49-F238E27FC236}">
                <a16:creationId xmlns:a16="http://schemas.microsoft.com/office/drawing/2014/main" id="{0D5418FF-AC58-4C24-BB0E-2F65883E0F24}"/>
              </a:ext>
            </a:extLst>
          </p:cNvPr>
          <p:cNvSpPr/>
          <p:nvPr/>
        </p:nvSpPr>
        <p:spPr>
          <a:xfrm>
            <a:off x="-1190007" y="425053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EB4D2BE-2F88-934C-A13C-2E3B9CA4831F}"/>
              </a:ext>
            </a:extLst>
          </p:cNvPr>
          <p:cNvSpPr/>
          <p:nvPr/>
        </p:nvSpPr>
        <p:spPr>
          <a:xfrm>
            <a:off x="2382" y="669"/>
            <a:ext cx="9139238" cy="2571081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0247335F-FE54-0541-86A0-E80875A5ECB5}"/>
              </a:ext>
            </a:extLst>
          </p:cNvPr>
          <p:cNvSpPr txBox="1">
            <a:spLocks/>
          </p:cNvSpPr>
          <p:nvPr/>
        </p:nvSpPr>
        <p:spPr>
          <a:xfrm>
            <a:off x="538160" y="3277360"/>
            <a:ext cx="3075665" cy="108560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 they need it. But they also must take into account supply costs.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62C3B0-4AEB-4B4D-B7D3-32D0E5F62174}"/>
              </a:ext>
            </a:extLst>
          </p:cNvPr>
          <p:cNvSpPr txBox="1"/>
          <p:nvPr/>
        </p:nvSpPr>
        <p:spPr>
          <a:xfrm>
            <a:off x="538849" y="1252125"/>
            <a:ext cx="4688224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2250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here </a:t>
            </a:r>
            <a:r>
              <a:rPr lang="en-US" sz="225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phone sample</a:t>
            </a:r>
          </a:p>
        </p:txBody>
      </p:sp>
      <p:grpSp>
        <p:nvGrpSpPr>
          <p:cNvPr id="22" name="Group 20">
            <a:extLst>
              <a:ext uri="{FF2B5EF4-FFF2-40B4-BE49-F238E27FC236}">
                <a16:creationId xmlns:a16="http://schemas.microsoft.com/office/drawing/2014/main" id="{CD162DC0-A48C-4D10-8842-CB3DFB6BECAC}"/>
              </a:ext>
            </a:extLst>
          </p:cNvPr>
          <p:cNvGrpSpPr/>
          <p:nvPr/>
        </p:nvGrpSpPr>
        <p:grpSpPr>
          <a:xfrm>
            <a:off x="624941" y="2766839"/>
            <a:ext cx="492936" cy="492936"/>
            <a:chOff x="3675072" y="15244696"/>
            <a:chExt cx="1314837" cy="1314837"/>
          </a:xfrm>
        </p:grpSpPr>
        <p:sp>
          <p:nvSpPr>
            <p:cNvPr id="23" name="Oval 40">
              <a:extLst>
                <a:ext uri="{FF2B5EF4-FFF2-40B4-BE49-F238E27FC236}">
                  <a16:creationId xmlns:a16="http://schemas.microsoft.com/office/drawing/2014/main" id="{DA4CCE17-9F19-4388-8541-71149D9FDDC1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4" name="Shape 2944">
              <a:extLst>
                <a:ext uri="{FF2B5EF4-FFF2-40B4-BE49-F238E27FC236}">
                  <a16:creationId xmlns:a16="http://schemas.microsoft.com/office/drawing/2014/main" id="{272DA4A8-B877-470A-A5EF-4D6E2233AFA2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DCB305C-4D63-49B0-A57E-5ABB6963DF22}"/>
              </a:ext>
            </a:extLst>
          </p:cNvPr>
          <p:cNvGrpSpPr/>
          <p:nvPr/>
        </p:nvGrpSpPr>
        <p:grpSpPr>
          <a:xfrm>
            <a:off x="4090287" y="1456531"/>
            <a:ext cx="4842843" cy="2919045"/>
            <a:chOff x="10904256" y="3884082"/>
            <a:chExt cx="12914249" cy="7784121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EDA03D05-AFC2-4855-ADBD-9AFB3DE9017C}"/>
                </a:ext>
              </a:extLst>
            </p:cNvPr>
            <p:cNvSpPr/>
            <p:nvPr/>
          </p:nvSpPr>
          <p:spPr>
            <a:xfrm rot="5400000">
              <a:off x="13578622" y="1544697"/>
              <a:ext cx="7578824" cy="12257593"/>
            </a:xfrm>
            <a:prstGeom prst="roundRect">
              <a:avLst>
                <a:gd name="adj" fmla="val 5556"/>
              </a:avLst>
            </a:prstGeom>
            <a:solidFill>
              <a:srgbClr val="3b2f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5C450F6C-9C11-4262-9CA1-EC1A6BAE4564}"/>
                </a:ext>
              </a:extLst>
            </p:cNvPr>
            <p:cNvSpPr/>
            <p:nvPr/>
          </p:nvSpPr>
          <p:spPr>
            <a:xfrm rot="5400000">
              <a:off x="17173419" y="5023117"/>
              <a:ext cx="375923" cy="12914249"/>
            </a:xfrm>
            <a:prstGeom prst="roundRect">
              <a:avLst>
                <a:gd name="adj" fmla="val 50000"/>
              </a:avLst>
            </a:prstGeom>
            <a:solidFill>
              <a:srgbClr val="3b2f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/>
            </a:p>
          </p:txBody>
        </p:sp>
      </p:grpSp>
      <p:pic>
        <p:nvPicPr>
          <p:cNvPr id="4" name="Drawing 3" descr="Picture looks like as plant, palm, wood, green&#10;&#10;">
            <a:extLst>
              <a:ext uri="{FF2B5EF4-FFF2-40B4-BE49-F238E27FC236}">
                <a16:creationId xmlns:a16="http://schemas.microsoft.com/office/drawing/2014/main" id="{999838C9-8C5A-4DEB-8903-318AF4424D7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30087" b="30087"/>
          <a:stretch>
            <a:fillRect/>
          </a:stretch>
        </p:blipFill>
        <p:spPr/>
      </p:pic>
      <p:pic>
        <p:nvPicPr>
          <p:cNvPr id="18" name="Drawing 17" descr="Picture looks like as Man&#10;&#10;">
            <a:extLst>
              <a:ext uri="{FF2B5EF4-FFF2-40B4-BE49-F238E27FC236}">
                <a16:creationId xmlns:a16="http://schemas.microsoft.com/office/drawing/2014/main" id="{A05B3A2D-7AC5-4C02-B4E1-70C910A84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689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Drawing 317">
            <a:extLst>
              <a:ext uri="{FF2B5EF4-FFF2-40B4-BE49-F238E27FC236}">
                <a16:creationId xmlns:a16="http://schemas.microsoft.com/office/drawing/2014/main" id="{91334040-9981-4898-B2BD-436E92C5AE6A}"/>
              </a:ext>
            </a:extLst>
          </p:cNvPr>
          <p:cNvSpPr/>
          <p:nvPr/>
        </p:nvSpPr>
        <p:spPr>
          <a:xfrm>
            <a:off x="-1190007" y="-217126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3" name="Chord 2">
            <a:extLst>
              <a:ext uri="{FF2B5EF4-FFF2-40B4-BE49-F238E27FC236}">
                <a16:creationId xmlns:a16="http://schemas.microsoft.com/office/drawing/2014/main" id="{CDFF8322-8301-4A4A-9AF8-26276868D5CA}"/>
              </a:ext>
            </a:extLst>
          </p:cNvPr>
          <p:cNvSpPr/>
          <p:nvPr/>
        </p:nvSpPr>
        <p:spPr>
          <a:xfrm rot="8477051">
            <a:off x="828766" y="2379941"/>
            <a:ext cx="2670992" cy="2670991"/>
          </a:xfrm>
          <a:prstGeom prst="chord">
            <a:avLst>
              <a:gd name="adj1" fmla="val 2700000"/>
              <a:gd name="adj2" fmla="val 12750687"/>
            </a:avLst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1" name="Chord 30">
            <a:extLst>
              <a:ext uri="{FF2B5EF4-FFF2-40B4-BE49-F238E27FC236}">
                <a16:creationId xmlns:a16="http://schemas.microsoft.com/office/drawing/2014/main" id="{A5DE6E6F-0CB1-B146-9067-B57F47FD3ABC}"/>
              </a:ext>
            </a:extLst>
          </p:cNvPr>
          <p:cNvSpPr/>
          <p:nvPr/>
        </p:nvSpPr>
        <p:spPr>
          <a:xfrm rot="8477051">
            <a:off x="3111380" y="2536237"/>
            <a:ext cx="2331141" cy="2331140"/>
          </a:xfrm>
          <a:prstGeom prst="chord">
            <a:avLst>
              <a:gd name="adj1" fmla="val 2700000"/>
              <a:gd name="adj2" fmla="val 12750687"/>
            </a:avLst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6" name="Chord 35">
            <a:extLst>
              <a:ext uri="{FF2B5EF4-FFF2-40B4-BE49-F238E27FC236}">
                <a16:creationId xmlns:a16="http://schemas.microsoft.com/office/drawing/2014/main" id="{8AD2BA0C-6117-214A-AA9D-BFB28889A511}"/>
              </a:ext>
            </a:extLst>
          </p:cNvPr>
          <p:cNvSpPr/>
          <p:nvPr/>
        </p:nvSpPr>
        <p:spPr>
          <a:xfrm rot="8477051">
            <a:off x="5052695" y="2752687"/>
            <a:ext cx="1850403" cy="1850402"/>
          </a:xfrm>
          <a:prstGeom prst="chord">
            <a:avLst>
              <a:gd name="adj1" fmla="val 2700000"/>
              <a:gd name="adj2" fmla="val 12750687"/>
            </a:avLst>
          </a:prstGeom>
          <a:solidFill>
            <a:srgbClr val="8422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41" name="Chord 40">
            <a:extLst>
              <a:ext uri="{FF2B5EF4-FFF2-40B4-BE49-F238E27FC236}">
                <a16:creationId xmlns:a16="http://schemas.microsoft.com/office/drawing/2014/main" id="{5661D5D7-AB05-524B-A2C2-2519155E1626}"/>
              </a:ext>
            </a:extLst>
          </p:cNvPr>
          <p:cNvSpPr/>
          <p:nvPr/>
        </p:nvSpPr>
        <p:spPr>
          <a:xfrm rot="8477051">
            <a:off x="6558734" y="2881770"/>
            <a:ext cx="1570002" cy="1570002"/>
          </a:xfrm>
          <a:prstGeom prst="chord">
            <a:avLst>
              <a:gd name="adj1" fmla="val 2700000"/>
              <a:gd name="adj2" fmla="val 12750687"/>
            </a:avLst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85A068E-8539-0845-98EF-DA132B60BB41}"/>
              </a:ext>
            </a:extLst>
          </p:cNvPr>
          <p:cNvCxnSpPr>
            <a:cxnSpLocks/>
          </p:cNvCxnSpPr>
          <p:nvPr/>
        </p:nvCxnSpPr>
        <p:spPr>
          <a:xfrm>
            <a:off x="2164262" y="3586510"/>
            <a:ext cx="0" cy="299349"/>
          </a:xfrm>
          <a:prstGeom prst="line">
            <a:avLst/>
          </a:prstGeom>
          <a:ln w="12700">
            <a:solidFill>
              <a:srgbClr val="3b2f4e">
                <a:alpha val="50000"/>
              </a:srgb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B289D46-B7A2-CA44-A631-E3CF7FA26104}"/>
              </a:ext>
            </a:extLst>
          </p:cNvPr>
          <p:cNvCxnSpPr>
            <a:cxnSpLocks/>
          </p:cNvCxnSpPr>
          <p:nvPr/>
        </p:nvCxnSpPr>
        <p:spPr>
          <a:xfrm flipV="1">
            <a:off x="4276950" y="2247985"/>
            <a:ext cx="0" cy="267071"/>
          </a:xfrm>
          <a:prstGeom prst="line">
            <a:avLst/>
          </a:prstGeom>
          <a:ln w="12700">
            <a:solidFill>
              <a:srgbClr val="3b2f4e">
                <a:alpha val="50000"/>
              </a:srgb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Subtitle 2">
            <a:extLst>
              <a:ext uri="{FF2B5EF4-FFF2-40B4-BE49-F238E27FC236}">
                <a16:creationId xmlns:a16="http://schemas.microsoft.com/office/drawing/2014/main" id="{F7D7A23A-DFA0-D843-941C-ACDF232A0A18}"/>
              </a:ext>
            </a:extLst>
          </p:cNvPr>
          <p:cNvSpPr txBox="1">
            <a:spLocks/>
          </p:cNvSpPr>
          <p:nvPr/>
        </p:nvSpPr>
        <p:spPr>
          <a:xfrm>
            <a:off x="1192762" y="4250266"/>
            <a:ext cx="194300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2278B7A-2847-4542-8220-99B1A12D8EEA}"/>
              </a:ext>
            </a:extLst>
          </p:cNvPr>
          <p:cNvSpPr/>
          <p:nvPr/>
        </p:nvSpPr>
        <p:spPr>
          <a:xfrm>
            <a:off x="1224243" y="3991450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One</a:t>
            </a:r>
          </a:p>
        </p:txBody>
      </p:sp>
      <p:sp>
        <p:nvSpPr>
          <p:cNvPr id="65" name="Subtitle 2">
            <a:extLst>
              <a:ext uri="{FF2B5EF4-FFF2-40B4-BE49-F238E27FC236}">
                <a16:creationId xmlns:a16="http://schemas.microsoft.com/office/drawing/2014/main" id="{11A7E983-AEC1-6045-946B-5F5A11DB6FFA}"/>
              </a:ext>
            </a:extLst>
          </p:cNvPr>
          <p:cNvSpPr txBox="1">
            <a:spLocks/>
          </p:cNvSpPr>
          <p:nvPr/>
        </p:nvSpPr>
        <p:spPr>
          <a:xfrm>
            <a:off x="3305450" y="1661512"/>
            <a:ext cx="194300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F32FD2C-0195-AB48-84C7-271CCC82D7B4}"/>
              </a:ext>
            </a:extLst>
          </p:cNvPr>
          <p:cNvSpPr/>
          <p:nvPr/>
        </p:nvSpPr>
        <p:spPr>
          <a:xfrm>
            <a:off x="3336932" y="1402696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Two</a:t>
            </a:r>
          </a:p>
        </p:txBody>
      </p:sp>
      <p:sp>
        <p:nvSpPr>
          <p:cNvPr id="68" name="Subtitle 2">
            <a:extLst>
              <a:ext uri="{FF2B5EF4-FFF2-40B4-BE49-F238E27FC236}">
                <a16:creationId xmlns:a16="http://schemas.microsoft.com/office/drawing/2014/main" id="{BED7D1F9-BFDE-B946-AF3A-67D45DA5E32E}"/>
              </a:ext>
            </a:extLst>
          </p:cNvPr>
          <p:cNvSpPr txBox="1">
            <a:spLocks/>
          </p:cNvSpPr>
          <p:nvPr/>
        </p:nvSpPr>
        <p:spPr>
          <a:xfrm>
            <a:off x="5006396" y="4250266"/>
            <a:ext cx="194300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D28B228-10A6-F34A-A173-F11AFC032F26}"/>
              </a:ext>
            </a:extLst>
          </p:cNvPr>
          <p:cNvSpPr/>
          <p:nvPr/>
        </p:nvSpPr>
        <p:spPr>
          <a:xfrm>
            <a:off x="5037878" y="3991450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Three</a:t>
            </a:r>
          </a:p>
        </p:txBody>
      </p:sp>
      <p:sp>
        <p:nvSpPr>
          <p:cNvPr id="71" name="Subtitle 2">
            <a:extLst>
              <a:ext uri="{FF2B5EF4-FFF2-40B4-BE49-F238E27FC236}">
                <a16:creationId xmlns:a16="http://schemas.microsoft.com/office/drawing/2014/main" id="{943E8DCB-8D0D-F24B-A36A-FC287F0CC5C1}"/>
              </a:ext>
            </a:extLst>
          </p:cNvPr>
          <p:cNvSpPr txBox="1">
            <a:spLocks/>
          </p:cNvSpPr>
          <p:nvPr/>
        </p:nvSpPr>
        <p:spPr>
          <a:xfrm>
            <a:off x="6372234" y="1661512"/>
            <a:ext cx="194300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B3C1A45-FA71-2D48-8BEB-2B59DFFD730B}"/>
              </a:ext>
            </a:extLst>
          </p:cNvPr>
          <p:cNvSpPr/>
          <p:nvPr/>
        </p:nvSpPr>
        <p:spPr>
          <a:xfrm>
            <a:off x="6403716" y="1402696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Four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8AB5075-1965-5B4D-9261-5730E5A5DC9A}"/>
              </a:ext>
            </a:extLst>
          </p:cNvPr>
          <p:cNvCxnSpPr>
            <a:cxnSpLocks/>
          </p:cNvCxnSpPr>
          <p:nvPr/>
        </p:nvCxnSpPr>
        <p:spPr>
          <a:xfrm>
            <a:off x="5977895" y="3586510"/>
            <a:ext cx="0" cy="299349"/>
          </a:xfrm>
          <a:prstGeom prst="line">
            <a:avLst/>
          </a:prstGeom>
          <a:ln w="12700">
            <a:solidFill>
              <a:srgbClr val="3b2f4e">
                <a:alpha val="50000"/>
              </a:srgb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A2FEE5D3-03BE-5642-B382-854B659CBD62}"/>
              </a:ext>
            </a:extLst>
          </p:cNvPr>
          <p:cNvCxnSpPr>
            <a:cxnSpLocks/>
          </p:cNvCxnSpPr>
          <p:nvPr/>
        </p:nvCxnSpPr>
        <p:spPr>
          <a:xfrm flipV="1">
            <a:off x="7333679" y="2247985"/>
            <a:ext cx="0" cy="628486"/>
          </a:xfrm>
          <a:prstGeom prst="line">
            <a:avLst/>
          </a:prstGeom>
          <a:ln w="12700">
            <a:solidFill>
              <a:srgbClr val="3b2f4e">
                <a:alpha val="50000"/>
              </a:srgb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5607632-5FB9-4137-93D8-376527AFDCF3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4" name="Polyline: figure 3">
            <a:extLst>
              <a:ext uri="{FF2B5EF4-FFF2-40B4-BE49-F238E27FC236}">
                <a16:creationId xmlns:a16="http://schemas.microsoft.com/office/drawing/2014/main" id="{C41EE8B6-8EF8-45CD-8F63-26C16329280D}"/>
              </a:ext>
            </a:extLst>
          </p:cNvPr>
          <p:cNvSpPr/>
          <p:nvPr/>
        </p:nvSpPr>
        <p:spPr>
          <a:xfrm>
            <a:off x="8647934" y="3227570"/>
            <a:ext cx="1492420" cy="860692"/>
          </a:xfrm>
          <a:custGeom>
            <a:avLst/>
            <a:gdLst>
              <a:gd name="connsiteX0" fmla="*/ 1462329 w 1492420"/>
              <a:gd name="connsiteY0" fmla="*/ 390709 h 860692"/>
              <a:gd name="connsiteX1" fmla="*/ 816809 w 1492420"/>
              <a:gd name="connsiteY1" fmla="*/ 16987 h 860692"/>
              <a:gd name="connsiteX2" fmla="*/ 672416 w 1492420"/>
              <a:gd name="connsiteY2" fmla="*/ 16987 h 860692"/>
              <a:gd name="connsiteX3" fmla="*/ 29728 w 1492420"/>
              <a:gd name="connsiteY3" fmla="*/ 390709 h 860692"/>
              <a:gd name="connsiteX4" fmla="*/ 29728 w 1492420"/>
              <a:gd name="connsiteY4" fmla="*/ 472815 h 860692"/>
              <a:gd name="connsiteX5" fmla="*/ 675248 w 1492420"/>
              <a:gd name="connsiteY5" fmla="*/ 843705 h 860692"/>
              <a:gd name="connsiteX6" fmla="*/ 819640 w 1492420"/>
              <a:gd name="connsiteY6" fmla="*/ 843705 h 860692"/>
              <a:gd name="connsiteX7" fmla="*/ 1465160 w 1492420"/>
              <a:gd name="connsiteY7" fmla="*/ 472815 h 860692"/>
              <a:gd name="connsiteX8" fmla="*/ 1462329 w 1492420"/>
              <a:gd name="connsiteY8" fmla="*/ 390709 h 86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92420" h="860692">
                <a:moveTo>
                  <a:pt x="1462329" y="390709"/>
                </a:moveTo>
                <a:lnTo>
                  <a:pt x="816809" y="16987"/>
                </a:lnTo>
                <a:cubicBezTo>
                  <a:pt x="777172" y="-5662"/>
                  <a:pt x="712053" y="-5662"/>
                  <a:pt x="672416" y="16987"/>
                </a:cubicBezTo>
                <a:lnTo>
                  <a:pt x="29728" y="390709"/>
                </a:lnTo>
                <a:cubicBezTo>
                  <a:pt x="-9909" y="413359"/>
                  <a:pt x="-9909" y="450165"/>
                  <a:pt x="29728" y="472815"/>
                </a:cubicBezTo>
                <a:lnTo>
                  <a:pt x="675248" y="843705"/>
                </a:lnTo>
                <a:cubicBezTo>
                  <a:pt x="714885" y="866355"/>
                  <a:pt x="780003" y="866355"/>
                  <a:pt x="819640" y="843705"/>
                </a:cubicBezTo>
                <a:lnTo>
                  <a:pt x="1465160" y="472815"/>
                </a:lnTo>
                <a:cubicBezTo>
                  <a:pt x="1501966" y="450165"/>
                  <a:pt x="1501966" y="413359"/>
                  <a:pt x="1462329" y="390709"/>
                </a:cubicBezTo>
                <a:close/>
              </a:path>
            </a:pathLst>
          </a:custGeom>
          <a:solidFill>
            <a:srgbClr val="a688fc"/>
          </a:solidFill>
          <a:ln w="282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Polyline: figure 4">
            <a:extLst>
              <a:ext uri="{FF2B5EF4-FFF2-40B4-BE49-F238E27FC236}">
                <a16:creationId xmlns:a16="http://schemas.microsoft.com/office/drawing/2014/main" id="{70AECB6D-6D9E-45D4-B92E-1B7142FB1CC9}"/>
              </a:ext>
            </a:extLst>
          </p:cNvPr>
          <p:cNvSpPr/>
          <p:nvPr/>
        </p:nvSpPr>
        <p:spPr>
          <a:xfrm>
            <a:off x="9393962" y="3657916"/>
            <a:ext cx="747443" cy="1081528"/>
          </a:xfrm>
          <a:custGeom>
            <a:avLst/>
            <a:gdLst>
              <a:gd name="connsiteX0" fmla="*/ 744613 w 747443"/>
              <a:gd name="connsiteY0" fmla="*/ 651182 h 1081528"/>
              <a:gd name="connsiteX1" fmla="*/ 713469 w 747443"/>
              <a:gd name="connsiteY1" fmla="*/ 693651 h 1081528"/>
              <a:gd name="connsiteX2" fmla="*/ 70781 w 747443"/>
              <a:gd name="connsiteY2" fmla="*/ 1064541 h 1081528"/>
              <a:gd name="connsiteX3" fmla="*/ 0 w 747443"/>
              <a:gd name="connsiteY3" fmla="*/ 1081529 h 1081528"/>
              <a:gd name="connsiteX4" fmla="*/ 0 w 747443"/>
              <a:gd name="connsiteY4" fmla="*/ 430346 h 1081528"/>
              <a:gd name="connsiteX5" fmla="*/ 70781 w 747443"/>
              <a:gd name="connsiteY5" fmla="*/ 413359 h 1081528"/>
              <a:gd name="connsiteX6" fmla="*/ 716300 w 747443"/>
              <a:gd name="connsiteY6" fmla="*/ 42468 h 1081528"/>
              <a:gd name="connsiteX7" fmla="*/ 747444 w 747443"/>
              <a:gd name="connsiteY7" fmla="*/ 0 h 1081528"/>
              <a:gd name="connsiteX8" fmla="*/ 747444 w 747443"/>
              <a:gd name="connsiteY8" fmla="*/ 651182 h 1081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7443" h="1081528">
                <a:moveTo>
                  <a:pt x="744613" y="651182"/>
                </a:moveTo>
                <a:cubicBezTo>
                  <a:pt x="744613" y="668169"/>
                  <a:pt x="733288" y="682326"/>
                  <a:pt x="713469" y="693651"/>
                </a:cubicBezTo>
                <a:lnTo>
                  <a:pt x="70781" y="1064541"/>
                </a:lnTo>
                <a:cubicBezTo>
                  <a:pt x="50962" y="1075866"/>
                  <a:pt x="28312" y="1081529"/>
                  <a:pt x="0" y="1081529"/>
                </a:cubicBezTo>
                <a:lnTo>
                  <a:pt x="0" y="430346"/>
                </a:lnTo>
                <a:cubicBezTo>
                  <a:pt x="28312" y="430346"/>
                  <a:pt x="50962" y="424684"/>
                  <a:pt x="70781" y="413359"/>
                </a:cubicBezTo>
                <a:lnTo>
                  <a:pt x="716300" y="42468"/>
                </a:lnTo>
                <a:cubicBezTo>
                  <a:pt x="733288" y="33975"/>
                  <a:pt x="747444" y="19819"/>
                  <a:pt x="747444" y="0"/>
                </a:cubicBezTo>
                <a:lnTo>
                  <a:pt x="747444" y="651182"/>
                </a:lnTo>
                <a:close/>
              </a:path>
            </a:pathLst>
          </a:custGeom>
          <a:solidFill>
            <a:srgbClr val="7c4efd"/>
          </a:solidFill>
          <a:ln w="282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Polyline: figure 5">
            <a:extLst>
              <a:ext uri="{FF2B5EF4-FFF2-40B4-BE49-F238E27FC236}">
                <a16:creationId xmlns:a16="http://schemas.microsoft.com/office/drawing/2014/main" id="{73C7FE32-14ED-429B-BEF5-55E16303A07F}"/>
              </a:ext>
            </a:extLst>
          </p:cNvPr>
          <p:cNvSpPr/>
          <p:nvPr/>
        </p:nvSpPr>
        <p:spPr>
          <a:xfrm>
            <a:off x="8646519" y="3657916"/>
            <a:ext cx="747443" cy="1081528"/>
          </a:xfrm>
          <a:custGeom>
            <a:avLst/>
            <a:gdLst>
              <a:gd name="connsiteX0" fmla="*/ 0 w 747443"/>
              <a:gd name="connsiteY0" fmla="*/ 651182 h 1081528"/>
              <a:gd name="connsiteX1" fmla="*/ 31143 w 747443"/>
              <a:gd name="connsiteY1" fmla="*/ 693651 h 1081528"/>
              <a:gd name="connsiteX2" fmla="*/ 676663 w 747443"/>
              <a:gd name="connsiteY2" fmla="*/ 1064541 h 1081528"/>
              <a:gd name="connsiteX3" fmla="*/ 747444 w 747443"/>
              <a:gd name="connsiteY3" fmla="*/ 1081529 h 1081528"/>
              <a:gd name="connsiteX4" fmla="*/ 747444 w 747443"/>
              <a:gd name="connsiteY4" fmla="*/ 430346 h 1081528"/>
              <a:gd name="connsiteX5" fmla="*/ 676663 w 747443"/>
              <a:gd name="connsiteY5" fmla="*/ 413359 h 1081528"/>
              <a:gd name="connsiteX6" fmla="*/ 31143 w 747443"/>
              <a:gd name="connsiteY6" fmla="*/ 42468 h 1081528"/>
              <a:gd name="connsiteX7" fmla="*/ 0 w 747443"/>
              <a:gd name="connsiteY7" fmla="*/ 0 h 1081528"/>
              <a:gd name="connsiteX8" fmla="*/ 0 w 747443"/>
              <a:gd name="connsiteY8" fmla="*/ 651182 h 10815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7443" h="1081528">
                <a:moveTo>
                  <a:pt x="0" y="651182"/>
                </a:moveTo>
                <a:cubicBezTo>
                  <a:pt x="0" y="668169"/>
                  <a:pt x="11325" y="682326"/>
                  <a:pt x="31143" y="693651"/>
                </a:cubicBezTo>
                <a:lnTo>
                  <a:pt x="676663" y="1064541"/>
                </a:lnTo>
                <a:cubicBezTo>
                  <a:pt x="696482" y="1075866"/>
                  <a:pt x="719132" y="1081529"/>
                  <a:pt x="747444" y="1081529"/>
                </a:cubicBezTo>
                <a:lnTo>
                  <a:pt x="747444" y="430346"/>
                </a:lnTo>
                <a:cubicBezTo>
                  <a:pt x="719132" y="430346"/>
                  <a:pt x="696482" y="424684"/>
                  <a:pt x="676663" y="413359"/>
                </a:cubicBezTo>
                <a:lnTo>
                  <a:pt x="31143" y="42468"/>
                </a:lnTo>
                <a:cubicBezTo>
                  <a:pt x="14156" y="33975"/>
                  <a:pt x="0" y="19819"/>
                  <a:pt x="0" y="0"/>
                </a:cubicBezTo>
                <a:lnTo>
                  <a:pt x="0" y="651182"/>
                </a:lnTo>
                <a:close/>
              </a:path>
            </a:pathLst>
          </a:custGeom>
          <a:solidFill>
            <a:srgbClr val="8422f4"/>
          </a:solidFill>
          <a:ln w="282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" name="Drawing 75">
            <a:extLst>
              <a:ext uri="{FF2B5EF4-FFF2-40B4-BE49-F238E27FC236}">
                <a16:creationId xmlns:a16="http://schemas.microsoft.com/office/drawing/2014/main" id="{89779836-4C70-4831-BC24-6D433C4A66DD}"/>
              </a:ext>
            </a:extLst>
          </p:cNvPr>
          <p:cNvGrpSpPr/>
          <p:nvPr/>
        </p:nvGrpSpPr>
        <p:grpSpPr>
          <a:xfrm>
            <a:off x="-245397" y="1267695"/>
            <a:ext cx="858293" cy="868047"/>
            <a:chOff x="-245397" y="1267695"/>
            <a:chExt cx="858293" cy="868047"/>
          </a:xfrm>
          <a:solidFill>
            <a:srgbClr val="000000"/>
          </a:solidFill>
        </p:grpSpPr>
        <p:sp>
          <p:nvSpPr>
            <p:cNvPr id="8" name="Polyline: figure 7">
              <a:extLst>
                <a:ext uri="{FF2B5EF4-FFF2-40B4-BE49-F238E27FC236}">
                  <a16:creationId xmlns:a16="http://schemas.microsoft.com/office/drawing/2014/main" id="{514FEBB4-D391-4BED-A739-362D6CED4C2A}"/>
                </a:ext>
              </a:extLst>
            </p:cNvPr>
            <p:cNvSpPr/>
            <p:nvPr/>
          </p:nvSpPr>
          <p:spPr>
            <a:xfrm>
              <a:off x="-244584" y="1267695"/>
              <a:ext cx="856877" cy="494169"/>
            </a:xfrm>
            <a:custGeom>
              <a:avLst/>
              <a:gdLst>
                <a:gd name="connsiteX0" fmla="*/ 839600 w 856877"/>
                <a:gd name="connsiteY0" fmla="*/ 224327 h 494169"/>
                <a:gd name="connsiteX1" fmla="*/ 468973 w 856877"/>
                <a:gd name="connsiteY1" fmla="*/ 9753 h 494169"/>
                <a:gd name="connsiteX2" fmla="*/ 386070 w 856877"/>
                <a:gd name="connsiteY2" fmla="*/ 9753 h 494169"/>
                <a:gd name="connsiteX3" fmla="*/ 17068 w 856877"/>
                <a:gd name="connsiteY3" fmla="*/ 224327 h 494169"/>
                <a:gd name="connsiteX4" fmla="*/ 17068 w 856877"/>
                <a:gd name="connsiteY4" fmla="*/ 271468 h 494169"/>
                <a:gd name="connsiteX5" fmla="*/ 387695 w 856877"/>
                <a:gd name="connsiteY5" fmla="*/ 484416 h 494169"/>
                <a:gd name="connsiteX6" fmla="*/ 470599 w 856877"/>
                <a:gd name="connsiteY6" fmla="*/ 484416 h 494169"/>
                <a:gd name="connsiteX7" fmla="*/ 841226 w 856877"/>
                <a:gd name="connsiteY7" fmla="*/ 271468 h 494169"/>
                <a:gd name="connsiteX8" fmla="*/ 839600 w 856877"/>
                <a:gd name="connsiteY8" fmla="*/ 224327 h 494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6877" h="494169">
                  <a:moveTo>
                    <a:pt x="839600" y="224327"/>
                  </a:moveTo>
                  <a:lnTo>
                    <a:pt x="468973" y="9753"/>
                  </a:lnTo>
                  <a:cubicBezTo>
                    <a:pt x="446215" y="-3251"/>
                    <a:pt x="408828" y="-3251"/>
                    <a:pt x="386070" y="9753"/>
                  </a:cubicBezTo>
                  <a:lnTo>
                    <a:pt x="17068" y="224327"/>
                  </a:lnTo>
                  <a:cubicBezTo>
                    <a:pt x="-5689" y="237331"/>
                    <a:pt x="-5689" y="258464"/>
                    <a:pt x="17068" y="271468"/>
                  </a:cubicBezTo>
                  <a:lnTo>
                    <a:pt x="387695" y="484416"/>
                  </a:lnTo>
                  <a:cubicBezTo>
                    <a:pt x="410453" y="497420"/>
                    <a:pt x="447841" y="497420"/>
                    <a:pt x="470599" y="484416"/>
                  </a:cubicBezTo>
                  <a:lnTo>
                    <a:pt x="841226" y="271468"/>
                  </a:lnTo>
                  <a:cubicBezTo>
                    <a:pt x="862358" y="258464"/>
                    <a:pt x="862358" y="237331"/>
                    <a:pt x="839600" y="224327"/>
                  </a:cubicBezTo>
                  <a:close/>
                </a:path>
              </a:pathLst>
            </a:custGeom>
            <a:solidFill>
              <a:srgbClr val="a688fc"/>
            </a:solidFill>
            <a:ln w="16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Polyline: figure 8">
              <a:extLst>
                <a:ext uri="{FF2B5EF4-FFF2-40B4-BE49-F238E27FC236}">
                  <a16:creationId xmlns:a16="http://schemas.microsoft.com/office/drawing/2014/main" id="{FD718270-FF4C-4E71-8E3E-2CD9C2A1401A}"/>
                </a:ext>
              </a:extLst>
            </p:cNvPr>
            <p:cNvSpPr/>
            <p:nvPr/>
          </p:nvSpPr>
          <p:spPr>
            <a:xfrm>
              <a:off x="183749" y="1514779"/>
              <a:ext cx="429146" cy="620962"/>
            </a:xfrm>
            <a:custGeom>
              <a:avLst/>
              <a:gdLst>
                <a:gd name="connsiteX0" fmla="*/ 427521 w 429146"/>
                <a:gd name="connsiteY0" fmla="*/ 373878 h 620962"/>
                <a:gd name="connsiteX1" fmla="*/ 409640 w 429146"/>
                <a:gd name="connsiteY1" fmla="*/ 398261 h 620962"/>
                <a:gd name="connsiteX2" fmla="*/ 40639 w 429146"/>
                <a:gd name="connsiteY2" fmla="*/ 611209 h 620962"/>
                <a:gd name="connsiteX3" fmla="*/ 0 w 429146"/>
                <a:gd name="connsiteY3" fmla="*/ 620963 h 620962"/>
                <a:gd name="connsiteX4" fmla="*/ 0 w 429146"/>
                <a:gd name="connsiteY4" fmla="*/ 247085 h 620962"/>
                <a:gd name="connsiteX5" fmla="*/ 40639 w 429146"/>
                <a:gd name="connsiteY5" fmla="*/ 237331 h 620962"/>
                <a:gd name="connsiteX6" fmla="*/ 411266 w 429146"/>
                <a:gd name="connsiteY6" fmla="*/ 24383 h 620962"/>
                <a:gd name="connsiteX7" fmla="*/ 429147 w 429146"/>
                <a:gd name="connsiteY7" fmla="*/ 0 h 620962"/>
                <a:gd name="connsiteX8" fmla="*/ 429147 w 429146"/>
                <a:gd name="connsiteY8" fmla="*/ 373878 h 62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146" h="620962">
                  <a:moveTo>
                    <a:pt x="427521" y="373878"/>
                  </a:moveTo>
                  <a:cubicBezTo>
                    <a:pt x="427521" y="383631"/>
                    <a:pt x="421019" y="391759"/>
                    <a:pt x="409640" y="398261"/>
                  </a:cubicBezTo>
                  <a:lnTo>
                    <a:pt x="40639" y="611209"/>
                  </a:lnTo>
                  <a:cubicBezTo>
                    <a:pt x="29260" y="617712"/>
                    <a:pt x="16256" y="620963"/>
                    <a:pt x="0" y="620963"/>
                  </a:cubicBezTo>
                  <a:lnTo>
                    <a:pt x="0" y="247085"/>
                  </a:lnTo>
                  <a:cubicBezTo>
                    <a:pt x="16256" y="247085"/>
                    <a:pt x="29260" y="243834"/>
                    <a:pt x="40639" y="237331"/>
                  </a:cubicBezTo>
                  <a:lnTo>
                    <a:pt x="411266" y="24383"/>
                  </a:lnTo>
                  <a:cubicBezTo>
                    <a:pt x="421019" y="19507"/>
                    <a:pt x="429147" y="11379"/>
                    <a:pt x="429147" y="0"/>
                  </a:cubicBezTo>
                  <a:lnTo>
                    <a:pt x="429147" y="373878"/>
                  </a:lnTo>
                  <a:close/>
                </a:path>
              </a:pathLst>
            </a:custGeom>
            <a:solidFill>
              <a:srgbClr val="7c4efd"/>
            </a:solidFill>
            <a:ln w="16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3D01FB76-B25A-4BF1-A061-D27D12AA8D39}"/>
                </a:ext>
              </a:extLst>
            </p:cNvPr>
            <p:cNvSpPr/>
            <p:nvPr/>
          </p:nvSpPr>
          <p:spPr>
            <a:xfrm>
              <a:off x="-245397" y="1514779"/>
              <a:ext cx="429146" cy="620962"/>
            </a:xfrm>
            <a:custGeom>
              <a:avLst/>
              <a:gdLst>
                <a:gd name="connsiteX0" fmla="*/ 0 w 429146"/>
                <a:gd name="connsiteY0" fmla="*/ 373878 h 620962"/>
                <a:gd name="connsiteX1" fmla="*/ 17881 w 429146"/>
                <a:gd name="connsiteY1" fmla="*/ 398261 h 620962"/>
                <a:gd name="connsiteX2" fmla="*/ 388508 w 429146"/>
                <a:gd name="connsiteY2" fmla="*/ 611209 h 620962"/>
                <a:gd name="connsiteX3" fmla="*/ 429147 w 429146"/>
                <a:gd name="connsiteY3" fmla="*/ 620963 h 620962"/>
                <a:gd name="connsiteX4" fmla="*/ 429147 w 429146"/>
                <a:gd name="connsiteY4" fmla="*/ 247085 h 620962"/>
                <a:gd name="connsiteX5" fmla="*/ 388508 w 429146"/>
                <a:gd name="connsiteY5" fmla="*/ 237331 h 620962"/>
                <a:gd name="connsiteX6" fmla="*/ 17881 w 429146"/>
                <a:gd name="connsiteY6" fmla="*/ 24383 h 620962"/>
                <a:gd name="connsiteX7" fmla="*/ 0 w 429146"/>
                <a:gd name="connsiteY7" fmla="*/ 0 h 620962"/>
                <a:gd name="connsiteX8" fmla="*/ 0 w 429146"/>
                <a:gd name="connsiteY8" fmla="*/ 373878 h 620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9146" h="620962">
                  <a:moveTo>
                    <a:pt x="0" y="373878"/>
                  </a:moveTo>
                  <a:cubicBezTo>
                    <a:pt x="0" y="383631"/>
                    <a:pt x="6502" y="391759"/>
                    <a:pt x="17881" y="398261"/>
                  </a:cubicBezTo>
                  <a:lnTo>
                    <a:pt x="388508" y="611209"/>
                  </a:lnTo>
                  <a:cubicBezTo>
                    <a:pt x="399887" y="617712"/>
                    <a:pt x="412891" y="620963"/>
                    <a:pt x="429147" y="620963"/>
                  </a:cubicBezTo>
                  <a:lnTo>
                    <a:pt x="429147" y="247085"/>
                  </a:lnTo>
                  <a:cubicBezTo>
                    <a:pt x="412891" y="247085"/>
                    <a:pt x="399887" y="243834"/>
                    <a:pt x="388508" y="237331"/>
                  </a:cubicBezTo>
                  <a:lnTo>
                    <a:pt x="17881" y="24383"/>
                  </a:lnTo>
                  <a:cubicBezTo>
                    <a:pt x="8128" y="19507"/>
                    <a:pt x="0" y="11379"/>
                    <a:pt x="0" y="0"/>
                  </a:cubicBezTo>
                  <a:lnTo>
                    <a:pt x="0" y="373878"/>
                  </a:lnTo>
                  <a:close/>
                </a:path>
              </a:pathLst>
            </a:custGeom>
            <a:solidFill>
              <a:srgbClr val="8422f4"/>
            </a:solidFill>
            <a:ln w="161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Drawing 317">
            <a:extLst>
              <a:ext uri="{FF2B5EF4-FFF2-40B4-BE49-F238E27FC236}">
                <a16:creationId xmlns:a16="http://schemas.microsoft.com/office/drawing/2014/main" id="{60BBA099-E883-40F2-A6D9-CFB2EF3E9D63}"/>
              </a:ext>
            </a:extLst>
          </p:cNvPr>
          <p:cNvSpPr/>
          <p:nvPr/>
        </p:nvSpPr>
        <p:spPr>
          <a:xfrm>
            <a:off x="-1190007" y="-77632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cxnSp>
        <p:nvCxnSpPr>
          <p:cNvPr id="5" name="Connector: ledge 4">
            <a:extLst>
              <a:ext uri="{FF2B5EF4-FFF2-40B4-BE49-F238E27FC236}">
                <a16:creationId xmlns:a16="http://schemas.microsoft.com/office/drawing/2014/main" id="{B50DEC3E-C18A-47A6-AAEF-3D1C4044743A}"/>
              </a:ext>
            </a:extLst>
          </p:cNvPr>
          <p:cNvCxnSpPr>
            <a:stCxn id="60" idx="3"/>
            <a:endCxn id="58" idx="3"/>
          </p:cNvCxnSpPr>
          <p:nvPr/>
        </p:nvCxnSpPr>
        <p:spPr>
          <a:xfrm>
            <a:off x="3870020" y="1928453"/>
            <a:ext cx="4763" cy="2257889"/>
          </a:xfrm>
          <a:prstGeom prst="bentConnector3">
            <a:avLst>
              <a:gd name="adj1" fmla="val 6969228"/>
            </a:avLst>
          </a:prstGeom>
          <a:ln w="38100">
            <a:solidFill>
              <a:srgbClr val="a688fc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ledge 7">
            <a:extLst>
              <a:ext uri="{FF2B5EF4-FFF2-40B4-BE49-F238E27FC236}">
                <a16:creationId xmlns:a16="http://schemas.microsoft.com/office/drawing/2014/main" id="{30422C8E-15B3-493D-89A7-F74F627AE533}"/>
              </a:ext>
            </a:extLst>
          </p:cNvPr>
          <p:cNvCxnSpPr>
            <a:stCxn id="67" idx="1"/>
            <a:endCxn id="57" idx="1"/>
          </p:cNvCxnSpPr>
          <p:nvPr/>
        </p:nvCxnSpPr>
        <p:spPr>
          <a:xfrm rot="10800000" flipV="1">
            <a:off x="5302895" y="1928453"/>
            <a:ext cx="4763" cy="2257889"/>
          </a:xfrm>
          <a:prstGeom prst="bentConnector3">
            <a:avLst>
              <a:gd name="adj1" fmla="val 8076921"/>
            </a:avLst>
          </a:prstGeom>
          <a:ln w="38100">
            <a:solidFill>
              <a:srgbClr val="a688fc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33">
            <a:extLst>
              <a:ext uri="{FF2B5EF4-FFF2-40B4-BE49-F238E27FC236}">
                <a16:creationId xmlns:a16="http://schemas.microsoft.com/office/drawing/2014/main" id="{F7D227C3-6455-4DFE-B44B-C2C8D0EEF500}"/>
              </a:ext>
            </a:extLst>
          </p:cNvPr>
          <p:cNvSpPr/>
          <p:nvPr/>
        </p:nvSpPr>
        <p:spPr>
          <a:xfrm>
            <a:off x="5555778" y="3713489"/>
            <a:ext cx="3221747" cy="990022"/>
          </a:xfrm>
          <a:prstGeom prst="roundRect">
            <a:avLst>
              <a:gd name="adj" fmla="val 12700"/>
            </a:avLst>
          </a:prstGeom>
          <a:solidFill>
            <a:srgbClr val="3b2f4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94" name="Rounded Rectangle 33">
            <a:extLst>
              <a:ext uri="{FF2B5EF4-FFF2-40B4-BE49-F238E27FC236}">
                <a16:creationId xmlns:a16="http://schemas.microsoft.com/office/drawing/2014/main" id="{3DE19CB6-3A45-49CB-B54C-561767ED449D}"/>
              </a:ext>
            </a:extLst>
          </p:cNvPr>
          <p:cNvSpPr/>
          <p:nvPr/>
        </p:nvSpPr>
        <p:spPr>
          <a:xfrm>
            <a:off x="5555778" y="1433443"/>
            <a:ext cx="3221747" cy="990022"/>
          </a:xfrm>
          <a:prstGeom prst="roundRect">
            <a:avLst>
              <a:gd name="adj" fmla="val 12700"/>
            </a:avLst>
          </a:prstGeom>
          <a:solidFill>
            <a:srgbClr val="3b2f4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73" name="Rounded Rectangle 33">
            <a:extLst>
              <a:ext uri="{FF2B5EF4-FFF2-40B4-BE49-F238E27FC236}">
                <a16:creationId xmlns:a16="http://schemas.microsoft.com/office/drawing/2014/main" id="{37C0CC0D-6131-4D68-A370-FA43365115EF}"/>
              </a:ext>
            </a:extLst>
          </p:cNvPr>
          <p:cNvSpPr/>
          <p:nvPr/>
        </p:nvSpPr>
        <p:spPr>
          <a:xfrm>
            <a:off x="410266" y="3713489"/>
            <a:ext cx="3221747" cy="990022"/>
          </a:xfrm>
          <a:prstGeom prst="roundRect">
            <a:avLst>
              <a:gd name="adj" fmla="val 12700"/>
            </a:avLst>
          </a:prstGeom>
          <a:solidFill>
            <a:srgbClr val="3b2f4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67" name="Freeform: Shape 8427">
            <a:extLst>
              <a:ext uri="{FF2B5EF4-FFF2-40B4-BE49-F238E27FC236}">
                <a16:creationId xmlns:a16="http://schemas.microsoft.com/office/drawing/2014/main" id="{CB43D8DD-B171-4101-9F54-82C200427D47}"/>
              </a:ext>
            </a:extLst>
          </p:cNvPr>
          <p:cNvSpPr/>
          <p:nvPr/>
        </p:nvSpPr>
        <p:spPr>
          <a:xfrm>
            <a:off x="5302895" y="1671900"/>
            <a:ext cx="513108" cy="5131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2" h="242">
                <a:moveTo>
                  <a:pt x="120" y="242"/>
                </a:moveTo>
                <a:cubicBezTo>
                  <a:pt x="186" y="242"/>
                  <a:pt x="242" y="187"/>
                  <a:pt x="242" y="121"/>
                </a:cubicBezTo>
                <a:cubicBezTo>
                  <a:pt x="242" y="56"/>
                  <a:pt x="186" y="0"/>
                  <a:pt x="120" y="0"/>
                </a:cubicBezTo>
                <a:cubicBezTo>
                  <a:pt x="53" y="0"/>
                  <a:pt x="0" y="56"/>
                  <a:pt x="0" y="121"/>
                </a:cubicBezTo>
                <a:cubicBezTo>
                  <a:pt x="0" y="187"/>
                  <a:pt x="53" y="242"/>
                  <a:pt x="120" y="242"/>
                </a:cubicBezTo>
                <a:close/>
              </a:path>
            </a:pathLst>
          </a:custGeom>
          <a:solidFill>
            <a:srgbClr val="a688fc"/>
          </a:solidFill>
          <a:ln cap="flat">
            <a:noFill/>
            <a:prstDash val="solid"/>
          </a:ln>
        </p:spPr>
        <p:txBody>
          <a:bodyPr vert="horz" wrap="none" lIns="33741" tIns="16871" rIns="33741" bIns="16871" anchor="ctr" anchorCtr="1" compatLnSpc="0"/>
          <a:lstStyle/>
          <a:p>
            <a:pPr hangingPunct="0"/>
            <a:endParaRPr lang="en-US" sz="675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1325EC75-A44A-2545-8521-0E3FB3C08994}"/>
              </a:ext>
            </a:extLst>
          </p:cNvPr>
          <p:cNvSpPr/>
          <p:nvPr/>
        </p:nvSpPr>
        <p:spPr>
          <a:xfrm>
            <a:off x="410266" y="1433443"/>
            <a:ext cx="3221747" cy="990022"/>
          </a:xfrm>
          <a:prstGeom prst="roundRect">
            <a:avLst>
              <a:gd name="adj" fmla="val 12700"/>
            </a:avLst>
          </a:prstGeom>
          <a:solidFill>
            <a:srgbClr val="3b2f4e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57" name="Freeform: Shape 8429">
            <a:extLst>
              <a:ext uri="{FF2B5EF4-FFF2-40B4-BE49-F238E27FC236}">
                <a16:creationId xmlns:a16="http://schemas.microsoft.com/office/drawing/2014/main" id="{ABB8FC76-BC7E-7643-8226-51D7C6C0A6CC}"/>
              </a:ext>
            </a:extLst>
          </p:cNvPr>
          <p:cNvSpPr/>
          <p:nvPr/>
        </p:nvSpPr>
        <p:spPr>
          <a:xfrm>
            <a:off x="5302895" y="3930853"/>
            <a:ext cx="513108" cy="5109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2" h="241">
                <a:moveTo>
                  <a:pt x="120" y="241"/>
                </a:moveTo>
                <a:cubicBezTo>
                  <a:pt x="186" y="241"/>
                  <a:pt x="242" y="186"/>
                  <a:pt x="242" y="120"/>
                </a:cubicBezTo>
                <a:cubicBezTo>
                  <a:pt x="242" y="55"/>
                  <a:pt x="186" y="0"/>
                  <a:pt x="120" y="0"/>
                </a:cubicBezTo>
                <a:cubicBezTo>
                  <a:pt x="53" y="0"/>
                  <a:pt x="0" y="55"/>
                  <a:pt x="0" y="120"/>
                </a:cubicBezTo>
                <a:cubicBezTo>
                  <a:pt x="0" y="186"/>
                  <a:pt x="53" y="241"/>
                  <a:pt x="120" y="241"/>
                </a:cubicBezTo>
                <a:close/>
              </a:path>
            </a:pathLst>
          </a:custGeom>
          <a:solidFill>
            <a:srgbClr val="a688fc"/>
          </a:solidFill>
          <a:ln cap="flat">
            <a:noFill/>
            <a:prstDash val="solid"/>
          </a:ln>
        </p:spPr>
        <p:txBody>
          <a:bodyPr vert="horz" wrap="none" lIns="33741" tIns="16871" rIns="33741" bIns="16871" anchor="ctr" anchorCtr="1" compatLnSpc="0"/>
          <a:lstStyle/>
          <a:p>
            <a:pPr hangingPunct="0"/>
            <a:endParaRPr lang="en-US" sz="675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8430">
            <a:extLst>
              <a:ext uri="{FF2B5EF4-FFF2-40B4-BE49-F238E27FC236}">
                <a16:creationId xmlns:a16="http://schemas.microsoft.com/office/drawing/2014/main" id="{74A35F60-C320-C34B-9B5E-4EBF4B37F2D4}"/>
              </a:ext>
            </a:extLst>
          </p:cNvPr>
          <p:cNvSpPr/>
          <p:nvPr/>
        </p:nvSpPr>
        <p:spPr>
          <a:xfrm>
            <a:off x="3361170" y="3930853"/>
            <a:ext cx="508850" cy="51097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0" h="241">
                <a:moveTo>
                  <a:pt x="120" y="0"/>
                </a:moveTo>
                <a:cubicBezTo>
                  <a:pt x="53" y="0"/>
                  <a:pt x="0" y="55"/>
                  <a:pt x="0" y="120"/>
                </a:cubicBezTo>
                <a:cubicBezTo>
                  <a:pt x="0" y="186"/>
                  <a:pt x="53" y="241"/>
                  <a:pt x="120" y="241"/>
                </a:cubicBezTo>
                <a:cubicBezTo>
                  <a:pt x="186" y="241"/>
                  <a:pt x="240" y="186"/>
                  <a:pt x="240" y="120"/>
                </a:cubicBezTo>
                <a:cubicBezTo>
                  <a:pt x="240" y="55"/>
                  <a:pt x="186" y="0"/>
                  <a:pt x="120" y="0"/>
                </a:cubicBezTo>
                <a:close/>
              </a:path>
            </a:pathLst>
          </a:custGeom>
          <a:solidFill>
            <a:srgbClr val="a688fc"/>
          </a:solidFill>
          <a:ln cap="flat">
            <a:noFill/>
            <a:prstDash val="solid"/>
          </a:ln>
        </p:spPr>
        <p:txBody>
          <a:bodyPr vert="horz" wrap="none" lIns="33741" tIns="16871" rIns="33741" bIns="16871" anchor="ctr" anchorCtr="1" compatLnSpc="0"/>
          <a:lstStyle/>
          <a:p>
            <a:pPr hangingPunct="0"/>
            <a:endParaRPr lang="en-US" sz="675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8432">
            <a:extLst>
              <a:ext uri="{FF2B5EF4-FFF2-40B4-BE49-F238E27FC236}">
                <a16:creationId xmlns:a16="http://schemas.microsoft.com/office/drawing/2014/main" id="{7E055954-3509-B441-A209-5B3508AE9B87}"/>
              </a:ext>
            </a:extLst>
          </p:cNvPr>
          <p:cNvSpPr/>
          <p:nvPr/>
        </p:nvSpPr>
        <p:spPr>
          <a:xfrm>
            <a:off x="3361170" y="1671900"/>
            <a:ext cx="508850" cy="513108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40" h="242">
                <a:moveTo>
                  <a:pt x="0" y="121"/>
                </a:moveTo>
                <a:cubicBezTo>
                  <a:pt x="0" y="187"/>
                  <a:pt x="53" y="242"/>
                  <a:pt x="120" y="242"/>
                </a:cubicBezTo>
                <a:cubicBezTo>
                  <a:pt x="186" y="242"/>
                  <a:pt x="240" y="187"/>
                  <a:pt x="240" y="121"/>
                </a:cubicBezTo>
                <a:cubicBezTo>
                  <a:pt x="240" y="56"/>
                  <a:pt x="186" y="0"/>
                  <a:pt x="120" y="0"/>
                </a:cubicBezTo>
                <a:cubicBezTo>
                  <a:pt x="53" y="0"/>
                  <a:pt x="0" y="56"/>
                  <a:pt x="0" y="121"/>
                </a:cubicBezTo>
                <a:close/>
              </a:path>
            </a:pathLst>
          </a:custGeom>
          <a:solidFill>
            <a:srgbClr val="a688fc"/>
          </a:solidFill>
          <a:ln cap="flat">
            <a:noFill/>
            <a:prstDash val="solid"/>
          </a:ln>
        </p:spPr>
        <p:txBody>
          <a:bodyPr vert="horz" wrap="none" lIns="33741" tIns="16871" rIns="33741" bIns="16871" anchor="ctr" anchorCtr="1" compatLnSpc="0"/>
          <a:lstStyle/>
          <a:p>
            <a:pPr hangingPunct="0"/>
            <a:endParaRPr lang="en-US" sz="675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1E27BAF-3AB9-A547-951C-D79E7FD243B0}"/>
              </a:ext>
            </a:extLst>
          </p:cNvPr>
          <p:cNvSpPr/>
          <p:nvPr/>
        </p:nvSpPr>
        <p:spPr>
          <a:xfrm>
            <a:off x="3713740" y="2183832"/>
            <a:ext cx="1743306" cy="1743306"/>
          </a:xfrm>
          <a:prstGeom prst="ellipse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246CEE1-19A6-634C-B9CD-08D332B565C9}"/>
              </a:ext>
            </a:extLst>
          </p:cNvPr>
          <p:cNvSpPr txBox="1"/>
          <p:nvPr/>
        </p:nvSpPr>
        <p:spPr>
          <a:xfrm>
            <a:off x="743163" y="1792142"/>
            <a:ext cx="2529130" cy="52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805A727-DDFC-334D-A67F-A98CE910E2A5}"/>
              </a:ext>
            </a:extLst>
          </p:cNvPr>
          <p:cNvSpPr txBox="1"/>
          <p:nvPr/>
        </p:nvSpPr>
        <p:spPr>
          <a:xfrm>
            <a:off x="743163" y="1572908"/>
            <a:ext cx="8739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One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27BD0D4-5C8F-BB45-A557-850A505B1849}"/>
              </a:ext>
            </a:extLst>
          </p:cNvPr>
          <p:cNvSpPr txBox="1"/>
          <p:nvPr/>
        </p:nvSpPr>
        <p:spPr>
          <a:xfrm>
            <a:off x="5931795" y="1752896"/>
            <a:ext cx="2529130" cy="52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F4E4AFBA-9C51-7045-9B60-8D71D094853F}"/>
              </a:ext>
            </a:extLst>
          </p:cNvPr>
          <p:cNvSpPr txBox="1"/>
          <p:nvPr/>
        </p:nvSpPr>
        <p:spPr>
          <a:xfrm>
            <a:off x="7537703" y="1533663"/>
            <a:ext cx="8755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Two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3BEBF3E-DD04-6544-BE2A-E3F3B9294B29}"/>
              </a:ext>
            </a:extLst>
          </p:cNvPr>
          <p:cNvSpPr txBox="1"/>
          <p:nvPr/>
        </p:nvSpPr>
        <p:spPr>
          <a:xfrm>
            <a:off x="3867894" y="2784305"/>
            <a:ext cx="143499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5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Write Your Title Here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9007DF0-E151-EB47-8FE1-FC2E93075F71}"/>
              </a:ext>
            </a:extLst>
          </p:cNvPr>
          <p:cNvSpPr txBox="1"/>
          <p:nvPr/>
        </p:nvSpPr>
        <p:spPr>
          <a:xfrm>
            <a:off x="743163" y="4080204"/>
            <a:ext cx="2529130" cy="52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A5F6E19-159B-1E42-8AD6-93E257A49DE8}"/>
              </a:ext>
            </a:extLst>
          </p:cNvPr>
          <p:cNvSpPr txBox="1"/>
          <p:nvPr/>
        </p:nvSpPr>
        <p:spPr>
          <a:xfrm>
            <a:off x="743164" y="3860969"/>
            <a:ext cx="1003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Three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44738A2-3D7D-C548-8627-FB233472B66A}"/>
              </a:ext>
            </a:extLst>
          </p:cNvPr>
          <p:cNvSpPr txBox="1"/>
          <p:nvPr/>
        </p:nvSpPr>
        <p:spPr>
          <a:xfrm>
            <a:off x="5931795" y="4064876"/>
            <a:ext cx="2529130" cy="523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ea typeface="Roboto Light" panose="02000000000000000000" pitchFamily="2" charset="0"/>
                <a:cs typeface="Lato Light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F9EA68A-A51E-8946-9C5A-E7C23A98D3AC}"/>
              </a:ext>
            </a:extLst>
          </p:cNvPr>
          <p:cNvSpPr txBox="1"/>
          <p:nvPr/>
        </p:nvSpPr>
        <p:spPr>
          <a:xfrm>
            <a:off x="7505643" y="3845641"/>
            <a:ext cx="9076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Four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9C91D78-118B-4F0C-A6B7-43D85AED06AC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68" name="Shape 2617">
            <a:extLst>
              <a:ext uri="{FF2B5EF4-FFF2-40B4-BE49-F238E27FC236}">
                <a16:creationId xmlns:a16="http://schemas.microsoft.com/office/drawing/2014/main" id="{27A31B87-F623-465B-A3B8-78E93C2C08E4}"/>
              </a:ext>
            </a:extLst>
          </p:cNvPr>
          <p:cNvSpPr/>
          <p:nvPr/>
        </p:nvSpPr>
        <p:spPr>
          <a:xfrm>
            <a:off x="3476051" y="4072050"/>
            <a:ext cx="289458" cy="2368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69" name="Shape 2546">
            <a:extLst>
              <a:ext uri="{FF2B5EF4-FFF2-40B4-BE49-F238E27FC236}">
                <a16:creationId xmlns:a16="http://schemas.microsoft.com/office/drawing/2014/main" id="{149CC3A3-F66F-48B8-96B8-70D8CB371070}"/>
              </a:ext>
            </a:extLst>
          </p:cNvPr>
          <p:cNvSpPr/>
          <p:nvPr/>
        </p:nvSpPr>
        <p:spPr>
          <a:xfrm>
            <a:off x="5396507" y="1799863"/>
            <a:ext cx="289455" cy="2368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70" name="Shape 2772">
            <a:extLst>
              <a:ext uri="{FF2B5EF4-FFF2-40B4-BE49-F238E27FC236}">
                <a16:creationId xmlns:a16="http://schemas.microsoft.com/office/drawing/2014/main" id="{1FCCB29F-1B57-4794-8AC8-05A05EBF9C77}"/>
              </a:ext>
            </a:extLst>
          </p:cNvPr>
          <p:cNvSpPr/>
          <p:nvPr/>
        </p:nvSpPr>
        <p:spPr>
          <a:xfrm>
            <a:off x="5416714" y="4058647"/>
            <a:ext cx="289455" cy="2894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6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71" name="Shape 2556">
            <a:extLst>
              <a:ext uri="{FF2B5EF4-FFF2-40B4-BE49-F238E27FC236}">
                <a16:creationId xmlns:a16="http://schemas.microsoft.com/office/drawing/2014/main" id="{107C87C4-5536-4EE9-8BB3-31EA6C007B7A}"/>
              </a:ext>
            </a:extLst>
          </p:cNvPr>
          <p:cNvSpPr/>
          <p:nvPr/>
        </p:nvSpPr>
        <p:spPr>
          <a:xfrm>
            <a:off x="3477236" y="1786509"/>
            <a:ext cx="289536" cy="289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1874" y="5396"/>
                </a:moveTo>
                <a:cubicBezTo>
                  <a:pt x="11493" y="5396"/>
                  <a:pt x="11166" y="5519"/>
                  <a:pt x="10894" y="5766"/>
                </a:cubicBezTo>
                <a:cubicBezTo>
                  <a:pt x="10621" y="6013"/>
                  <a:pt x="10484" y="6310"/>
                  <a:pt x="10484" y="6658"/>
                </a:cubicBezTo>
                <a:cubicBezTo>
                  <a:pt x="10484" y="7005"/>
                  <a:pt x="10621" y="7301"/>
                  <a:pt x="10894" y="7545"/>
                </a:cubicBezTo>
                <a:cubicBezTo>
                  <a:pt x="11166" y="7790"/>
                  <a:pt x="11493" y="7912"/>
                  <a:pt x="11874" y="7912"/>
                </a:cubicBezTo>
                <a:cubicBezTo>
                  <a:pt x="12255" y="7912"/>
                  <a:pt x="12581" y="7790"/>
                  <a:pt x="12852" y="7545"/>
                </a:cubicBezTo>
                <a:cubicBezTo>
                  <a:pt x="13122" y="7301"/>
                  <a:pt x="13257" y="7005"/>
                  <a:pt x="13257" y="6658"/>
                </a:cubicBezTo>
                <a:cubicBezTo>
                  <a:pt x="13257" y="6310"/>
                  <a:pt x="13122" y="6013"/>
                  <a:pt x="12852" y="5766"/>
                </a:cubicBezTo>
                <a:cubicBezTo>
                  <a:pt x="12581" y="5519"/>
                  <a:pt x="12255" y="5396"/>
                  <a:pt x="11874" y="5396"/>
                </a:cubicBezTo>
                <a:moveTo>
                  <a:pt x="12242" y="15228"/>
                </a:moveTo>
                <a:cubicBezTo>
                  <a:pt x="11942" y="15228"/>
                  <a:pt x="11730" y="15180"/>
                  <a:pt x="11608" y="15083"/>
                </a:cubicBezTo>
                <a:cubicBezTo>
                  <a:pt x="11486" y="14987"/>
                  <a:pt x="11425" y="14807"/>
                  <a:pt x="11425" y="14542"/>
                </a:cubicBezTo>
                <a:cubicBezTo>
                  <a:pt x="11425" y="14436"/>
                  <a:pt x="11444" y="14281"/>
                  <a:pt x="11482" y="14076"/>
                </a:cubicBezTo>
                <a:cubicBezTo>
                  <a:pt x="11519" y="13870"/>
                  <a:pt x="11562" y="13687"/>
                  <a:pt x="11609" y="13527"/>
                </a:cubicBezTo>
                <a:lnTo>
                  <a:pt x="12189" y="11532"/>
                </a:lnTo>
                <a:cubicBezTo>
                  <a:pt x="12246" y="11349"/>
                  <a:pt x="12284" y="11148"/>
                  <a:pt x="12306" y="10929"/>
                </a:cubicBezTo>
                <a:cubicBezTo>
                  <a:pt x="12327" y="10709"/>
                  <a:pt x="12337" y="10557"/>
                  <a:pt x="12337" y="10469"/>
                </a:cubicBezTo>
                <a:cubicBezTo>
                  <a:pt x="12337" y="10049"/>
                  <a:pt x="12185" y="9707"/>
                  <a:pt x="11882" y="9444"/>
                </a:cubicBezTo>
                <a:cubicBezTo>
                  <a:pt x="11578" y="9182"/>
                  <a:pt x="11146" y="9050"/>
                  <a:pt x="10586" y="9050"/>
                </a:cubicBezTo>
                <a:cubicBezTo>
                  <a:pt x="10275" y="9050"/>
                  <a:pt x="9945" y="9104"/>
                  <a:pt x="9597" y="9211"/>
                </a:cubicBezTo>
                <a:cubicBezTo>
                  <a:pt x="9248" y="9319"/>
                  <a:pt x="8884" y="9448"/>
                  <a:pt x="8502" y="9599"/>
                </a:cubicBezTo>
                <a:lnTo>
                  <a:pt x="8347" y="10216"/>
                </a:lnTo>
                <a:cubicBezTo>
                  <a:pt x="8460" y="10175"/>
                  <a:pt x="8595" y="10131"/>
                  <a:pt x="8753" y="10085"/>
                </a:cubicBezTo>
                <a:cubicBezTo>
                  <a:pt x="8911" y="10040"/>
                  <a:pt x="9066" y="10017"/>
                  <a:pt x="9217" y="10017"/>
                </a:cubicBezTo>
                <a:cubicBezTo>
                  <a:pt x="9524" y="10017"/>
                  <a:pt x="9731" y="10068"/>
                  <a:pt x="9839" y="10168"/>
                </a:cubicBezTo>
                <a:cubicBezTo>
                  <a:pt x="9948" y="10269"/>
                  <a:pt x="10002" y="10447"/>
                  <a:pt x="10002" y="10703"/>
                </a:cubicBezTo>
                <a:cubicBezTo>
                  <a:pt x="10002" y="10844"/>
                  <a:pt x="9985" y="11001"/>
                  <a:pt x="9949" y="11172"/>
                </a:cubicBezTo>
                <a:cubicBezTo>
                  <a:pt x="9914" y="11343"/>
                  <a:pt x="9870" y="11526"/>
                  <a:pt x="9818" y="11717"/>
                </a:cubicBezTo>
                <a:lnTo>
                  <a:pt x="9235" y="13719"/>
                </a:lnTo>
                <a:cubicBezTo>
                  <a:pt x="9184" y="13929"/>
                  <a:pt x="9146" y="14118"/>
                  <a:pt x="9123" y="14285"/>
                </a:cubicBezTo>
                <a:cubicBezTo>
                  <a:pt x="9100" y="14451"/>
                  <a:pt x="9088" y="14615"/>
                  <a:pt x="9088" y="14775"/>
                </a:cubicBezTo>
                <a:cubicBezTo>
                  <a:pt x="9088" y="15186"/>
                  <a:pt x="9244" y="15526"/>
                  <a:pt x="9556" y="15793"/>
                </a:cubicBezTo>
                <a:cubicBezTo>
                  <a:pt x="9869" y="16060"/>
                  <a:pt x="10308" y="16194"/>
                  <a:pt x="10872" y="16194"/>
                </a:cubicBezTo>
                <a:cubicBezTo>
                  <a:pt x="11239" y="16194"/>
                  <a:pt x="11561" y="16147"/>
                  <a:pt x="11839" y="16053"/>
                </a:cubicBezTo>
                <a:cubicBezTo>
                  <a:pt x="12117" y="15960"/>
                  <a:pt x="12488" y="15824"/>
                  <a:pt x="12954" y="15645"/>
                </a:cubicBezTo>
                <a:lnTo>
                  <a:pt x="13109" y="15028"/>
                </a:lnTo>
                <a:cubicBezTo>
                  <a:pt x="13029" y="15065"/>
                  <a:pt x="12900" y="15107"/>
                  <a:pt x="12721" y="15155"/>
                </a:cubicBezTo>
                <a:cubicBezTo>
                  <a:pt x="12543" y="15204"/>
                  <a:pt x="12383" y="15228"/>
                  <a:pt x="12242" y="15228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grpSp>
        <p:nvGrpSpPr>
          <p:cNvPr id="12" name="Drawing 10">
            <a:extLst>
              <a:ext uri="{FF2B5EF4-FFF2-40B4-BE49-F238E27FC236}">
                <a16:creationId xmlns:a16="http://schemas.microsoft.com/office/drawing/2014/main" id="{37030A85-C200-47B6-9825-A5279C4A50D9}"/>
              </a:ext>
            </a:extLst>
          </p:cNvPr>
          <p:cNvGrpSpPr/>
          <p:nvPr/>
        </p:nvGrpSpPr>
        <p:grpSpPr>
          <a:xfrm>
            <a:off x="8320513" y="2887619"/>
            <a:ext cx="914023" cy="1197170"/>
            <a:chOff x="-432277" y="7700316"/>
            <a:chExt cx="2437394" cy="3192454"/>
          </a:xfrm>
          <a:solidFill>
            <a:srgbClr val="000000"/>
          </a:solidFill>
        </p:grpSpPr>
        <p:grpSp>
          <p:nvGrpSpPr>
            <p:cNvPr id="13" name="Drawing 10">
              <a:extLst>
                <a:ext uri="{FF2B5EF4-FFF2-40B4-BE49-F238E27FC236}">
                  <a16:creationId xmlns:a16="http://schemas.microsoft.com/office/drawing/2014/main" id="{37030A85-C200-47B6-9825-A5279C4A50D9}"/>
                </a:ext>
              </a:extLst>
            </p:cNvPr>
            <p:cNvGrpSpPr/>
            <p:nvPr/>
          </p:nvGrpSpPr>
          <p:grpSpPr>
            <a:xfrm>
              <a:off x="-432277" y="8082766"/>
              <a:ext cx="649223" cy="1270769"/>
              <a:chOff x="-432277" y="8082766"/>
              <a:chExt cx="649223" cy="1270769"/>
            </a:xfrm>
            <a:solidFill>
              <a:srgbClr val="3b2f4e"/>
            </a:solidFill>
          </p:grpSpPr>
          <p:sp>
            <p:nvSpPr>
              <p:cNvPr id="14" name="Polyline: figure 13">
                <a:extLst>
                  <a:ext uri="{FF2B5EF4-FFF2-40B4-BE49-F238E27FC236}">
                    <a16:creationId xmlns:a16="http://schemas.microsoft.com/office/drawing/2014/main" id="{517B65C9-A586-4423-BF06-57B47E327B03}"/>
                  </a:ext>
                </a:extLst>
              </p:cNvPr>
              <p:cNvSpPr/>
              <p:nvPr/>
            </p:nvSpPr>
            <p:spPr>
              <a:xfrm>
                <a:off x="-432277" y="8916105"/>
                <a:ext cx="648152" cy="437430"/>
              </a:xfrm>
              <a:custGeom>
                <a:avLst/>
                <a:gdLst>
                  <a:gd name="connsiteX0" fmla="*/ 636075 w 648152"/>
                  <a:gd name="connsiteY0" fmla="*/ 318038 h 437430"/>
                  <a:gd name="connsiteX1" fmla="*/ 636075 w 648152"/>
                  <a:gd name="connsiteY1" fmla="*/ 318038 h 437430"/>
                  <a:gd name="connsiteX2" fmla="*/ 96619 w 648152"/>
                  <a:gd name="connsiteY2" fmla="*/ 8052 h 437430"/>
                  <a:gd name="connsiteX3" fmla="*/ 8052 w 648152"/>
                  <a:gd name="connsiteY3" fmla="*/ 32206 h 437430"/>
                  <a:gd name="connsiteX4" fmla="*/ 32206 w 648152"/>
                  <a:gd name="connsiteY4" fmla="*/ 120774 h 437430"/>
                  <a:gd name="connsiteX5" fmla="*/ 571663 w 648152"/>
                  <a:gd name="connsiteY5" fmla="*/ 434786 h 437430"/>
                  <a:gd name="connsiteX6" fmla="*/ 603869 w 648152"/>
                  <a:gd name="connsiteY6" fmla="*/ 430760 h 437430"/>
                  <a:gd name="connsiteX7" fmla="*/ 648153 w 648152"/>
                  <a:gd name="connsiteY7" fmla="*/ 354270 h 437430"/>
                  <a:gd name="connsiteX8" fmla="*/ 636075 w 648152"/>
                  <a:gd name="connsiteY8" fmla="*/ 318038 h 43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8152" h="437430">
                    <a:moveTo>
                      <a:pt x="636075" y="318038"/>
                    </a:moveTo>
                    <a:lnTo>
                      <a:pt x="636075" y="318038"/>
                    </a:lnTo>
                    <a:lnTo>
                      <a:pt x="96619" y="8052"/>
                    </a:lnTo>
                    <a:cubicBezTo>
                      <a:pt x="64413" y="-8052"/>
                      <a:pt x="28181" y="0"/>
                      <a:pt x="8052" y="32206"/>
                    </a:cubicBezTo>
                    <a:cubicBezTo>
                      <a:pt x="-8052" y="64413"/>
                      <a:pt x="0" y="100645"/>
                      <a:pt x="32206" y="120774"/>
                    </a:cubicBezTo>
                    <a:lnTo>
                      <a:pt x="571663" y="434786"/>
                    </a:lnTo>
                    <a:cubicBezTo>
                      <a:pt x="579714" y="438811"/>
                      <a:pt x="591792" y="438811"/>
                      <a:pt x="603869" y="430760"/>
                    </a:cubicBezTo>
                    <a:cubicBezTo>
                      <a:pt x="628024" y="414657"/>
                      <a:pt x="648153" y="382450"/>
                      <a:pt x="648153" y="354270"/>
                    </a:cubicBezTo>
                    <a:cubicBezTo>
                      <a:pt x="648153" y="334141"/>
                      <a:pt x="644127" y="322064"/>
                      <a:pt x="636075" y="318038"/>
                    </a:cubicBez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5" name="Polyline: figure 14">
                <a:extLst>
                  <a:ext uri="{FF2B5EF4-FFF2-40B4-BE49-F238E27FC236}">
                    <a16:creationId xmlns:a16="http://schemas.microsoft.com/office/drawing/2014/main" id="{20EB1852-09EF-4024-8667-B07A506ECF00}"/>
                  </a:ext>
                </a:extLst>
              </p:cNvPr>
              <p:cNvSpPr/>
              <p:nvPr/>
            </p:nvSpPr>
            <p:spPr>
              <a:xfrm>
                <a:off x="-432277" y="8636381"/>
                <a:ext cx="648152" cy="435348"/>
              </a:xfrm>
              <a:custGeom>
                <a:avLst/>
                <a:gdLst>
                  <a:gd name="connsiteX0" fmla="*/ 636075 w 648152"/>
                  <a:gd name="connsiteY0" fmla="*/ 319982 h 435348"/>
                  <a:gd name="connsiteX1" fmla="*/ 96619 w 648152"/>
                  <a:gd name="connsiteY1" fmla="*/ 9996 h 435348"/>
                  <a:gd name="connsiteX2" fmla="*/ 8052 w 648152"/>
                  <a:gd name="connsiteY2" fmla="*/ 30125 h 435348"/>
                  <a:gd name="connsiteX3" fmla="*/ 32206 w 648152"/>
                  <a:gd name="connsiteY3" fmla="*/ 118692 h 435348"/>
                  <a:gd name="connsiteX4" fmla="*/ 571663 w 648152"/>
                  <a:gd name="connsiteY4" fmla="*/ 432704 h 435348"/>
                  <a:gd name="connsiteX5" fmla="*/ 603869 w 648152"/>
                  <a:gd name="connsiteY5" fmla="*/ 428678 h 435348"/>
                  <a:gd name="connsiteX6" fmla="*/ 648153 w 648152"/>
                  <a:gd name="connsiteY6" fmla="*/ 352188 h 435348"/>
                  <a:gd name="connsiteX7" fmla="*/ 636075 w 648152"/>
                  <a:gd name="connsiteY7" fmla="*/ 319982 h 435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8152" h="435348">
                    <a:moveTo>
                      <a:pt x="636075" y="319982"/>
                    </a:moveTo>
                    <a:lnTo>
                      <a:pt x="96619" y="9996"/>
                    </a:lnTo>
                    <a:cubicBezTo>
                      <a:pt x="64413" y="-10133"/>
                      <a:pt x="28181" y="1944"/>
                      <a:pt x="8052" y="30125"/>
                    </a:cubicBezTo>
                    <a:cubicBezTo>
                      <a:pt x="-8052" y="62331"/>
                      <a:pt x="0" y="98563"/>
                      <a:pt x="32206" y="118692"/>
                    </a:cubicBezTo>
                    <a:lnTo>
                      <a:pt x="571663" y="432704"/>
                    </a:lnTo>
                    <a:cubicBezTo>
                      <a:pt x="579714" y="436730"/>
                      <a:pt x="591792" y="436730"/>
                      <a:pt x="603869" y="428678"/>
                    </a:cubicBezTo>
                    <a:cubicBezTo>
                      <a:pt x="628024" y="412575"/>
                      <a:pt x="648153" y="380369"/>
                      <a:pt x="648153" y="352188"/>
                    </a:cubicBezTo>
                    <a:cubicBezTo>
                      <a:pt x="648153" y="336085"/>
                      <a:pt x="644127" y="324007"/>
                      <a:pt x="636075" y="319982"/>
                    </a:cubicBez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" name="Polyline: figure 15">
                <a:extLst>
                  <a:ext uri="{FF2B5EF4-FFF2-40B4-BE49-F238E27FC236}">
                    <a16:creationId xmlns:a16="http://schemas.microsoft.com/office/drawing/2014/main" id="{BB5FE6BE-9304-4B6B-A1E6-0032C249FCEA}"/>
                  </a:ext>
                </a:extLst>
              </p:cNvPr>
              <p:cNvSpPr/>
              <p:nvPr/>
            </p:nvSpPr>
            <p:spPr>
              <a:xfrm>
                <a:off x="-432277" y="8360546"/>
                <a:ext cx="649223" cy="437430"/>
              </a:xfrm>
              <a:custGeom>
                <a:avLst/>
                <a:gdLst>
                  <a:gd name="connsiteX0" fmla="*/ 636075 w 649223"/>
                  <a:gd name="connsiteY0" fmla="*/ 318038 h 437430"/>
                  <a:gd name="connsiteX1" fmla="*/ 636075 w 649223"/>
                  <a:gd name="connsiteY1" fmla="*/ 318038 h 437430"/>
                  <a:gd name="connsiteX2" fmla="*/ 96619 w 649223"/>
                  <a:gd name="connsiteY2" fmla="*/ 8052 h 437430"/>
                  <a:gd name="connsiteX3" fmla="*/ 8052 w 649223"/>
                  <a:gd name="connsiteY3" fmla="*/ 32206 h 437430"/>
                  <a:gd name="connsiteX4" fmla="*/ 32206 w 649223"/>
                  <a:gd name="connsiteY4" fmla="*/ 120774 h 437430"/>
                  <a:gd name="connsiteX5" fmla="*/ 571663 w 649223"/>
                  <a:gd name="connsiteY5" fmla="*/ 434786 h 437430"/>
                  <a:gd name="connsiteX6" fmla="*/ 571663 w 649223"/>
                  <a:gd name="connsiteY6" fmla="*/ 434786 h 437430"/>
                  <a:gd name="connsiteX7" fmla="*/ 603869 w 649223"/>
                  <a:gd name="connsiteY7" fmla="*/ 430760 h 437430"/>
                  <a:gd name="connsiteX8" fmla="*/ 648153 w 649223"/>
                  <a:gd name="connsiteY8" fmla="*/ 354270 h 437430"/>
                  <a:gd name="connsiteX9" fmla="*/ 636075 w 649223"/>
                  <a:gd name="connsiteY9" fmla="*/ 318038 h 43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49223" h="437430">
                    <a:moveTo>
                      <a:pt x="636075" y="318038"/>
                    </a:moveTo>
                    <a:lnTo>
                      <a:pt x="636075" y="318038"/>
                    </a:lnTo>
                    <a:lnTo>
                      <a:pt x="96619" y="8052"/>
                    </a:lnTo>
                    <a:cubicBezTo>
                      <a:pt x="64413" y="-8052"/>
                      <a:pt x="28181" y="0"/>
                      <a:pt x="8052" y="32206"/>
                    </a:cubicBezTo>
                    <a:cubicBezTo>
                      <a:pt x="-8052" y="64413"/>
                      <a:pt x="0" y="100645"/>
                      <a:pt x="32206" y="120774"/>
                    </a:cubicBezTo>
                    <a:lnTo>
                      <a:pt x="571663" y="434786"/>
                    </a:lnTo>
                    <a:lnTo>
                      <a:pt x="571663" y="434786"/>
                    </a:lnTo>
                    <a:cubicBezTo>
                      <a:pt x="579714" y="438811"/>
                      <a:pt x="591792" y="438811"/>
                      <a:pt x="603869" y="430760"/>
                    </a:cubicBezTo>
                    <a:cubicBezTo>
                      <a:pt x="628024" y="414657"/>
                      <a:pt x="648153" y="382450"/>
                      <a:pt x="648153" y="354270"/>
                    </a:cubicBezTo>
                    <a:cubicBezTo>
                      <a:pt x="652179" y="334141"/>
                      <a:pt x="644127" y="322063"/>
                      <a:pt x="636075" y="318038"/>
                    </a:cubicBez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7" name="Polyline: figure 16">
                <a:extLst>
                  <a:ext uri="{FF2B5EF4-FFF2-40B4-BE49-F238E27FC236}">
                    <a16:creationId xmlns:a16="http://schemas.microsoft.com/office/drawing/2014/main" id="{1CCEF50A-E3F2-4C90-8A5E-C3976161C927}"/>
                  </a:ext>
                </a:extLst>
              </p:cNvPr>
              <p:cNvSpPr/>
              <p:nvPr/>
            </p:nvSpPr>
            <p:spPr>
              <a:xfrm>
                <a:off x="-432277" y="8082766"/>
                <a:ext cx="648152" cy="433404"/>
              </a:xfrm>
              <a:custGeom>
                <a:avLst/>
                <a:gdLst>
                  <a:gd name="connsiteX0" fmla="*/ 32206 w 648152"/>
                  <a:gd name="connsiteY0" fmla="*/ 116748 h 433404"/>
                  <a:gd name="connsiteX1" fmla="*/ 571663 w 648152"/>
                  <a:gd name="connsiteY1" fmla="*/ 430760 h 433404"/>
                  <a:gd name="connsiteX2" fmla="*/ 603869 w 648152"/>
                  <a:gd name="connsiteY2" fmla="*/ 426734 h 433404"/>
                  <a:gd name="connsiteX3" fmla="*/ 648153 w 648152"/>
                  <a:gd name="connsiteY3" fmla="*/ 350244 h 433404"/>
                  <a:gd name="connsiteX4" fmla="*/ 636075 w 648152"/>
                  <a:gd name="connsiteY4" fmla="*/ 322064 h 433404"/>
                  <a:gd name="connsiteX5" fmla="*/ 96619 w 648152"/>
                  <a:gd name="connsiteY5" fmla="*/ 8052 h 433404"/>
                  <a:gd name="connsiteX6" fmla="*/ 8052 w 648152"/>
                  <a:gd name="connsiteY6" fmla="*/ 32206 h 433404"/>
                  <a:gd name="connsiteX7" fmla="*/ 32206 w 648152"/>
                  <a:gd name="connsiteY7" fmla="*/ 116748 h 4334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8152" h="433404">
                    <a:moveTo>
                      <a:pt x="32206" y="116748"/>
                    </a:moveTo>
                    <a:lnTo>
                      <a:pt x="571663" y="430760"/>
                    </a:lnTo>
                    <a:cubicBezTo>
                      <a:pt x="579714" y="434786"/>
                      <a:pt x="591792" y="434786"/>
                      <a:pt x="603869" y="426734"/>
                    </a:cubicBezTo>
                    <a:cubicBezTo>
                      <a:pt x="628024" y="410631"/>
                      <a:pt x="648153" y="378425"/>
                      <a:pt x="648153" y="350244"/>
                    </a:cubicBezTo>
                    <a:cubicBezTo>
                      <a:pt x="648153" y="334141"/>
                      <a:pt x="644127" y="326089"/>
                      <a:pt x="636075" y="322064"/>
                    </a:cubicBezTo>
                    <a:lnTo>
                      <a:pt x="96619" y="8052"/>
                    </a:lnTo>
                    <a:cubicBezTo>
                      <a:pt x="64413" y="-8052"/>
                      <a:pt x="28181" y="0"/>
                      <a:pt x="8052" y="32206"/>
                    </a:cubicBezTo>
                    <a:cubicBezTo>
                      <a:pt x="-8052" y="60387"/>
                      <a:pt x="0" y="100645"/>
                      <a:pt x="32206" y="116748"/>
                    </a:cubicBez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18" name="Drawing 10">
              <a:extLst>
                <a:ext uri="{FF2B5EF4-FFF2-40B4-BE49-F238E27FC236}">
                  <a16:creationId xmlns:a16="http://schemas.microsoft.com/office/drawing/2014/main" id="{37030A85-C200-47B6-9825-A5279C4A50D9}"/>
                </a:ext>
              </a:extLst>
            </p:cNvPr>
            <p:cNvGrpSpPr/>
            <p:nvPr/>
          </p:nvGrpSpPr>
          <p:grpSpPr>
            <a:xfrm>
              <a:off x="393010" y="9789702"/>
              <a:ext cx="849442" cy="1103067"/>
              <a:chOff x="393010" y="9789702"/>
              <a:chExt cx="849442" cy="1103067"/>
            </a:xfrm>
            <a:solidFill>
              <a:srgbClr val="7c4efd"/>
            </a:solidFill>
          </p:grpSpPr>
          <p:sp>
            <p:nvSpPr>
              <p:cNvPr id="19" name="Polyline: figure 18">
                <a:extLst>
                  <a:ext uri="{FF2B5EF4-FFF2-40B4-BE49-F238E27FC236}">
                    <a16:creationId xmlns:a16="http://schemas.microsoft.com/office/drawing/2014/main" id="{8757B7AD-BF29-4DAF-BBA5-8D2B891CF2A8}"/>
                  </a:ext>
                </a:extLst>
              </p:cNvPr>
              <p:cNvSpPr/>
              <p:nvPr/>
            </p:nvSpPr>
            <p:spPr>
              <a:xfrm>
                <a:off x="1113627" y="10204359"/>
                <a:ext cx="128825" cy="688410"/>
              </a:xfrm>
              <a:custGeom>
                <a:avLst/>
                <a:gdLst>
                  <a:gd name="connsiteX0" fmla="*/ 128825 w 128825"/>
                  <a:gd name="connsiteY0" fmla="*/ 0 h 688410"/>
                  <a:gd name="connsiteX1" fmla="*/ 0 w 128825"/>
                  <a:gd name="connsiteY1" fmla="*/ 0 h 688410"/>
                  <a:gd name="connsiteX2" fmla="*/ 0 w 128825"/>
                  <a:gd name="connsiteY2" fmla="*/ 623998 h 688410"/>
                  <a:gd name="connsiteX3" fmla="*/ 0 w 128825"/>
                  <a:gd name="connsiteY3" fmla="*/ 623998 h 688410"/>
                  <a:gd name="connsiteX4" fmla="*/ 0 w 128825"/>
                  <a:gd name="connsiteY4" fmla="*/ 623998 h 688410"/>
                  <a:gd name="connsiteX5" fmla="*/ 64413 w 128825"/>
                  <a:gd name="connsiteY5" fmla="*/ 688411 h 688410"/>
                  <a:gd name="connsiteX6" fmla="*/ 128825 w 128825"/>
                  <a:gd name="connsiteY6" fmla="*/ 623998 h 688410"/>
                  <a:gd name="connsiteX7" fmla="*/ 128825 w 128825"/>
                  <a:gd name="connsiteY7" fmla="*/ 623998 h 688410"/>
                  <a:gd name="connsiteX8" fmla="*/ 128825 w 128825"/>
                  <a:gd name="connsiteY8" fmla="*/ 623998 h 688410"/>
                  <a:gd name="connsiteX9" fmla="*/ 128825 w 128825"/>
                  <a:gd name="connsiteY9" fmla="*/ 0 h 688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825" h="688410">
                    <a:moveTo>
                      <a:pt x="128825" y="0"/>
                    </a:moveTo>
                    <a:lnTo>
                      <a:pt x="0" y="0"/>
                    </a:lnTo>
                    <a:lnTo>
                      <a:pt x="0" y="623998"/>
                    </a:lnTo>
                    <a:lnTo>
                      <a:pt x="0" y="623998"/>
                    </a:lnTo>
                    <a:cubicBezTo>
                      <a:pt x="0" y="623998"/>
                      <a:pt x="0" y="623998"/>
                      <a:pt x="0" y="623998"/>
                    </a:cubicBezTo>
                    <a:cubicBezTo>
                      <a:pt x="0" y="660230"/>
                      <a:pt x="28180" y="688411"/>
                      <a:pt x="64413" y="688411"/>
                    </a:cubicBezTo>
                    <a:cubicBezTo>
                      <a:pt x="100645" y="688411"/>
                      <a:pt x="128825" y="660230"/>
                      <a:pt x="128825" y="623998"/>
                    </a:cubicBezTo>
                    <a:cubicBezTo>
                      <a:pt x="128825" y="623998"/>
                      <a:pt x="128825" y="623998"/>
                      <a:pt x="128825" y="623998"/>
                    </a:cubicBezTo>
                    <a:lnTo>
                      <a:pt x="128825" y="623998"/>
                    </a:lnTo>
                    <a:lnTo>
                      <a:pt x="128825" y="0"/>
                    </a:lnTo>
                    <a:close/>
                  </a:path>
                </a:pathLst>
              </a:custGeom>
              <a:solidFill>
                <a:srgbClr val="7c4efd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" name="Polyline: figure 19">
                <a:extLst>
                  <a:ext uri="{FF2B5EF4-FFF2-40B4-BE49-F238E27FC236}">
                    <a16:creationId xmlns:a16="http://schemas.microsoft.com/office/drawing/2014/main" id="{85C070BC-B2F0-40B5-90B7-6A0AB9130646}"/>
                  </a:ext>
                </a:extLst>
              </p:cNvPr>
              <p:cNvSpPr/>
              <p:nvPr/>
            </p:nvSpPr>
            <p:spPr>
              <a:xfrm>
                <a:off x="876105" y="10063456"/>
                <a:ext cx="128825" cy="692436"/>
              </a:xfrm>
              <a:custGeom>
                <a:avLst/>
                <a:gdLst>
                  <a:gd name="connsiteX0" fmla="*/ 0 w 128825"/>
                  <a:gd name="connsiteY0" fmla="*/ 628024 h 692436"/>
                  <a:gd name="connsiteX1" fmla="*/ 0 w 128825"/>
                  <a:gd name="connsiteY1" fmla="*/ 628024 h 692436"/>
                  <a:gd name="connsiteX2" fmla="*/ 0 w 128825"/>
                  <a:gd name="connsiteY2" fmla="*/ 628024 h 692436"/>
                  <a:gd name="connsiteX3" fmla="*/ 64413 w 128825"/>
                  <a:gd name="connsiteY3" fmla="*/ 692437 h 692436"/>
                  <a:gd name="connsiteX4" fmla="*/ 128825 w 128825"/>
                  <a:gd name="connsiteY4" fmla="*/ 628024 h 692436"/>
                  <a:gd name="connsiteX5" fmla="*/ 128825 w 128825"/>
                  <a:gd name="connsiteY5" fmla="*/ 628024 h 692436"/>
                  <a:gd name="connsiteX6" fmla="*/ 128825 w 128825"/>
                  <a:gd name="connsiteY6" fmla="*/ 628024 h 692436"/>
                  <a:gd name="connsiteX7" fmla="*/ 128825 w 128825"/>
                  <a:gd name="connsiteY7" fmla="*/ 0 h 692436"/>
                  <a:gd name="connsiteX8" fmla="*/ 0 w 128825"/>
                  <a:gd name="connsiteY8" fmla="*/ 0 h 692436"/>
                  <a:gd name="connsiteX9" fmla="*/ 0 w 128825"/>
                  <a:gd name="connsiteY9" fmla="*/ 628024 h 692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825" h="692436">
                    <a:moveTo>
                      <a:pt x="0" y="628024"/>
                    </a:moveTo>
                    <a:lnTo>
                      <a:pt x="0" y="628024"/>
                    </a:lnTo>
                    <a:cubicBezTo>
                      <a:pt x="0" y="628024"/>
                      <a:pt x="0" y="628024"/>
                      <a:pt x="0" y="628024"/>
                    </a:cubicBezTo>
                    <a:cubicBezTo>
                      <a:pt x="0" y="664256"/>
                      <a:pt x="28181" y="692437"/>
                      <a:pt x="64413" y="692437"/>
                    </a:cubicBezTo>
                    <a:cubicBezTo>
                      <a:pt x="100645" y="692437"/>
                      <a:pt x="128825" y="664256"/>
                      <a:pt x="128825" y="628024"/>
                    </a:cubicBezTo>
                    <a:cubicBezTo>
                      <a:pt x="128825" y="628024"/>
                      <a:pt x="128825" y="628024"/>
                      <a:pt x="128825" y="628024"/>
                    </a:cubicBezTo>
                    <a:lnTo>
                      <a:pt x="128825" y="628024"/>
                    </a:lnTo>
                    <a:lnTo>
                      <a:pt x="128825" y="0"/>
                    </a:lnTo>
                    <a:lnTo>
                      <a:pt x="0" y="0"/>
                    </a:lnTo>
                    <a:lnTo>
                      <a:pt x="0" y="628024"/>
                    </a:lnTo>
                    <a:close/>
                  </a:path>
                </a:pathLst>
              </a:custGeom>
              <a:solidFill>
                <a:srgbClr val="7c4efd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" name="Polyline: figure 20">
                <a:extLst>
                  <a:ext uri="{FF2B5EF4-FFF2-40B4-BE49-F238E27FC236}">
                    <a16:creationId xmlns:a16="http://schemas.microsoft.com/office/drawing/2014/main" id="{2D9097CC-B01E-49B4-A38D-DD14A7FE2ADA}"/>
                  </a:ext>
                </a:extLst>
              </p:cNvPr>
              <p:cNvSpPr/>
              <p:nvPr/>
            </p:nvSpPr>
            <p:spPr>
              <a:xfrm>
                <a:off x="634558" y="9926579"/>
                <a:ext cx="128825" cy="688410"/>
              </a:xfrm>
              <a:custGeom>
                <a:avLst/>
                <a:gdLst>
                  <a:gd name="connsiteX0" fmla="*/ 128825 w 128825"/>
                  <a:gd name="connsiteY0" fmla="*/ 0 h 688410"/>
                  <a:gd name="connsiteX1" fmla="*/ 0 w 128825"/>
                  <a:gd name="connsiteY1" fmla="*/ 0 h 688410"/>
                  <a:gd name="connsiteX2" fmla="*/ 0 w 128825"/>
                  <a:gd name="connsiteY2" fmla="*/ 623998 h 688410"/>
                  <a:gd name="connsiteX3" fmla="*/ 0 w 128825"/>
                  <a:gd name="connsiteY3" fmla="*/ 623998 h 688410"/>
                  <a:gd name="connsiteX4" fmla="*/ 0 w 128825"/>
                  <a:gd name="connsiteY4" fmla="*/ 623998 h 688410"/>
                  <a:gd name="connsiteX5" fmla="*/ 64413 w 128825"/>
                  <a:gd name="connsiteY5" fmla="*/ 688411 h 688410"/>
                  <a:gd name="connsiteX6" fmla="*/ 128825 w 128825"/>
                  <a:gd name="connsiteY6" fmla="*/ 623998 h 688410"/>
                  <a:gd name="connsiteX7" fmla="*/ 128825 w 128825"/>
                  <a:gd name="connsiteY7" fmla="*/ 623998 h 688410"/>
                  <a:gd name="connsiteX8" fmla="*/ 128825 w 128825"/>
                  <a:gd name="connsiteY8" fmla="*/ 623998 h 688410"/>
                  <a:gd name="connsiteX9" fmla="*/ 128825 w 128825"/>
                  <a:gd name="connsiteY9" fmla="*/ 0 h 688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825" h="688410">
                    <a:moveTo>
                      <a:pt x="128825" y="0"/>
                    </a:moveTo>
                    <a:lnTo>
                      <a:pt x="0" y="0"/>
                    </a:lnTo>
                    <a:lnTo>
                      <a:pt x="0" y="623998"/>
                    </a:lnTo>
                    <a:lnTo>
                      <a:pt x="0" y="623998"/>
                    </a:lnTo>
                    <a:cubicBezTo>
                      <a:pt x="0" y="623998"/>
                      <a:pt x="0" y="623998"/>
                      <a:pt x="0" y="623998"/>
                    </a:cubicBezTo>
                    <a:cubicBezTo>
                      <a:pt x="0" y="660230"/>
                      <a:pt x="28181" y="688411"/>
                      <a:pt x="64413" y="688411"/>
                    </a:cubicBezTo>
                    <a:cubicBezTo>
                      <a:pt x="100645" y="688411"/>
                      <a:pt x="128825" y="660230"/>
                      <a:pt x="128825" y="623998"/>
                    </a:cubicBezTo>
                    <a:cubicBezTo>
                      <a:pt x="128825" y="623998"/>
                      <a:pt x="128825" y="623998"/>
                      <a:pt x="128825" y="623998"/>
                    </a:cubicBezTo>
                    <a:lnTo>
                      <a:pt x="128825" y="623998"/>
                    </a:lnTo>
                    <a:lnTo>
                      <a:pt x="128825" y="0"/>
                    </a:lnTo>
                    <a:close/>
                  </a:path>
                </a:pathLst>
              </a:custGeom>
              <a:solidFill>
                <a:srgbClr val="7c4efd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" name="Polyline: figure 21">
                <a:extLst>
                  <a:ext uri="{FF2B5EF4-FFF2-40B4-BE49-F238E27FC236}">
                    <a16:creationId xmlns:a16="http://schemas.microsoft.com/office/drawing/2014/main" id="{B03588B8-1974-4081-A10F-D1200CC8E5BA}"/>
                  </a:ext>
                </a:extLst>
              </p:cNvPr>
              <p:cNvSpPr/>
              <p:nvPr/>
            </p:nvSpPr>
            <p:spPr>
              <a:xfrm>
                <a:off x="393010" y="9789702"/>
                <a:ext cx="128825" cy="688410"/>
              </a:xfrm>
              <a:custGeom>
                <a:avLst/>
                <a:gdLst>
                  <a:gd name="connsiteX0" fmla="*/ 0 w 128825"/>
                  <a:gd name="connsiteY0" fmla="*/ 623998 h 688410"/>
                  <a:gd name="connsiteX1" fmla="*/ 0 w 128825"/>
                  <a:gd name="connsiteY1" fmla="*/ 623998 h 688410"/>
                  <a:gd name="connsiteX2" fmla="*/ 0 w 128825"/>
                  <a:gd name="connsiteY2" fmla="*/ 623998 h 688410"/>
                  <a:gd name="connsiteX3" fmla="*/ 64413 w 128825"/>
                  <a:gd name="connsiteY3" fmla="*/ 688411 h 688410"/>
                  <a:gd name="connsiteX4" fmla="*/ 128825 w 128825"/>
                  <a:gd name="connsiteY4" fmla="*/ 623998 h 688410"/>
                  <a:gd name="connsiteX5" fmla="*/ 128825 w 128825"/>
                  <a:gd name="connsiteY5" fmla="*/ 623998 h 688410"/>
                  <a:gd name="connsiteX6" fmla="*/ 128825 w 128825"/>
                  <a:gd name="connsiteY6" fmla="*/ 623998 h 688410"/>
                  <a:gd name="connsiteX7" fmla="*/ 128825 w 128825"/>
                  <a:gd name="connsiteY7" fmla="*/ 0 h 688410"/>
                  <a:gd name="connsiteX8" fmla="*/ 0 w 128825"/>
                  <a:gd name="connsiteY8" fmla="*/ 0 h 688410"/>
                  <a:gd name="connsiteX9" fmla="*/ 0 w 128825"/>
                  <a:gd name="connsiteY9" fmla="*/ 623998 h 6884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825" h="688410">
                    <a:moveTo>
                      <a:pt x="0" y="623998"/>
                    </a:moveTo>
                    <a:lnTo>
                      <a:pt x="0" y="623998"/>
                    </a:lnTo>
                    <a:cubicBezTo>
                      <a:pt x="0" y="623998"/>
                      <a:pt x="0" y="623998"/>
                      <a:pt x="0" y="623998"/>
                    </a:cubicBezTo>
                    <a:cubicBezTo>
                      <a:pt x="0" y="660230"/>
                      <a:pt x="28181" y="688411"/>
                      <a:pt x="64413" y="688411"/>
                    </a:cubicBezTo>
                    <a:cubicBezTo>
                      <a:pt x="100645" y="688411"/>
                      <a:pt x="128825" y="660230"/>
                      <a:pt x="128825" y="623998"/>
                    </a:cubicBezTo>
                    <a:cubicBezTo>
                      <a:pt x="128825" y="623998"/>
                      <a:pt x="128825" y="623998"/>
                      <a:pt x="128825" y="623998"/>
                    </a:cubicBezTo>
                    <a:lnTo>
                      <a:pt x="128825" y="623998"/>
                    </a:lnTo>
                    <a:lnTo>
                      <a:pt x="128825" y="0"/>
                    </a:lnTo>
                    <a:lnTo>
                      <a:pt x="0" y="0"/>
                    </a:lnTo>
                    <a:lnTo>
                      <a:pt x="0" y="623998"/>
                    </a:lnTo>
                    <a:close/>
                  </a:path>
                </a:pathLst>
              </a:custGeom>
              <a:solidFill>
                <a:srgbClr val="7c4efd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23" name="Drawing 10">
              <a:extLst>
                <a:ext uri="{FF2B5EF4-FFF2-40B4-BE49-F238E27FC236}">
                  <a16:creationId xmlns:a16="http://schemas.microsoft.com/office/drawing/2014/main" id="{37030A85-C200-47B6-9825-A5279C4A50D9}"/>
                </a:ext>
              </a:extLst>
            </p:cNvPr>
            <p:cNvGrpSpPr/>
            <p:nvPr/>
          </p:nvGrpSpPr>
          <p:grpSpPr>
            <a:xfrm>
              <a:off x="10560" y="8189449"/>
              <a:ext cx="1562007" cy="2206305"/>
              <a:chOff x="10560" y="8189449"/>
              <a:chExt cx="1562007" cy="2206305"/>
            </a:xfrm>
            <a:solidFill>
              <a:srgbClr val="000000"/>
            </a:solidFill>
          </p:grpSpPr>
          <p:grpSp>
            <p:nvGrpSpPr>
              <p:cNvPr id="24" name="Drawing 10">
                <a:extLst>
                  <a:ext uri="{FF2B5EF4-FFF2-40B4-BE49-F238E27FC236}">
                    <a16:creationId xmlns:a16="http://schemas.microsoft.com/office/drawing/2014/main" id="{37030A85-C200-47B6-9825-A5279C4A50D9}"/>
                  </a:ext>
                </a:extLst>
              </p:cNvPr>
              <p:cNvGrpSpPr/>
              <p:nvPr/>
            </p:nvGrpSpPr>
            <p:grpSpPr>
              <a:xfrm>
                <a:off x="34715" y="8189449"/>
                <a:ext cx="1537853" cy="2200096"/>
                <a:chOff x="34715" y="8189449"/>
                <a:chExt cx="1537853" cy="2200096"/>
              </a:xfrm>
              <a:solidFill>
                <a:srgbClr val="000000"/>
              </a:solidFill>
            </p:grpSpPr>
            <p:sp>
              <p:nvSpPr>
                <p:cNvPr id="25" name="Polyline: figure 24">
                  <a:extLst>
                    <a:ext uri="{FF2B5EF4-FFF2-40B4-BE49-F238E27FC236}">
                      <a16:creationId xmlns:a16="http://schemas.microsoft.com/office/drawing/2014/main" id="{E5E45799-AD8E-4F44-A3D6-D1AE7245CAA5}"/>
                    </a:ext>
                  </a:extLst>
                </p:cNvPr>
                <p:cNvSpPr/>
                <p:nvPr/>
              </p:nvSpPr>
              <p:spPr>
                <a:xfrm>
                  <a:off x="34715" y="8189449"/>
                  <a:ext cx="1517724" cy="1197673"/>
                </a:xfrm>
                <a:custGeom>
                  <a:avLst/>
                  <a:gdLst>
                    <a:gd name="connsiteX0" fmla="*/ 579714 w 1517724"/>
                    <a:gd name="connsiteY0" fmla="*/ 1197674 h 1197673"/>
                    <a:gd name="connsiteX1" fmla="*/ 1517724 w 1517724"/>
                    <a:gd name="connsiteY1" fmla="*/ 654191 h 1197673"/>
                    <a:gd name="connsiteX2" fmla="*/ 1461363 w 1517724"/>
                    <a:gd name="connsiteY2" fmla="*/ 597830 h 1197673"/>
                    <a:gd name="connsiteX3" fmla="*/ 458940 w 1517724"/>
                    <a:gd name="connsiteY3" fmla="*/ 18116 h 1197673"/>
                    <a:gd name="connsiteX4" fmla="*/ 305960 w 1517724"/>
                    <a:gd name="connsiteY4" fmla="*/ 18116 h 1197673"/>
                    <a:gd name="connsiteX5" fmla="*/ 0 w 1517724"/>
                    <a:gd name="connsiteY5" fmla="*/ 195251 h 1197673"/>
                    <a:gd name="connsiteX6" fmla="*/ 579714 w 1517724"/>
                    <a:gd name="connsiteY6" fmla="*/ 1197674 h 119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17724" h="1197673">
                      <a:moveTo>
                        <a:pt x="579714" y="1197674"/>
                      </a:moveTo>
                      <a:lnTo>
                        <a:pt x="1517724" y="654191"/>
                      </a:lnTo>
                      <a:cubicBezTo>
                        <a:pt x="1505647" y="630037"/>
                        <a:pt x="1485518" y="609908"/>
                        <a:pt x="1461363" y="597830"/>
                      </a:cubicBezTo>
                      <a:lnTo>
                        <a:pt x="458940" y="18116"/>
                      </a:lnTo>
                      <a:cubicBezTo>
                        <a:pt x="414657" y="-6039"/>
                        <a:pt x="346218" y="-6039"/>
                        <a:pt x="305960" y="18116"/>
                      </a:cubicBezTo>
                      <a:lnTo>
                        <a:pt x="0" y="195251"/>
                      </a:lnTo>
                      <a:lnTo>
                        <a:pt x="579714" y="1197674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40130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" name="Polyline: figure 25">
                  <a:extLst>
                    <a:ext uri="{FF2B5EF4-FFF2-40B4-BE49-F238E27FC236}">
                      <a16:creationId xmlns:a16="http://schemas.microsoft.com/office/drawing/2014/main" id="{0DC92568-2D0D-4DB1-8E2B-ED1FC22CAD7D}"/>
                    </a:ext>
                  </a:extLst>
                </p:cNvPr>
                <p:cNvSpPr/>
                <p:nvPr/>
              </p:nvSpPr>
              <p:spPr>
                <a:xfrm>
                  <a:off x="614429" y="8843641"/>
                  <a:ext cx="958138" cy="1545904"/>
                </a:xfrm>
                <a:custGeom>
                  <a:avLst/>
                  <a:gdLst>
                    <a:gd name="connsiteX0" fmla="*/ 575688 w 958138"/>
                    <a:gd name="connsiteY0" fmla="*/ 1545905 h 1545904"/>
                    <a:gd name="connsiteX1" fmla="*/ 881649 w 958138"/>
                    <a:gd name="connsiteY1" fmla="*/ 1368770 h 1545904"/>
                    <a:gd name="connsiteX2" fmla="*/ 958139 w 958138"/>
                    <a:gd name="connsiteY2" fmla="*/ 1235919 h 1545904"/>
                    <a:gd name="connsiteX3" fmla="*/ 958139 w 958138"/>
                    <a:gd name="connsiteY3" fmla="*/ 76490 h 1545904"/>
                    <a:gd name="connsiteX4" fmla="*/ 933984 w 958138"/>
                    <a:gd name="connsiteY4" fmla="*/ 0 h 1545904"/>
                    <a:gd name="connsiteX5" fmla="*/ 0 w 958138"/>
                    <a:gd name="connsiteY5" fmla="*/ 543482 h 1545904"/>
                    <a:gd name="connsiteX6" fmla="*/ 575688 w 958138"/>
                    <a:gd name="connsiteY6" fmla="*/ 1545905 h 1545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58138" h="1545904">
                      <a:moveTo>
                        <a:pt x="575688" y="1545905"/>
                      </a:moveTo>
                      <a:lnTo>
                        <a:pt x="881649" y="1368770"/>
                      </a:lnTo>
                      <a:cubicBezTo>
                        <a:pt x="925933" y="1344615"/>
                        <a:pt x="958139" y="1284228"/>
                        <a:pt x="958139" y="1235919"/>
                      </a:cubicBezTo>
                      <a:lnTo>
                        <a:pt x="958139" y="76490"/>
                      </a:lnTo>
                      <a:cubicBezTo>
                        <a:pt x="958139" y="52335"/>
                        <a:pt x="950087" y="24155"/>
                        <a:pt x="933984" y="0"/>
                      </a:cubicBezTo>
                      <a:lnTo>
                        <a:pt x="0" y="543482"/>
                      </a:lnTo>
                      <a:lnTo>
                        <a:pt x="575688" y="1545905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40130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31" name="Polyline: figure 30">
                <a:extLst>
                  <a:ext uri="{FF2B5EF4-FFF2-40B4-BE49-F238E27FC236}">
                    <a16:creationId xmlns:a16="http://schemas.microsoft.com/office/drawing/2014/main" id="{E9D3F8A5-FAE6-402F-9ABE-00AA975A4AEE}"/>
                  </a:ext>
                </a:extLst>
              </p:cNvPr>
              <p:cNvSpPr/>
              <p:nvPr/>
            </p:nvSpPr>
            <p:spPr>
              <a:xfrm>
                <a:off x="10560" y="8382517"/>
                <a:ext cx="1203712" cy="2013238"/>
              </a:xfrm>
              <a:custGeom>
                <a:avLst/>
                <a:gdLst>
                  <a:gd name="connsiteX0" fmla="*/ 1203712 w 1203712"/>
                  <a:gd name="connsiteY0" fmla="*/ 746955 h 2013238"/>
                  <a:gd name="connsiteX1" fmla="*/ 1203712 w 1203712"/>
                  <a:gd name="connsiteY1" fmla="*/ 1958719 h 2013238"/>
                  <a:gd name="connsiteX2" fmla="*/ 1127222 w 1203712"/>
                  <a:gd name="connsiteY2" fmla="*/ 2003003 h 2013238"/>
                  <a:gd name="connsiteX3" fmla="*/ 80516 w 1203712"/>
                  <a:gd name="connsiteY3" fmla="*/ 1399134 h 2013238"/>
                  <a:gd name="connsiteX4" fmla="*/ 0 w 1203712"/>
                  <a:gd name="connsiteY4" fmla="*/ 1262257 h 2013238"/>
                  <a:gd name="connsiteX5" fmla="*/ 0 w 1203712"/>
                  <a:gd name="connsiteY5" fmla="*/ 54519 h 2013238"/>
                  <a:gd name="connsiteX6" fmla="*/ 76490 w 1203712"/>
                  <a:gd name="connsiteY6" fmla="*/ 10235 h 2013238"/>
                  <a:gd name="connsiteX7" fmla="*/ 1127222 w 1203712"/>
                  <a:gd name="connsiteY7" fmla="*/ 614104 h 2013238"/>
                  <a:gd name="connsiteX8" fmla="*/ 1203712 w 1203712"/>
                  <a:gd name="connsiteY8" fmla="*/ 746955 h 2013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03712" h="2013238">
                    <a:moveTo>
                      <a:pt x="1203712" y="746955"/>
                    </a:moveTo>
                    <a:lnTo>
                      <a:pt x="1203712" y="1958719"/>
                    </a:lnTo>
                    <a:cubicBezTo>
                      <a:pt x="1203712" y="2007029"/>
                      <a:pt x="1167480" y="2027158"/>
                      <a:pt x="1127222" y="2003003"/>
                    </a:cubicBezTo>
                    <a:lnTo>
                      <a:pt x="80516" y="1399134"/>
                    </a:lnTo>
                    <a:cubicBezTo>
                      <a:pt x="36232" y="1370953"/>
                      <a:pt x="0" y="1314592"/>
                      <a:pt x="0" y="1262257"/>
                    </a:cubicBezTo>
                    <a:lnTo>
                      <a:pt x="0" y="54519"/>
                    </a:lnTo>
                    <a:cubicBezTo>
                      <a:pt x="0" y="6209"/>
                      <a:pt x="36232" y="-13920"/>
                      <a:pt x="76490" y="10235"/>
                    </a:cubicBezTo>
                    <a:lnTo>
                      <a:pt x="1127222" y="614104"/>
                    </a:lnTo>
                    <a:cubicBezTo>
                      <a:pt x="1167480" y="638259"/>
                      <a:pt x="1203712" y="698646"/>
                      <a:pt x="1203712" y="746955"/>
                    </a:cubicBezTo>
                    <a:close/>
                  </a:path>
                </a:pathLst>
              </a:custGeom>
              <a:solidFill>
                <a:srgbClr val="a688fc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36" name="Polyline: figure 35">
                <a:extLst>
                  <a:ext uri="{FF2B5EF4-FFF2-40B4-BE49-F238E27FC236}">
                    <a16:creationId xmlns:a16="http://schemas.microsoft.com/office/drawing/2014/main" id="{208C4C98-A015-42FC-B678-10075437F22F}"/>
                  </a:ext>
                </a:extLst>
              </p:cNvPr>
              <p:cNvSpPr/>
              <p:nvPr/>
            </p:nvSpPr>
            <p:spPr>
              <a:xfrm>
                <a:off x="111205" y="8556224"/>
                <a:ext cx="1002422" cy="1664238"/>
              </a:xfrm>
              <a:custGeom>
                <a:avLst/>
                <a:gdLst>
                  <a:gd name="connsiteX0" fmla="*/ 954113 w 1002422"/>
                  <a:gd name="connsiteY0" fmla="*/ 1664238 h 1664238"/>
                  <a:gd name="connsiteX1" fmla="*/ 921907 w 1002422"/>
                  <a:gd name="connsiteY1" fmla="*/ 1656187 h 1664238"/>
                  <a:gd name="connsiteX2" fmla="*/ 60387 w 1002422"/>
                  <a:gd name="connsiteY2" fmla="*/ 1156988 h 1664238"/>
                  <a:gd name="connsiteX3" fmla="*/ 0 w 1002422"/>
                  <a:gd name="connsiteY3" fmla="*/ 1052318 h 1664238"/>
                  <a:gd name="connsiteX4" fmla="*/ 0 w 1002422"/>
                  <a:gd name="connsiteY4" fmla="*/ 57947 h 1664238"/>
                  <a:gd name="connsiteX5" fmla="*/ 24155 w 1002422"/>
                  <a:gd name="connsiteY5" fmla="*/ 5611 h 1664238"/>
                  <a:gd name="connsiteX6" fmla="*/ 80516 w 1002422"/>
                  <a:gd name="connsiteY6" fmla="*/ 9637 h 1664238"/>
                  <a:gd name="connsiteX7" fmla="*/ 942036 w 1002422"/>
                  <a:gd name="connsiteY7" fmla="*/ 504810 h 1664238"/>
                  <a:gd name="connsiteX8" fmla="*/ 1002423 w 1002422"/>
                  <a:gd name="connsiteY8" fmla="*/ 609481 h 1664238"/>
                  <a:gd name="connsiteX9" fmla="*/ 1002423 w 1002422"/>
                  <a:gd name="connsiteY9" fmla="*/ 1599826 h 1664238"/>
                  <a:gd name="connsiteX10" fmla="*/ 978268 w 1002422"/>
                  <a:gd name="connsiteY10" fmla="*/ 1652161 h 1664238"/>
                  <a:gd name="connsiteX11" fmla="*/ 954113 w 1002422"/>
                  <a:gd name="connsiteY11" fmla="*/ 1664238 h 1664238"/>
                  <a:gd name="connsiteX12" fmla="*/ 942036 w 1002422"/>
                  <a:gd name="connsiteY12" fmla="*/ 1615929 h 1664238"/>
                  <a:gd name="connsiteX13" fmla="*/ 958139 w 1002422"/>
                  <a:gd name="connsiteY13" fmla="*/ 1619955 h 1664238"/>
                  <a:gd name="connsiteX14" fmla="*/ 962165 w 1002422"/>
                  <a:gd name="connsiteY14" fmla="*/ 1603852 h 1664238"/>
                  <a:gd name="connsiteX15" fmla="*/ 962165 w 1002422"/>
                  <a:gd name="connsiteY15" fmla="*/ 613506 h 1664238"/>
                  <a:gd name="connsiteX16" fmla="*/ 921907 w 1002422"/>
                  <a:gd name="connsiteY16" fmla="*/ 541042 h 1664238"/>
                  <a:gd name="connsiteX17" fmla="*/ 60387 w 1002422"/>
                  <a:gd name="connsiteY17" fmla="*/ 45869 h 1664238"/>
                  <a:gd name="connsiteX18" fmla="*/ 44284 w 1002422"/>
                  <a:gd name="connsiteY18" fmla="*/ 41844 h 1664238"/>
                  <a:gd name="connsiteX19" fmla="*/ 40258 w 1002422"/>
                  <a:gd name="connsiteY19" fmla="*/ 57947 h 1664238"/>
                  <a:gd name="connsiteX20" fmla="*/ 40258 w 1002422"/>
                  <a:gd name="connsiteY20" fmla="*/ 1052318 h 1664238"/>
                  <a:gd name="connsiteX21" fmla="*/ 80516 w 1002422"/>
                  <a:gd name="connsiteY21" fmla="*/ 1124782 h 1664238"/>
                  <a:gd name="connsiteX22" fmla="*/ 942036 w 1002422"/>
                  <a:gd name="connsiteY22" fmla="*/ 1615929 h 166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002422" h="1664238">
                    <a:moveTo>
                      <a:pt x="954113" y="1664238"/>
                    </a:moveTo>
                    <a:cubicBezTo>
                      <a:pt x="942036" y="1664238"/>
                      <a:pt x="933984" y="1660213"/>
                      <a:pt x="921907" y="1656187"/>
                    </a:cubicBezTo>
                    <a:lnTo>
                      <a:pt x="60387" y="1156988"/>
                    </a:lnTo>
                    <a:cubicBezTo>
                      <a:pt x="24155" y="1136860"/>
                      <a:pt x="0" y="1088550"/>
                      <a:pt x="0" y="1052318"/>
                    </a:cubicBezTo>
                    <a:lnTo>
                      <a:pt x="0" y="57947"/>
                    </a:lnTo>
                    <a:cubicBezTo>
                      <a:pt x="0" y="33792"/>
                      <a:pt x="8052" y="17689"/>
                      <a:pt x="24155" y="5611"/>
                    </a:cubicBezTo>
                    <a:cubicBezTo>
                      <a:pt x="40258" y="-2440"/>
                      <a:pt x="60387" y="-2440"/>
                      <a:pt x="80516" y="9637"/>
                    </a:cubicBezTo>
                    <a:lnTo>
                      <a:pt x="942036" y="504810"/>
                    </a:lnTo>
                    <a:cubicBezTo>
                      <a:pt x="978268" y="524939"/>
                      <a:pt x="1002423" y="573248"/>
                      <a:pt x="1002423" y="609481"/>
                    </a:cubicBezTo>
                    <a:lnTo>
                      <a:pt x="1002423" y="1599826"/>
                    </a:lnTo>
                    <a:cubicBezTo>
                      <a:pt x="1002423" y="1623980"/>
                      <a:pt x="994371" y="1640084"/>
                      <a:pt x="978268" y="1652161"/>
                    </a:cubicBezTo>
                    <a:cubicBezTo>
                      <a:pt x="970216" y="1660213"/>
                      <a:pt x="962165" y="1664238"/>
                      <a:pt x="954113" y="1664238"/>
                    </a:cubicBezTo>
                    <a:close/>
                    <a:moveTo>
                      <a:pt x="942036" y="1615929"/>
                    </a:moveTo>
                    <a:cubicBezTo>
                      <a:pt x="950087" y="1619955"/>
                      <a:pt x="954113" y="1619955"/>
                      <a:pt x="958139" y="1619955"/>
                    </a:cubicBezTo>
                    <a:cubicBezTo>
                      <a:pt x="962165" y="1619955"/>
                      <a:pt x="962165" y="1611903"/>
                      <a:pt x="962165" y="1603852"/>
                    </a:cubicBezTo>
                    <a:lnTo>
                      <a:pt x="962165" y="613506"/>
                    </a:lnTo>
                    <a:cubicBezTo>
                      <a:pt x="962165" y="589352"/>
                      <a:pt x="942036" y="553119"/>
                      <a:pt x="921907" y="541042"/>
                    </a:cubicBezTo>
                    <a:lnTo>
                      <a:pt x="60387" y="45869"/>
                    </a:lnTo>
                    <a:cubicBezTo>
                      <a:pt x="52335" y="41844"/>
                      <a:pt x="48310" y="41844"/>
                      <a:pt x="44284" y="41844"/>
                    </a:cubicBezTo>
                    <a:cubicBezTo>
                      <a:pt x="40258" y="41844"/>
                      <a:pt x="40258" y="49895"/>
                      <a:pt x="40258" y="57947"/>
                    </a:cubicBezTo>
                    <a:lnTo>
                      <a:pt x="40258" y="1052318"/>
                    </a:lnTo>
                    <a:cubicBezTo>
                      <a:pt x="40258" y="1076473"/>
                      <a:pt x="60387" y="1112705"/>
                      <a:pt x="80516" y="1124782"/>
                    </a:cubicBezTo>
                    <a:lnTo>
                      <a:pt x="942036" y="1615929"/>
                    </a:ln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1" name="Polyline: figure 40">
                <a:extLst>
                  <a:ext uri="{FF2B5EF4-FFF2-40B4-BE49-F238E27FC236}">
                    <a16:creationId xmlns:a16="http://schemas.microsoft.com/office/drawing/2014/main" id="{348E003B-912B-4227-80A4-AA152380E05E}"/>
                  </a:ext>
                </a:extLst>
              </p:cNvPr>
              <p:cNvSpPr/>
              <p:nvPr/>
            </p:nvSpPr>
            <p:spPr>
              <a:xfrm>
                <a:off x="227953" y="8750425"/>
                <a:ext cx="764900" cy="1272773"/>
              </a:xfrm>
              <a:custGeom>
                <a:avLst/>
                <a:gdLst>
                  <a:gd name="connsiteX0" fmla="*/ 732694 w 764900"/>
                  <a:gd name="connsiteY0" fmla="*/ 1272774 h 1272773"/>
                  <a:gd name="connsiteX1" fmla="*/ 712565 w 764900"/>
                  <a:gd name="connsiteY1" fmla="*/ 1264722 h 1272773"/>
                  <a:gd name="connsiteX2" fmla="*/ 40258 w 764900"/>
                  <a:gd name="connsiteY2" fmla="*/ 878246 h 1272773"/>
                  <a:gd name="connsiteX3" fmla="*/ 4026 w 764900"/>
                  <a:gd name="connsiteY3" fmla="*/ 817859 h 1272773"/>
                  <a:gd name="connsiteX4" fmla="*/ 0 w 764900"/>
                  <a:gd name="connsiteY4" fmla="*/ 36855 h 1272773"/>
                  <a:gd name="connsiteX5" fmla="*/ 16103 w 764900"/>
                  <a:gd name="connsiteY5" fmla="*/ 4649 h 1272773"/>
                  <a:gd name="connsiteX6" fmla="*/ 56361 w 764900"/>
                  <a:gd name="connsiteY6" fmla="*/ 4649 h 1272773"/>
                  <a:gd name="connsiteX7" fmla="*/ 728669 w 764900"/>
                  <a:gd name="connsiteY7" fmla="*/ 399176 h 1272773"/>
                  <a:gd name="connsiteX8" fmla="*/ 764901 w 764900"/>
                  <a:gd name="connsiteY8" fmla="*/ 459563 h 1272773"/>
                  <a:gd name="connsiteX9" fmla="*/ 764901 w 764900"/>
                  <a:gd name="connsiteY9" fmla="*/ 1232516 h 1272773"/>
                  <a:gd name="connsiteX10" fmla="*/ 748798 w 764900"/>
                  <a:gd name="connsiteY10" fmla="*/ 1264722 h 1272773"/>
                  <a:gd name="connsiteX11" fmla="*/ 732694 w 764900"/>
                  <a:gd name="connsiteY11" fmla="*/ 1272774 h 1272773"/>
                  <a:gd name="connsiteX12" fmla="*/ 40258 w 764900"/>
                  <a:gd name="connsiteY12" fmla="*/ 44907 h 1272773"/>
                  <a:gd name="connsiteX13" fmla="*/ 44284 w 764900"/>
                  <a:gd name="connsiteY13" fmla="*/ 817859 h 1272773"/>
                  <a:gd name="connsiteX14" fmla="*/ 60387 w 764900"/>
                  <a:gd name="connsiteY14" fmla="*/ 846039 h 1272773"/>
                  <a:gd name="connsiteX15" fmla="*/ 724643 w 764900"/>
                  <a:gd name="connsiteY15" fmla="*/ 1228490 h 1272773"/>
                  <a:gd name="connsiteX16" fmla="*/ 724643 w 764900"/>
                  <a:gd name="connsiteY16" fmla="*/ 459563 h 1272773"/>
                  <a:gd name="connsiteX17" fmla="*/ 708540 w 764900"/>
                  <a:gd name="connsiteY17" fmla="*/ 431383 h 1272773"/>
                  <a:gd name="connsiteX18" fmla="*/ 40258 w 764900"/>
                  <a:gd name="connsiteY18" fmla="*/ 44907 h 1272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64900" h="1272773">
                    <a:moveTo>
                      <a:pt x="732694" y="1272774"/>
                    </a:moveTo>
                    <a:cubicBezTo>
                      <a:pt x="724643" y="1272774"/>
                      <a:pt x="716591" y="1268748"/>
                      <a:pt x="712565" y="1264722"/>
                    </a:cubicBezTo>
                    <a:lnTo>
                      <a:pt x="40258" y="878246"/>
                    </a:lnTo>
                    <a:cubicBezTo>
                      <a:pt x="20129" y="866168"/>
                      <a:pt x="4026" y="837988"/>
                      <a:pt x="4026" y="817859"/>
                    </a:cubicBezTo>
                    <a:lnTo>
                      <a:pt x="0" y="36855"/>
                    </a:lnTo>
                    <a:cubicBezTo>
                      <a:pt x="0" y="20752"/>
                      <a:pt x="8052" y="8674"/>
                      <a:pt x="16103" y="4649"/>
                    </a:cubicBezTo>
                    <a:cubicBezTo>
                      <a:pt x="28181" y="-3403"/>
                      <a:pt x="40258" y="623"/>
                      <a:pt x="56361" y="4649"/>
                    </a:cubicBezTo>
                    <a:lnTo>
                      <a:pt x="728669" y="399176"/>
                    </a:lnTo>
                    <a:cubicBezTo>
                      <a:pt x="748798" y="411254"/>
                      <a:pt x="764901" y="439434"/>
                      <a:pt x="764901" y="459563"/>
                    </a:cubicBezTo>
                    <a:lnTo>
                      <a:pt x="764901" y="1232516"/>
                    </a:lnTo>
                    <a:cubicBezTo>
                      <a:pt x="764901" y="1248619"/>
                      <a:pt x="756849" y="1260696"/>
                      <a:pt x="748798" y="1264722"/>
                    </a:cubicBezTo>
                    <a:cubicBezTo>
                      <a:pt x="744772" y="1268748"/>
                      <a:pt x="736720" y="1272774"/>
                      <a:pt x="732694" y="1272774"/>
                    </a:cubicBezTo>
                    <a:close/>
                    <a:moveTo>
                      <a:pt x="40258" y="44907"/>
                    </a:moveTo>
                    <a:lnTo>
                      <a:pt x="44284" y="817859"/>
                    </a:lnTo>
                    <a:cubicBezTo>
                      <a:pt x="44284" y="825910"/>
                      <a:pt x="52335" y="842014"/>
                      <a:pt x="60387" y="846039"/>
                    </a:cubicBezTo>
                    <a:lnTo>
                      <a:pt x="724643" y="1228490"/>
                    </a:lnTo>
                    <a:lnTo>
                      <a:pt x="724643" y="459563"/>
                    </a:lnTo>
                    <a:cubicBezTo>
                      <a:pt x="724643" y="451512"/>
                      <a:pt x="716591" y="435409"/>
                      <a:pt x="708540" y="431383"/>
                    </a:cubicBezTo>
                    <a:lnTo>
                      <a:pt x="40258" y="44907"/>
                    </a:ln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96" name="Polyline: figure 95">
              <a:extLst>
                <a:ext uri="{FF2B5EF4-FFF2-40B4-BE49-F238E27FC236}">
                  <a16:creationId xmlns:a16="http://schemas.microsoft.com/office/drawing/2014/main" id="{913131CC-A71D-4614-9E69-734DE5C05557}"/>
                </a:ext>
              </a:extLst>
            </p:cNvPr>
            <p:cNvSpPr/>
            <p:nvPr/>
          </p:nvSpPr>
          <p:spPr>
            <a:xfrm>
              <a:off x="393010" y="7700316"/>
              <a:ext cx="853468" cy="1143325"/>
            </a:xfrm>
            <a:custGeom>
              <a:avLst/>
              <a:gdLst>
                <a:gd name="connsiteX0" fmla="*/ 833339 w 853468"/>
                <a:gd name="connsiteY0" fmla="*/ 1131248 h 1143325"/>
                <a:gd name="connsiteX1" fmla="*/ 744772 w 853468"/>
                <a:gd name="connsiteY1" fmla="*/ 1131248 h 1143325"/>
                <a:gd name="connsiteX2" fmla="*/ 724643 w 853468"/>
                <a:gd name="connsiteY2" fmla="*/ 1107093 h 1143325"/>
                <a:gd name="connsiteX3" fmla="*/ 724643 w 853468"/>
                <a:gd name="connsiteY3" fmla="*/ 1107093 h 1143325"/>
                <a:gd name="connsiteX4" fmla="*/ 724643 w 853468"/>
                <a:gd name="connsiteY4" fmla="*/ 479069 h 1143325"/>
                <a:gd name="connsiteX5" fmla="*/ 789055 w 853468"/>
                <a:gd name="connsiteY5" fmla="*/ 414657 h 1143325"/>
                <a:gd name="connsiteX6" fmla="*/ 853468 w 853468"/>
                <a:gd name="connsiteY6" fmla="*/ 479069 h 1143325"/>
                <a:gd name="connsiteX7" fmla="*/ 853468 w 853468"/>
                <a:gd name="connsiteY7" fmla="*/ 1103068 h 1143325"/>
                <a:gd name="connsiteX8" fmla="*/ 833339 w 853468"/>
                <a:gd name="connsiteY8" fmla="*/ 1131248 h 1143325"/>
                <a:gd name="connsiteX9" fmla="*/ 547508 w 853468"/>
                <a:gd name="connsiteY9" fmla="*/ 277780 h 1143325"/>
                <a:gd name="connsiteX10" fmla="*/ 483095 w 853468"/>
                <a:gd name="connsiteY10" fmla="*/ 342192 h 1143325"/>
                <a:gd name="connsiteX11" fmla="*/ 483095 w 853468"/>
                <a:gd name="connsiteY11" fmla="*/ 966191 h 1143325"/>
                <a:gd name="connsiteX12" fmla="*/ 483095 w 853468"/>
                <a:gd name="connsiteY12" fmla="*/ 966191 h 1143325"/>
                <a:gd name="connsiteX13" fmla="*/ 503224 w 853468"/>
                <a:gd name="connsiteY13" fmla="*/ 990345 h 1143325"/>
                <a:gd name="connsiteX14" fmla="*/ 591792 w 853468"/>
                <a:gd name="connsiteY14" fmla="*/ 990345 h 1143325"/>
                <a:gd name="connsiteX15" fmla="*/ 611921 w 853468"/>
                <a:gd name="connsiteY15" fmla="*/ 966191 h 1143325"/>
                <a:gd name="connsiteX16" fmla="*/ 611921 w 853468"/>
                <a:gd name="connsiteY16" fmla="*/ 966191 h 1143325"/>
                <a:gd name="connsiteX17" fmla="*/ 611921 w 853468"/>
                <a:gd name="connsiteY17" fmla="*/ 342192 h 1143325"/>
                <a:gd name="connsiteX18" fmla="*/ 547508 w 853468"/>
                <a:gd name="connsiteY18" fmla="*/ 277780 h 1143325"/>
                <a:gd name="connsiteX19" fmla="*/ 305960 w 853468"/>
                <a:gd name="connsiteY19" fmla="*/ 136877 h 1143325"/>
                <a:gd name="connsiteX20" fmla="*/ 241548 w 853468"/>
                <a:gd name="connsiteY20" fmla="*/ 201290 h 1143325"/>
                <a:gd name="connsiteX21" fmla="*/ 241548 w 853468"/>
                <a:gd name="connsiteY21" fmla="*/ 825288 h 1143325"/>
                <a:gd name="connsiteX22" fmla="*/ 261677 w 853468"/>
                <a:gd name="connsiteY22" fmla="*/ 849443 h 1143325"/>
                <a:gd name="connsiteX23" fmla="*/ 350244 w 853468"/>
                <a:gd name="connsiteY23" fmla="*/ 849443 h 1143325"/>
                <a:gd name="connsiteX24" fmla="*/ 370373 w 853468"/>
                <a:gd name="connsiteY24" fmla="*/ 825288 h 1143325"/>
                <a:gd name="connsiteX25" fmla="*/ 370373 w 853468"/>
                <a:gd name="connsiteY25" fmla="*/ 825288 h 1143325"/>
                <a:gd name="connsiteX26" fmla="*/ 370373 w 853468"/>
                <a:gd name="connsiteY26" fmla="*/ 201290 h 1143325"/>
                <a:gd name="connsiteX27" fmla="*/ 370373 w 853468"/>
                <a:gd name="connsiteY27" fmla="*/ 201290 h 1143325"/>
                <a:gd name="connsiteX28" fmla="*/ 305960 w 853468"/>
                <a:gd name="connsiteY28" fmla="*/ 136877 h 1143325"/>
                <a:gd name="connsiteX29" fmla="*/ 128825 w 853468"/>
                <a:gd name="connsiteY29" fmla="*/ 64413 h 1143325"/>
                <a:gd name="connsiteX30" fmla="*/ 64413 w 853468"/>
                <a:gd name="connsiteY30" fmla="*/ 0 h 1143325"/>
                <a:gd name="connsiteX31" fmla="*/ 0 w 853468"/>
                <a:gd name="connsiteY31" fmla="*/ 64413 h 1143325"/>
                <a:gd name="connsiteX32" fmla="*/ 0 w 853468"/>
                <a:gd name="connsiteY32" fmla="*/ 688411 h 1143325"/>
                <a:gd name="connsiteX33" fmla="*/ 0 w 853468"/>
                <a:gd name="connsiteY33" fmla="*/ 688411 h 1143325"/>
                <a:gd name="connsiteX34" fmla="*/ 20129 w 853468"/>
                <a:gd name="connsiteY34" fmla="*/ 712566 h 1143325"/>
                <a:gd name="connsiteX35" fmla="*/ 108696 w 853468"/>
                <a:gd name="connsiteY35" fmla="*/ 712566 h 1143325"/>
                <a:gd name="connsiteX36" fmla="*/ 128825 w 853468"/>
                <a:gd name="connsiteY36" fmla="*/ 688411 h 1143325"/>
                <a:gd name="connsiteX37" fmla="*/ 128825 w 853468"/>
                <a:gd name="connsiteY37" fmla="*/ 64413 h 1143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53468" h="1143325">
                  <a:moveTo>
                    <a:pt x="833339" y="1131248"/>
                  </a:moveTo>
                  <a:cubicBezTo>
                    <a:pt x="809184" y="1147351"/>
                    <a:pt x="768927" y="1147351"/>
                    <a:pt x="744772" y="1131248"/>
                  </a:cubicBezTo>
                  <a:cubicBezTo>
                    <a:pt x="732694" y="1123196"/>
                    <a:pt x="724643" y="1115145"/>
                    <a:pt x="724643" y="1107093"/>
                  </a:cubicBezTo>
                  <a:lnTo>
                    <a:pt x="724643" y="1107093"/>
                  </a:lnTo>
                  <a:lnTo>
                    <a:pt x="724643" y="479069"/>
                  </a:lnTo>
                  <a:cubicBezTo>
                    <a:pt x="724643" y="442837"/>
                    <a:pt x="752823" y="414657"/>
                    <a:pt x="789055" y="414657"/>
                  </a:cubicBezTo>
                  <a:cubicBezTo>
                    <a:pt x="825288" y="414657"/>
                    <a:pt x="853468" y="442837"/>
                    <a:pt x="853468" y="479069"/>
                  </a:cubicBezTo>
                  <a:lnTo>
                    <a:pt x="853468" y="1103068"/>
                  </a:lnTo>
                  <a:cubicBezTo>
                    <a:pt x="849442" y="1115145"/>
                    <a:pt x="845417" y="1123196"/>
                    <a:pt x="833339" y="1131248"/>
                  </a:cubicBezTo>
                  <a:close/>
                  <a:moveTo>
                    <a:pt x="547508" y="277780"/>
                  </a:moveTo>
                  <a:cubicBezTo>
                    <a:pt x="511276" y="277780"/>
                    <a:pt x="483095" y="305960"/>
                    <a:pt x="483095" y="342192"/>
                  </a:cubicBezTo>
                  <a:lnTo>
                    <a:pt x="483095" y="966191"/>
                  </a:lnTo>
                  <a:lnTo>
                    <a:pt x="483095" y="966191"/>
                  </a:lnTo>
                  <a:cubicBezTo>
                    <a:pt x="483095" y="974242"/>
                    <a:pt x="491147" y="986319"/>
                    <a:pt x="503224" y="990345"/>
                  </a:cubicBezTo>
                  <a:cubicBezTo>
                    <a:pt x="527379" y="1006448"/>
                    <a:pt x="567637" y="1006448"/>
                    <a:pt x="591792" y="990345"/>
                  </a:cubicBezTo>
                  <a:cubicBezTo>
                    <a:pt x="603869" y="982294"/>
                    <a:pt x="611921" y="974242"/>
                    <a:pt x="611921" y="966191"/>
                  </a:cubicBezTo>
                  <a:lnTo>
                    <a:pt x="611921" y="966191"/>
                  </a:lnTo>
                  <a:lnTo>
                    <a:pt x="611921" y="342192"/>
                  </a:lnTo>
                  <a:cubicBezTo>
                    <a:pt x="611921" y="305960"/>
                    <a:pt x="583740" y="277780"/>
                    <a:pt x="547508" y="277780"/>
                  </a:cubicBezTo>
                  <a:close/>
                  <a:moveTo>
                    <a:pt x="305960" y="136877"/>
                  </a:moveTo>
                  <a:cubicBezTo>
                    <a:pt x="269728" y="136877"/>
                    <a:pt x="241548" y="165058"/>
                    <a:pt x="241548" y="201290"/>
                  </a:cubicBezTo>
                  <a:lnTo>
                    <a:pt x="241548" y="825288"/>
                  </a:lnTo>
                  <a:cubicBezTo>
                    <a:pt x="241548" y="833339"/>
                    <a:pt x="249599" y="845417"/>
                    <a:pt x="261677" y="849443"/>
                  </a:cubicBezTo>
                  <a:cubicBezTo>
                    <a:pt x="285831" y="865546"/>
                    <a:pt x="326089" y="865546"/>
                    <a:pt x="350244" y="849443"/>
                  </a:cubicBezTo>
                  <a:cubicBezTo>
                    <a:pt x="362321" y="841391"/>
                    <a:pt x="370373" y="833339"/>
                    <a:pt x="370373" y="825288"/>
                  </a:cubicBezTo>
                  <a:lnTo>
                    <a:pt x="370373" y="825288"/>
                  </a:lnTo>
                  <a:lnTo>
                    <a:pt x="370373" y="201290"/>
                  </a:lnTo>
                  <a:cubicBezTo>
                    <a:pt x="370373" y="201290"/>
                    <a:pt x="370373" y="201290"/>
                    <a:pt x="370373" y="201290"/>
                  </a:cubicBezTo>
                  <a:cubicBezTo>
                    <a:pt x="370373" y="169083"/>
                    <a:pt x="342192" y="136877"/>
                    <a:pt x="305960" y="136877"/>
                  </a:cubicBezTo>
                  <a:close/>
                  <a:moveTo>
                    <a:pt x="128825" y="64413"/>
                  </a:moveTo>
                  <a:cubicBezTo>
                    <a:pt x="128825" y="28181"/>
                    <a:pt x="100645" y="0"/>
                    <a:pt x="64413" y="0"/>
                  </a:cubicBezTo>
                  <a:cubicBezTo>
                    <a:pt x="28181" y="0"/>
                    <a:pt x="0" y="28181"/>
                    <a:pt x="0" y="64413"/>
                  </a:cubicBezTo>
                  <a:lnTo>
                    <a:pt x="0" y="688411"/>
                  </a:lnTo>
                  <a:lnTo>
                    <a:pt x="0" y="688411"/>
                  </a:lnTo>
                  <a:cubicBezTo>
                    <a:pt x="0" y="696462"/>
                    <a:pt x="8052" y="708540"/>
                    <a:pt x="20129" y="712566"/>
                  </a:cubicBezTo>
                  <a:cubicBezTo>
                    <a:pt x="44284" y="728669"/>
                    <a:pt x="84542" y="728669"/>
                    <a:pt x="108696" y="712566"/>
                  </a:cubicBezTo>
                  <a:cubicBezTo>
                    <a:pt x="120774" y="704514"/>
                    <a:pt x="128825" y="696462"/>
                    <a:pt x="128825" y="688411"/>
                  </a:cubicBezTo>
                  <a:lnTo>
                    <a:pt x="128825" y="64413"/>
                  </a:lnTo>
                  <a:close/>
                </a:path>
              </a:pathLst>
            </a:custGeom>
            <a:solidFill>
              <a:srgbClr val="7c4efd"/>
            </a:solidFill>
            <a:ln w="4013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97" name="Drawing 10">
              <a:extLst>
                <a:ext uri="{FF2B5EF4-FFF2-40B4-BE49-F238E27FC236}">
                  <a16:creationId xmlns:a16="http://schemas.microsoft.com/office/drawing/2014/main" id="{37030A85-C200-47B6-9825-A5279C4A50D9}"/>
                </a:ext>
              </a:extLst>
            </p:cNvPr>
            <p:cNvGrpSpPr/>
            <p:nvPr/>
          </p:nvGrpSpPr>
          <p:grpSpPr>
            <a:xfrm>
              <a:off x="1351149" y="9106699"/>
              <a:ext cx="653967" cy="1266743"/>
              <a:chOff x="1351149" y="9106699"/>
              <a:chExt cx="653967" cy="1266743"/>
            </a:xfrm>
            <a:solidFill>
              <a:srgbClr val="3b2f4e"/>
            </a:solidFill>
          </p:grpSpPr>
          <p:sp>
            <p:nvSpPr>
              <p:cNvPr id="98" name="Polyline: figure 97">
                <a:extLst>
                  <a:ext uri="{FF2B5EF4-FFF2-40B4-BE49-F238E27FC236}">
                    <a16:creationId xmlns:a16="http://schemas.microsoft.com/office/drawing/2014/main" id="{D11F0835-88D4-46D7-A208-9B8F77CD8D10}"/>
                  </a:ext>
                </a:extLst>
              </p:cNvPr>
              <p:cNvSpPr/>
              <p:nvPr/>
            </p:nvSpPr>
            <p:spPr>
              <a:xfrm>
                <a:off x="1351149" y="9944064"/>
                <a:ext cx="648152" cy="429378"/>
              </a:xfrm>
              <a:custGeom>
                <a:avLst/>
                <a:gdLst>
                  <a:gd name="connsiteX0" fmla="*/ 615946 w 648152"/>
                  <a:gd name="connsiteY0" fmla="*/ 312630 h 429378"/>
                  <a:gd name="connsiteX1" fmla="*/ 615946 w 648152"/>
                  <a:gd name="connsiteY1" fmla="*/ 312630 h 429378"/>
                  <a:gd name="connsiteX2" fmla="*/ 76490 w 648152"/>
                  <a:gd name="connsiteY2" fmla="*/ 2644 h 429378"/>
                  <a:gd name="connsiteX3" fmla="*/ 44284 w 648152"/>
                  <a:gd name="connsiteY3" fmla="*/ 6670 h 429378"/>
                  <a:gd name="connsiteX4" fmla="*/ 0 w 648152"/>
                  <a:gd name="connsiteY4" fmla="*/ 83160 h 429378"/>
                  <a:gd name="connsiteX5" fmla="*/ 12077 w 648152"/>
                  <a:gd name="connsiteY5" fmla="*/ 111341 h 429378"/>
                  <a:gd name="connsiteX6" fmla="*/ 12077 w 648152"/>
                  <a:gd name="connsiteY6" fmla="*/ 111341 h 429378"/>
                  <a:gd name="connsiteX7" fmla="*/ 551534 w 648152"/>
                  <a:gd name="connsiteY7" fmla="*/ 421327 h 429378"/>
                  <a:gd name="connsiteX8" fmla="*/ 551534 w 648152"/>
                  <a:gd name="connsiteY8" fmla="*/ 421327 h 429378"/>
                  <a:gd name="connsiteX9" fmla="*/ 640101 w 648152"/>
                  <a:gd name="connsiteY9" fmla="*/ 397172 h 429378"/>
                  <a:gd name="connsiteX10" fmla="*/ 615946 w 648152"/>
                  <a:gd name="connsiteY10" fmla="*/ 312630 h 429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152" h="429378">
                    <a:moveTo>
                      <a:pt x="615946" y="312630"/>
                    </a:moveTo>
                    <a:lnTo>
                      <a:pt x="615946" y="312630"/>
                    </a:lnTo>
                    <a:lnTo>
                      <a:pt x="76490" y="2644"/>
                    </a:lnTo>
                    <a:cubicBezTo>
                      <a:pt x="68439" y="-1381"/>
                      <a:pt x="56361" y="-1381"/>
                      <a:pt x="44284" y="6670"/>
                    </a:cubicBezTo>
                    <a:cubicBezTo>
                      <a:pt x="20129" y="22773"/>
                      <a:pt x="0" y="54980"/>
                      <a:pt x="0" y="83160"/>
                    </a:cubicBezTo>
                    <a:cubicBezTo>
                      <a:pt x="0" y="95238"/>
                      <a:pt x="4026" y="107315"/>
                      <a:pt x="12077" y="111341"/>
                    </a:cubicBezTo>
                    <a:lnTo>
                      <a:pt x="12077" y="111341"/>
                    </a:lnTo>
                    <a:lnTo>
                      <a:pt x="551534" y="421327"/>
                    </a:lnTo>
                    <a:cubicBezTo>
                      <a:pt x="551534" y="421327"/>
                      <a:pt x="551534" y="421327"/>
                      <a:pt x="551534" y="421327"/>
                    </a:cubicBezTo>
                    <a:cubicBezTo>
                      <a:pt x="583740" y="437430"/>
                      <a:pt x="619972" y="429379"/>
                      <a:pt x="640101" y="397172"/>
                    </a:cubicBezTo>
                    <a:cubicBezTo>
                      <a:pt x="656204" y="368992"/>
                      <a:pt x="648153" y="328734"/>
                      <a:pt x="615946" y="312630"/>
                    </a:cubicBez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99" name="Polyline: figure 98">
                <a:extLst>
                  <a:ext uri="{FF2B5EF4-FFF2-40B4-BE49-F238E27FC236}">
                    <a16:creationId xmlns:a16="http://schemas.microsoft.com/office/drawing/2014/main" id="{4436A861-6272-4E8A-89D2-AB7FB01FD861}"/>
                  </a:ext>
                </a:extLst>
              </p:cNvPr>
              <p:cNvSpPr/>
              <p:nvPr/>
            </p:nvSpPr>
            <p:spPr>
              <a:xfrm>
                <a:off x="1355175" y="9666284"/>
                <a:ext cx="649941" cy="429378"/>
              </a:xfrm>
              <a:custGeom>
                <a:avLst/>
                <a:gdLst>
                  <a:gd name="connsiteX0" fmla="*/ 615946 w 649941"/>
                  <a:gd name="connsiteY0" fmla="*/ 316656 h 429378"/>
                  <a:gd name="connsiteX1" fmla="*/ 615946 w 649941"/>
                  <a:gd name="connsiteY1" fmla="*/ 316656 h 429378"/>
                  <a:gd name="connsiteX2" fmla="*/ 76490 w 649941"/>
                  <a:gd name="connsiteY2" fmla="*/ 2644 h 429378"/>
                  <a:gd name="connsiteX3" fmla="*/ 76490 w 649941"/>
                  <a:gd name="connsiteY3" fmla="*/ 2644 h 429378"/>
                  <a:gd name="connsiteX4" fmla="*/ 76490 w 649941"/>
                  <a:gd name="connsiteY4" fmla="*/ 2644 h 429378"/>
                  <a:gd name="connsiteX5" fmla="*/ 76490 w 649941"/>
                  <a:gd name="connsiteY5" fmla="*/ 2644 h 429378"/>
                  <a:gd name="connsiteX6" fmla="*/ 44284 w 649941"/>
                  <a:gd name="connsiteY6" fmla="*/ 6670 h 429378"/>
                  <a:gd name="connsiteX7" fmla="*/ 0 w 649941"/>
                  <a:gd name="connsiteY7" fmla="*/ 83160 h 429378"/>
                  <a:gd name="connsiteX8" fmla="*/ 12077 w 649941"/>
                  <a:gd name="connsiteY8" fmla="*/ 111341 h 429378"/>
                  <a:gd name="connsiteX9" fmla="*/ 12077 w 649941"/>
                  <a:gd name="connsiteY9" fmla="*/ 111341 h 429378"/>
                  <a:gd name="connsiteX10" fmla="*/ 551534 w 649941"/>
                  <a:gd name="connsiteY10" fmla="*/ 421327 h 429378"/>
                  <a:gd name="connsiteX11" fmla="*/ 551534 w 649941"/>
                  <a:gd name="connsiteY11" fmla="*/ 421327 h 429378"/>
                  <a:gd name="connsiteX12" fmla="*/ 640101 w 649941"/>
                  <a:gd name="connsiteY12" fmla="*/ 397172 h 429378"/>
                  <a:gd name="connsiteX13" fmla="*/ 615946 w 649941"/>
                  <a:gd name="connsiteY13" fmla="*/ 316656 h 429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49941" h="429378">
                    <a:moveTo>
                      <a:pt x="615946" y="316656"/>
                    </a:moveTo>
                    <a:lnTo>
                      <a:pt x="615946" y="316656"/>
                    </a:lnTo>
                    <a:lnTo>
                      <a:pt x="76490" y="2644"/>
                    </a:lnTo>
                    <a:cubicBezTo>
                      <a:pt x="76490" y="2644"/>
                      <a:pt x="76490" y="2644"/>
                      <a:pt x="76490" y="2644"/>
                    </a:cubicBezTo>
                    <a:lnTo>
                      <a:pt x="76490" y="2644"/>
                    </a:lnTo>
                    <a:lnTo>
                      <a:pt x="76490" y="2644"/>
                    </a:lnTo>
                    <a:cubicBezTo>
                      <a:pt x="68438" y="-1381"/>
                      <a:pt x="56361" y="-1381"/>
                      <a:pt x="44284" y="6670"/>
                    </a:cubicBezTo>
                    <a:cubicBezTo>
                      <a:pt x="20129" y="22773"/>
                      <a:pt x="0" y="54980"/>
                      <a:pt x="0" y="83160"/>
                    </a:cubicBezTo>
                    <a:cubicBezTo>
                      <a:pt x="0" y="95238"/>
                      <a:pt x="4026" y="107315"/>
                      <a:pt x="12077" y="111341"/>
                    </a:cubicBezTo>
                    <a:lnTo>
                      <a:pt x="12077" y="111341"/>
                    </a:lnTo>
                    <a:lnTo>
                      <a:pt x="551534" y="421327"/>
                    </a:lnTo>
                    <a:cubicBezTo>
                      <a:pt x="551534" y="421327"/>
                      <a:pt x="551534" y="421327"/>
                      <a:pt x="551534" y="421327"/>
                    </a:cubicBezTo>
                    <a:cubicBezTo>
                      <a:pt x="583740" y="437430"/>
                      <a:pt x="619972" y="429379"/>
                      <a:pt x="640101" y="397172"/>
                    </a:cubicBezTo>
                    <a:cubicBezTo>
                      <a:pt x="660230" y="373017"/>
                      <a:pt x="648153" y="332759"/>
                      <a:pt x="615946" y="316656"/>
                    </a:cubicBez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00" name="Polyline: figure 99">
                <a:extLst>
                  <a:ext uri="{FF2B5EF4-FFF2-40B4-BE49-F238E27FC236}">
                    <a16:creationId xmlns:a16="http://schemas.microsoft.com/office/drawing/2014/main" id="{D9E05FED-7AFE-46B0-A3D8-A143A85B606B}"/>
                  </a:ext>
                </a:extLst>
              </p:cNvPr>
              <p:cNvSpPr/>
              <p:nvPr/>
            </p:nvSpPr>
            <p:spPr>
              <a:xfrm>
                <a:off x="1355175" y="9388505"/>
                <a:ext cx="649941" cy="429378"/>
              </a:xfrm>
              <a:custGeom>
                <a:avLst/>
                <a:gdLst>
                  <a:gd name="connsiteX0" fmla="*/ 615946 w 649941"/>
                  <a:gd name="connsiteY0" fmla="*/ 316656 h 429378"/>
                  <a:gd name="connsiteX1" fmla="*/ 615946 w 649941"/>
                  <a:gd name="connsiteY1" fmla="*/ 316656 h 429378"/>
                  <a:gd name="connsiteX2" fmla="*/ 76490 w 649941"/>
                  <a:gd name="connsiteY2" fmla="*/ 2644 h 429378"/>
                  <a:gd name="connsiteX3" fmla="*/ 76490 w 649941"/>
                  <a:gd name="connsiteY3" fmla="*/ 2644 h 429378"/>
                  <a:gd name="connsiteX4" fmla="*/ 76490 w 649941"/>
                  <a:gd name="connsiteY4" fmla="*/ 2644 h 429378"/>
                  <a:gd name="connsiteX5" fmla="*/ 76490 w 649941"/>
                  <a:gd name="connsiteY5" fmla="*/ 2644 h 429378"/>
                  <a:gd name="connsiteX6" fmla="*/ 44284 w 649941"/>
                  <a:gd name="connsiteY6" fmla="*/ 6670 h 429378"/>
                  <a:gd name="connsiteX7" fmla="*/ 0 w 649941"/>
                  <a:gd name="connsiteY7" fmla="*/ 83160 h 429378"/>
                  <a:gd name="connsiteX8" fmla="*/ 12077 w 649941"/>
                  <a:gd name="connsiteY8" fmla="*/ 111341 h 429378"/>
                  <a:gd name="connsiteX9" fmla="*/ 12077 w 649941"/>
                  <a:gd name="connsiteY9" fmla="*/ 111341 h 429378"/>
                  <a:gd name="connsiteX10" fmla="*/ 551534 w 649941"/>
                  <a:gd name="connsiteY10" fmla="*/ 421327 h 429378"/>
                  <a:gd name="connsiteX11" fmla="*/ 551534 w 649941"/>
                  <a:gd name="connsiteY11" fmla="*/ 421327 h 429378"/>
                  <a:gd name="connsiteX12" fmla="*/ 640101 w 649941"/>
                  <a:gd name="connsiteY12" fmla="*/ 397172 h 429378"/>
                  <a:gd name="connsiteX13" fmla="*/ 615946 w 649941"/>
                  <a:gd name="connsiteY13" fmla="*/ 316656 h 429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49941" h="429378">
                    <a:moveTo>
                      <a:pt x="615946" y="316656"/>
                    </a:moveTo>
                    <a:lnTo>
                      <a:pt x="615946" y="316656"/>
                    </a:lnTo>
                    <a:lnTo>
                      <a:pt x="76490" y="2644"/>
                    </a:lnTo>
                    <a:cubicBezTo>
                      <a:pt x="76490" y="2644"/>
                      <a:pt x="76490" y="2644"/>
                      <a:pt x="76490" y="2644"/>
                    </a:cubicBezTo>
                    <a:lnTo>
                      <a:pt x="76490" y="2644"/>
                    </a:lnTo>
                    <a:lnTo>
                      <a:pt x="76490" y="2644"/>
                    </a:lnTo>
                    <a:cubicBezTo>
                      <a:pt x="68438" y="-1381"/>
                      <a:pt x="56361" y="-1381"/>
                      <a:pt x="44284" y="6670"/>
                    </a:cubicBezTo>
                    <a:cubicBezTo>
                      <a:pt x="20129" y="22773"/>
                      <a:pt x="0" y="54980"/>
                      <a:pt x="0" y="83160"/>
                    </a:cubicBezTo>
                    <a:cubicBezTo>
                      <a:pt x="0" y="95238"/>
                      <a:pt x="4026" y="107315"/>
                      <a:pt x="12077" y="111341"/>
                    </a:cubicBezTo>
                    <a:lnTo>
                      <a:pt x="12077" y="111341"/>
                    </a:lnTo>
                    <a:lnTo>
                      <a:pt x="551534" y="421327"/>
                    </a:lnTo>
                    <a:cubicBezTo>
                      <a:pt x="551534" y="421327"/>
                      <a:pt x="551534" y="421327"/>
                      <a:pt x="551534" y="421327"/>
                    </a:cubicBezTo>
                    <a:cubicBezTo>
                      <a:pt x="583740" y="437430"/>
                      <a:pt x="619972" y="429378"/>
                      <a:pt x="640101" y="397172"/>
                    </a:cubicBezTo>
                    <a:cubicBezTo>
                      <a:pt x="660230" y="373017"/>
                      <a:pt x="648153" y="332759"/>
                      <a:pt x="615946" y="316656"/>
                    </a:cubicBez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01" name="Polyline: figure 100">
                <a:extLst>
                  <a:ext uri="{FF2B5EF4-FFF2-40B4-BE49-F238E27FC236}">
                    <a16:creationId xmlns:a16="http://schemas.microsoft.com/office/drawing/2014/main" id="{FE5BFE00-FEF0-4253-ABBD-49081C1F1DE1}"/>
                  </a:ext>
                </a:extLst>
              </p:cNvPr>
              <p:cNvSpPr/>
              <p:nvPr/>
            </p:nvSpPr>
            <p:spPr>
              <a:xfrm>
                <a:off x="1355175" y="9106699"/>
                <a:ext cx="648152" cy="437430"/>
              </a:xfrm>
              <a:custGeom>
                <a:avLst/>
                <a:gdLst>
                  <a:gd name="connsiteX0" fmla="*/ 12077 w 648152"/>
                  <a:gd name="connsiteY0" fmla="*/ 119392 h 437430"/>
                  <a:gd name="connsiteX1" fmla="*/ 551534 w 648152"/>
                  <a:gd name="connsiteY1" fmla="*/ 429378 h 437430"/>
                  <a:gd name="connsiteX2" fmla="*/ 551534 w 648152"/>
                  <a:gd name="connsiteY2" fmla="*/ 429378 h 437430"/>
                  <a:gd name="connsiteX3" fmla="*/ 640101 w 648152"/>
                  <a:gd name="connsiteY3" fmla="*/ 405224 h 437430"/>
                  <a:gd name="connsiteX4" fmla="*/ 615946 w 648152"/>
                  <a:gd name="connsiteY4" fmla="*/ 316656 h 437430"/>
                  <a:gd name="connsiteX5" fmla="*/ 615946 w 648152"/>
                  <a:gd name="connsiteY5" fmla="*/ 316656 h 437430"/>
                  <a:gd name="connsiteX6" fmla="*/ 76490 w 648152"/>
                  <a:gd name="connsiteY6" fmla="*/ 2644 h 437430"/>
                  <a:gd name="connsiteX7" fmla="*/ 76490 w 648152"/>
                  <a:gd name="connsiteY7" fmla="*/ 2644 h 437430"/>
                  <a:gd name="connsiteX8" fmla="*/ 76490 w 648152"/>
                  <a:gd name="connsiteY8" fmla="*/ 2644 h 437430"/>
                  <a:gd name="connsiteX9" fmla="*/ 76490 w 648152"/>
                  <a:gd name="connsiteY9" fmla="*/ 2644 h 437430"/>
                  <a:gd name="connsiteX10" fmla="*/ 44284 w 648152"/>
                  <a:gd name="connsiteY10" fmla="*/ 6670 h 437430"/>
                  <a:gd name="connsiteX11" fmla="*/ 0 w 648152"/>
                  <a:gd name="connsiteY11" fmla="*/ 83160 h 437430"/>
                  <a:gd name="connsiteX12" fmla="*/ 12077 w 648152"/>
                  <a:gd name="connsiteY12" fmla="*/ 119392 h 437430"/>
                  <a:gd name="connsiteX13" fmla="*/ 12077 w 648152"/>
                  <a:gd name="connsiteY13" fmla="*/ 119392 h 437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48152" h="437430">
                    <a:moveTo>
                      <a:pt x="12077" y="119392"/>
                    </a:moveTo>
                    <a:lnTo>
                      <a:pt x="551534" y="429378"/>
                    </a:lnTo>
                    <a:cubicBezTo>
                      <a:pt x="551534" y="429378"/>
                      <a:pt x="551534" y="429378"/>
                      <a:pt x="551534" y="429378"/>
                    </a:cubicBezTo>
                    <a:cubicBezTo>
                      <a:pt x="583740" y="445482"/>
                      <a:pt x="619972" y="437430"/>
                      <a:pt x="640101" y="405224"/>
                    </a:cubicBezTo>
                    <a:cubicBezTo>
                      <a:pt x="656204" y="373017"/>
                      <a:pt x="648153" y="336785"/>
                      <a:pt x="615946" y="316656"/>
                    </a:cubicBezTo>
                    <a:lnTo>
                      <a:pt x="615946" y="316656"/>
                    </a:lnTo>
                    <a:lnTo>
                      <a:pt x="76490" y="2644"/>
                    </a:lnTo>
                    <a:lnTo>
                      <a:pt x="76490" y="2644"/>
                    </a:lnTo>
                    <a:lnTo>
                      <a:pt x="76490" y="2644"/>
                    </a:lnTo>
                    <a:lnTo>
                      <a:pt x="76490" y="2644"/>
                    </a:lnTo>
                    <a:cubicBezTo>
                      <a:pt x="68438" y="-1381"/>
                      <a:pt x="56361" y="-1381"/>
                      <a:pt x="44284" y="6670"/>
                    </a:cubicBezTo>
                    <a:cubicBezTo>
                      <a:pt x="20129" y="22773"/>
                      <a:pt x="0" y="54980"/>
                      <a:pt x="0" y="83160"/>
                    </a:cubicBezTo>
                    <a:cubicBezTo>
                      <a:pt x="0" y="103289"/>
                      <a:pt x="4026" y="111341"/>
                      <a:pt x="12077" y="119392"/>
                    </a:cubicBezTo>
                    <a:lnTo>
                      <a:pt x="12077" y="119392"/>
                    </a:lnTo>
                    <a:close/>
                  </a:path>
                </a:pathLst>
              </a:custGeom>
              <a:solidFill>
                <a:srgbClr val="3b2f4e"/>
              </a:solidFill>
              <a:ln w="4013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103" name="Drawing 101">
            <a:extLst>
              <a:ext uri="{FF2B5EF4-FFF2-40B4-BE49-F238E27FC236}">
                <a16:creationId xmlns:a16="http://schemas.microsoft.com/office/drawing/2014/main" id="{04943D38-A9B1-4C8A-9779-399951562D7D}"/>
              </a:ext>
            </a:extLst>
          </p:cNvPr>
          <p:cNvGrpSpPr/>
          <p:nvPr/>
        </p:nvGrpSpPr>
        <p:grpSpPr>
          <a:xfrm flipH="1">
            <a:off x="111028" y="2128771"/>
            <a:ext cx="785347" cy="1086652"/>
            <a:chOff x="292900" y="5676724"/>
            <a:chExt cx="2094258" cy="2897738"/>
          </a:xfrm>
          <a:solidFill>
            <a:srgbClr val="000000"/>
          </a:solidFill>
        </p:grpSpPr>
        <p:sp>
          <p:nvSpPr>
            <p:cNvPr id="104" name="Polyline: figure 103">
              <a:extLst>
                <a:ext uri="{FF2B5EF4-FFF2-40B4-BE49-F238E27FC236}">
                  <a16:creationId xmlns:a16="http://schemas.microsoft.com/office/drawing/2014/main" id="{7DF05F5F-CB66-4141-A6C7-AF5A7379BB91}"/>
                </a:ext>
              </a:extLst>
            </p:cNvPr>
            <p:cNvSpPr/>
            <p:nvPr/>
          </p:nvSpPr>
          <p:spPr>
            <a:xfrm>
              <a:off x="1242873" y="6011374"/>
              <a:ext cx="1144285" cy="2410305"/>
            </a:xfrm>
            <a:custGeom>
              <a:avLst/>
              <a:gdLst>
                <a:gd name="connsiteX0" fmla="*/ 115148 w 1144285"/>
                <a:gd name="connsiteY0" fmla="*/ 1879149 h 2410305"/>
                <a:gd name="connsiteX1" fmla="*/ 572143 w 1144285"/>
                <a:gd name="connsiteY1" fmla="*/ 1087505 h 2410305"/>
                <a:gd name="connsiteX2" fmla="*/ 572143 w 1144285"/>
                <a:gd name="connsiteY2" fmla="*/ 126737 h 2410305"/>
                <a:gd name="connsiteX3" fmla="*/ 572143 w 1144285"/>
                <a:gd name="connsiteY3" fmla="*/ 126737 h 2410305"/>
                <a:gd name="connsiteX4" fmla="*/ 687291 w 1144285"/>
                <a:gd name="connsiteY4" fmla="*/ 61966 h 2410305"/>
                <a:gd name="connsiteX5" fmla="*/ 1011146 w 1144285"/>
                <a:gd name="connsiteY5" fmla="*/ 29581 h 2410305"/>
                <a:gd name="connsiteX6" fmla="*/ 1011146 w 1144285"/>
                <a:gd name="connsiteY6" fmla="*/ 29581 h 2410305"/>
                <a:gd name="connsiteX7" fmla="*/ 1014744 w 1144285"/>
                <a:gd name="connsiteY7" fmla="*/ 33179 h 2410305"/>
                <a:gd name="connsiteX8" fmla="*/ 1144286 w 1144285"/>
                <a:gd name="connsiteY8" fmla="*/ 328246 h 2410305"/>
                <a:gd name="connsiteX9" fmla="*/ 1144286 w 1144285"/>
                <a:gd name="connsiteY9" fmla="*/ 1422155 h 2410305"/>
                <a:gd name="connsiteX10" fmla="*/ 687291 w 1144285"/>
                <a:gd name="connsiteY10" fmla="*/ 2213799 h 2410305"/>
                <a:gd name="connsiteX11" fmla="*/ 456995 w 1144285"/>
                <a:gd name="connsiteY11" fmla="*/ 2346939 h 2410305"/>
                <a:gd name="connsiteX12" fmla="*/ 0 w 1144285"/>
                <a:gd name="connsiteY12" fmla="*/ 2080659 h 2410305"/>
                <a:gd name="connsiteX13" fmla="*/ 0 w 1144285"/>
                <a:gd name="connsiteY13" fmla="*/ 1947519 h 2410305"/>
                <a:gd name="connsiteX14" fmla="*/ 115148 w 1144285"/>
                <a:gd name="connsiteY14" fmla="*/ 1879149 h 241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4285" h="2410305">
                  <a:moveTo>
                    <a:pt x="115148" y="1879149"/>
                  </a:moveTo>
                  <a:cubicBezTo>
                    <a:pt x="367035" y="1731616"/>
                    <a:pt x="572143" y="1378974"/>
                    <a:pt x="572143" y="1087505"/>
                  </a:cubicBezTo>
                  <a:lnTo>
                    <a:pt x="572143" y="126737"/>
                  </a:lnTo>
                  <a:lnTo>
                    <a:pt x="572143" y="126737"/>
                  </a:lnTo>
                  <a:lnTo>
                    <a:pt x="687291" y="61966"/>
                  </a:lnTo>
                  <a:cubicBezTo>
                    <a:pt x="813235" y="-10002"/>
                    <a:pt x="928383" y="-17198"/>
                    <a:pt x="1011146" y="29581"/>
                  </a:cubicBezTo>
                  <a:lnTo>
                    <a:pt x="1011146" y="29581"/>
                  </a:lnTo>
                  <a:cubicBezTo>
                    <a:pt x="1011146" y="29581"/>
                    <a:pt x="1014744" y="29581"/>
                    <a:pt x="1014744" y="33179"/>
                  </a:cubicBezTo>
                  <a:cubicBezTo>
                    <a:pt x="1093908" y="83556"/>
                    <a:pt x="1144286" y="184311"/>
                    <a:pt x="1144286" y="328246"/>
                  </a:cubicBezTo>
                  <a:lnTo>
                    <a:pt x="1144286" y="1422155"/>
                  </a:lnTo>
                  <a:cubicBezTo>
                    <a:pt x="1144286" y="1713624"/>
                    <a:pt x="939178" y="2069864"/>
                    <a:pt x="687291" y="2213799"/>
                  </a:cubicBezTo>
                  <a:lnTo>
                    <a:pt x="456995" y="2346939"/>
                  </a:lnTo>
                  <a:cubicBezTo>
                    <a:pt x="205108" y="2494473"/>
                    <a:pt x="0" y="2375726"/>
                    <a:pt x="0" y="2080659"/>
                  </a:cubicBezTo>
                  <a:lnTo>
                    <a:pt x="0" y="1947519"/>
                  </a:lnTo>
                  <a:lnTo>
                    <a:pt x="115148" y="1879149"/>
                  </a:lnTo>
                  <a:close/>
                </a:path>
              </a:pathLst>
            </a:custGeom>
            <a:solidFill>
              <a:srgbClr val="3b2f4e"/>
            </a:solidFill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05" name="Polyline: figure 104">
              <a:extLst>
                <a:ext uri="{FF2B5EF4-FFF2-40B4-BE49-F238E27FC236}">
                  <a16:creationId xmlns:a16="http://schemas.microsoft.com/office/drawing/2014/main" id="{A1FBA102-32E5-4319-A872-CE1D3D9E44BE}"/>
                </a:ext>
              </a:extLst>
            </p:cNvPr>
            <p:cNvSpPr/>
            <p:nvPr/>
          </p:nvSpPr>
          <p:spPr>
            <a:xfrm>
              <a:off x="670730" y="5676724"/>
              <a:ext cx="1583288" cy="2403198"/>
            </a:xfrm>
            <a:custGeom>
              <a:avLst/>
              <a:gdLst>
                <a:gd name="connsiteX0" fmla="*/ 0 w 1583288"/>
                <a:gd name="connsiteY0" fmla="*/ 990349 h 2403198"/>
                <a:gd name="connsiteX1" fmla="*/ 456995 w 1583288"/>
                <a:gd name="connsiteY1" fmla="*/ 195106 h 2403198"/>
                <a:gd name="connsiteX2" fmla="*/ 687291 w 1583288"/>
                <a:gd name="connsiteY2" fmla="*/ 61966 h 2403198"/>
                <a:gd name="connsiteX3" fmla="*/ 1007547 w 1583288"/>
                <a:gd name="connsiteY3" fmla="*/ 29581 h 2403198"/>
                <a:gd name="connsiteX4" fmla="*/ 1007547 w 1583288"/>
                <a:gd name="connsiteY4" fmla="*/ 29581 h 2403198"/>
                <a:gd name="connsiteX5" fmla="*/ 1011146 w 1583288"/>
                <a:gd name="connsiteY5" fmla="*/ 29581 h 2403198"/>
                <a:gd name="connsiteX6" fmla="*/ 1011146 w 1583288"/>
                <a:gd name="connsiteY6" fmla="*/ 29581 h 2403198"/>
                <a:gd name="connsiteX7" fmla="*/ 1583288 w 1583288"/>
                <a:gd name="connsiteY7" fmla="*/ 360632 h 2403198"/>
                <a:gd name="connsiteX8" fmla="*/ 1259434 w 1583288"/>
                <a:gd name="connsiteY8" fmla="*/ 393017 h 2403198"/>
                <a:gd name="connsiteX9" fmla="*/ 1144286 w 1583288"/>
                <a:gd name="connsiteY9" fmla="*/ 457788 h 2403198"/>
                <a:gd name="connsiteX10" fmla="*/ 1144286 w 1583288"/>
                <a:gd name="connsiteY10" fmla="*/ 457788 h 2403198"/>
                <a:gd name="connsiteX11" fmla="*/ 1144286 w 1583288"/>
                <a:gd name="connsiteY11" fmla="*/ 457788 h 2403198"/>
                <a:gd name="connsiteX12" fmla="*/ 1029137 w 1583288"/>
                <a:gd name="connsiteY12" fmla="*/ 522559 h 2403198"/>
                <a:gd name="connsiteX13" fmla="*/ 572143 w 1583288"/>
                <a:gd name="connsiteY13" fmla="*/ 1314203 h 2403198"/>
                <a:gd name="connsiteX14" fmla="*/ 572143 w 1583288"/>
                <a:gd name="connsiteY14" fmla="*/ 2274971 h 2403198"/>
                <a:gd name="connsiteX15" fmla="*/ 456995 w 1583288"/>
                <a:gd name="connsiteY15" fmla="*/ 2339742 h 2403198"/>
                <a:gd name="connsiteX16" fmla="*/ 0 w 1583288"/>
                <a:gd name="connsiteY16" fmla="*/ 2077060 h 2403198"/>
                <a:gd name="connsiteX17" fmla="*/ 0 w 1583288"/>
                <a:gd name="connsiteY17" fmla="*/ 990349 h 2403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83288" h="2403198">
                  <a:moveTo>
                    <a:pt x="0" y="990349"/>
                  </a:moveTo>
                  <a:cubicBezTo>
                    <a:pt x="0" y="698880"/>
                    <a:pt x="205108" y="342640"/>
                    <a:pt x="456995" y="195106"/>
                  </a:cubicBezTo>
                  <a:lnTo>
                    <a:pt x="687291" y="61966"/>
                  </a:lnTo>
                  <a:cubicBezTo>
                    <a:pt x="813234" y="-10002"/>
                    <a:pt x="924784" y="-17198"/>
                    <a:pt x="1007547" y="29581"/>
                  </a:cubicBezTo>
                  <a:lnTo>
                    <a:pt x="1007547" y="29581"/>
                  </a:lnTo>
                  <a:lnTo>
                    <a:pt x="1011146" y="29581"/>
                  </a:lnTo>
                  <a:lnTo>
                    <a:pt x="1011146" y="29581"/>
                  </a:lnTo>
                  <a:lnTo>
                    <a:pt x="1583288" y="360632"/>
                  </a:lnTo>
                  <a:cubicBezTo>
                    <a:pt x="1500526" y="313853"/>
                    <a:pt x="1385377" y="321050"/>
                    <a:pt x="1259434" y="393017"/>
                  </a:cubicBezTo>
                  <a:lnTo>
                    <a:pt x="1144286" y="457788"/>
                  </a:lnTo>
                  <a:lnTo>
                    <a:pt x="1144286" y="457788"/>
                  </a:lnTo>
                  <a:lnTo>
                    <a:pt x="1144286" y="457788"/>
                  </a:lnTo>
                  <a:lnTo>
                    <a:pt x="1029137" y="522559"/>
                  </a:lnTo>
                  <a:cubicBezTo>
                    <a:pt x="777251" y="670093"/>
                    <a:pt x="572143" y="1022734"/>
                    <a:pt x="572143" y="1314203"/>
                  </a:cubicBezTo>
                  <a:lnTo>
                    <a:pt x="572143" y="2274971"/>
                  </a:lnTo>
                  <a:lnTo>
                    <a:pt x="456995" y="2339742"/>
                  </a:lnTo>
                  <a:cubicBezTo>
                    <a:pt x="205108" y="2487276"/>
                    <a:pt x="0" y="2368529"/>
                    <a:pt x="0" y="2077060"/>
                  </a:cubicBezTo>
                  <a:lnTo>
                    <a:pt x="0" y="990349"/>
                  </a:lnTo>
                  <a:close/>
                </a:path>
              </a:pathLst>
            </a:custGeom>
            <a:solidFill>
              <a:srgbClr val="a688fc"/>
            </a:solidFill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06" name="Polyline: figure 105">
              <a:extLst>
                <a:ext uri="{FF2B5EF4-FFF2-40B4-BE49-F238E27FC236}">
                  <a16:creationId xmlns:a16="http://schemas.microsoft.com/office/drawing/2014/main" id="{6CBD817A-BE92-4EFF-9021-EBF3FFE09B2A}"/>
                </a:ext>
              </a:extLst>
            </p:cNvPr>
            <p:cNvSpPr/>
            <p:nvPr/>
          </p:nvSpPr>
          <p:spPr>
            <a:xfrm>
              <a:off x="861444" y="5788972"/>
              <a:ext cx="1169474" cy="2407413"/>
            </a:xfrm>
            <a:custGeom>
              <a:avLst/>
              <a:gdLst>
                <a:gd name="connsiteX0" fmla="*/ 0 w 1169474"/>
                <a:gd name="connsiteY0" fmla="*/ 986052 h 2407413"/>
                <a:gd name="connsiteX1" fmla="*/ 0 w 1169474"/>
                <a:gd name="connsiteY1" fmla="*/ 2079961 h 2407413"/>
                <a:gd name="connsiteX2" fmla="*/ 244690 w 1169474"/>
                <a:gd name="connsiteY2" fmla="*/ 2407414 h 2407413"/>
                <a:gd name="connsiteX3" fmla="*/ 190714 w 1169474"/>
                <a:gd name="connsiteY3" fmla="*/ 2191511 h 2407413"/>
                <a:gd name="connsiteX4" fmla="*/ 190714 w 1169474"/>
                <a:gd name="connsiteY4" fmla="*/ 1097602 h 2407413"/>
                <a:gd name="connsiteX5" fmla="*/ 647709 w 1169474"/>
                <a:gd name="connsiteY5" fmla="*/ 305958 h 2407413"/>
                <a:gd name="connsiteX6" fmla="*/ 878005 w 1169474"/>
                <a:gd name="connsiteY6" fmla="*/ 172818 h 2407413"/>
                <a:gd name="connsiteX7" fmla="*/ 1093908 w 1169474"/>
                <a:gd name="connsiteY7" fmla="*/ 111645 h 2407413"/>
                <a:gd name="connsiteX8" fmla="*/ 1169474 w 1169474"/>
                <a:gd name="connsiteY8" fmla="*/ 122440 h 2407413"/>
                <a:gd name="connsiteX9" fmla="*/ 1014744 w 1169474"/>
                <a:gd name="connsiteY9" fmla="*/ 32481 h 2407413"/>
                <a:gd name="connsiteX10" fmla="*/ 687291 w 1169474"/>
                <a:gd name="connsiteY10" fmla="*/ 61268 h 2407413"/>
                <a:gd name="connsiteX11" fmla="*/ 456995 w 1169474"/>
                <a:gd name="connsiteY11" fmla="*/ 194408 h 2407413"/>
                <a:gd name="connsiteX12" fmla="*/ 0 w 1169474"/>
                <a:gd name="connsiteY12" fmla="*/ 986052 h 240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9474" h="2407413">
                  <a:moveTo>
                    <a:pt x="0" y="986052"/>
                  </a:moveTo>
                  <a:lnTo>
                    <a:pt x="0" y="2079961"/>
                  </a:lnTo>
                  <a:cubicBezTo>
                    <a:pt x="0" y="2281470"/>
                    <a:pt x="97156" y="2400217"/>
                    <a:pt x="244690" y="2407414"/>
                  </a:cubicBezTo>
                  <a:cubicBezTo>
                    <a:pt x="212305" y="2353438"/>
                    <a:pt x="190714" y="2281470"/>
                    <a:pt x="190714" y="2191511"/>
                  </a:cubicBezTo>
                  <a:lnTo>
                    <a:pt x="190714" y="1097602"/>
                  </a:lnTo>
                  <a:cubicBezTo>
                    <a:pt x="190714" y="806133"/>
                    <a:pt x="395822" y="449893"/>
                    <a:pt x="647709" y="305958"/>
                  </a:cubicBezTo>
                  <a:lnTo>
                    <a:pt x="878005" y="172818"/>
                  </a:lnTo>
                  <a:cubicBezTo>
                    <a:pt x="957170" y="129637"/>
                    <a:pt x="1029138" y="108047"/>
                    <a:pt x="1093908" y="111645"/>
                  </a:cubicBezTo>
                  <a:cubicBezTo>
                    <a:pt x="1115499" y="111645"/>
                    <a:pt x="1169474" y="122440"/>
                    <a:pt x="1169474" y="122440"/>
                  </a:cubicBezTo>
                  <a:cubicBezTo>
                    <a:pt x="1169474" y="122440"/>
                    <a:pt x="1039933" y="46874"/>
                    <a:pt x="1014744" y="32481"/>
                  </a:cubicBezTo>
                  <a:cubicBezTo>
                    <a:pt x="931981" y="-17896"/>
                    <a:pt x="816833" y="-10700"/>
                    <a:pt x="687291" y="61268"/>
                  </a:cubicBezTo>
                  <a:lnTo>
                    <a:pt x="456995" y="194408"/>
                  </a:lnTo>
                  <a:cubicBezTo>
                    <a:pt x="205108" y="338343"/>
                    <a:pt x="0" y="694583"/>
                    <a:pt x="0" y="986052"/>
                  </a:cubicBezTo>
                  <a:close/>
                </a:path>
              </a:pathLst>
            </a:custGeom>
            <a:solidFill>
              <a:srgbClr val="7c4efd"/>
            </a:solidFill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07" name="Polyline: figure 106">
              <a:extLst>
                <a:ext uri="{FF2B5EF4-FFF2-40B4-BE49-F238E27FC236}">
                  <a16:creationId xmlns:a16="http://schemas.microsoft.com/office/drawing/2014/main" id="{1CAFFD65-8335-46F7-A36C-F566D21069AB}"/>
                </a:ext>
              </a:extLst>
            </p:cNvPr>
            <p:cNvSpPr/>
            <p:nvPr/>
          </p:nvSpPr>
          <p:spPr>
            <a:xfrm>
              <a:off x="1815015" y="6138110"/>
              <a:ext cx="35983" cy="35983"/>
            </a:xfrm>
            <a:custGeom>
              <a:avLst/>
              <a:gdLst>
                <a:gd name="connsiteX0" fmla="*/ 0 w 35983"/>
                <a:gd name="connsiteY0" fmla="*/ 0 h 35983"/>
                <a:gd name="connsiteX1" fmla="*/ 0 w 35983"/>
                <a:gd name="connsiteY1" fmla="*/ 0 h 35983"/>
                <a:gd name="connsiteX2" fmla="*/ 0 w 35983"/>
                <a:gd name="connsiteY2" fmla="*/ 0 h 35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983" h="3598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08" name="Polyline: figure 107">
              <a:extLst>
                <a:ext uri="{FF2B5EF4-FFF2-40B4-BE49-F238E27FC236}">
                  <a16:creationId xmlns:a16="http://schemas.microsoft.com/office/drawing/2014/main" id="{895973FA-8F8A-481F-A916-5A9597B13F27}"/>
                </a:ext>
              </a:extLst>
            </p:cNvPr>
            <p:cNvSpPr/>
            <p:nvPr/>
          </p:nvSpPr>
          <p:spPr>
            <a:xfrm>
              <a:off x="1242873" y="6008596"/>
              <a:ext cx="1144285" cy="2407263"/>
            </a:xfrm>
            <a:custGeom>
              <a:avLst/>
              <a:gdLst>
                <a:gd name="connsiteX0" fmla="*/ 0 w 1144285"/>
                <a:gd name="connsiteY0" fmla="*/ 2079838 h 2407263"/>
                <a:gd name="connsiteX1" fmla="*/ 456995 w 1144285"/>
                <a:gd name="connsiteY1" fmla="*/ 2346118 h 2407263"/>
                <a:gd name="connsiteX2" fmla="*/ 687291 w 1144285"/>
                <a:gd name="connsiteY2" fmla="*/ 2212978 h 2407263"/>
                <a:gd name="connsiteX3" fmla="*/ 1144286 w 1144285"/>
                <a:gd name="connsiteY3" fmla="*/ 1421334 h 2407263"/>
                <a:gd name="connsiteX4" fmla="*/ 1144286 w 1144285"/>
                <a:gd name="connsiteY4" fmla="*/ 327426 h 2407263"/>
                <a:gd name="connsiteX5" fmla="*/ 687291 w 1144285"/>
                <a:gd name="connsiteY5" fmla="*/ 61145 h 2407263"/>
                <a:gd name="connsiteX6" fmla="*/ 456995 w 1144285"/>
                <a:gd name="connsiteY6" fmla="*/ 194286 h 2407263"/>
                <a:gd name="connsiteX7" fmla="*/ 0 w 1144285"/>
                <a:gd name="connsiteY7" fmla="*/ 989528 h 2407263"/>
                <a:gd name="connsiteX8" fmla="*/ 0 w 1144285"/>
                <a:gd name="connsiteY8" fmla="*/ 2079838 h 2407263"/>
                <a:gd name="connsiteX9" fmla="*/ 71968 w 1144285"/>
                <a:gd name="connsiteY9" fmla="*/ 989528 h 2407263"/>
                <a:gd name="connsiteX10" fmla="*/ 496577 w 1144285"/>
                <a:gd name="connsiteY10" fmla="*/ 255458 h 2407263"/>
                <a:gd name="connsiteX11" fmla="*/ 726873 w 1144285"/>
                <a:gd name="connsiteY11" fmla="*/ 122318 h 2407263"/>
                <a:gd name="connsiteX12" fmla="*/ 895997 w 1144285"/>
                <a:gd name="connsiteY12" fmla="*/ 68342 h 2407263"/>
                <a:gd name="connsiteX13" fmla="*/ 1079515 w 1144285"/>
                <a:gd name="connsiteY13" fmla="*/ 323827 h 2407263"/>
                <a:gd name="connsiteX14" fmla="*/ 1079515 w 1144285"/>
                <a:gd name="connsiteY14" fmla="*/ 1417736 h 2407263"/>
                <a:gd name="connsiteX15" fmla="*/ 654906 w 1144285"/>
                <a:gd name="connsiteY15" fmla="*/ 2151806 h 2407263"/>
                <a:gd name="connsiteX16" fmla="*/ 424609 w 1144285"/>
                <a:gd name="connsiteY16" fmla="*/ 2284946 h 2407263"/>
                <a:gd name="connsiteX17" fmla="*/ 255485 w 1144285"/>
                <a:gd name="connsiteY17" fmla="*/ 2338922 h 2407263"/>
                <a:gd name="connsiteX18" fmla="*/ 255485 w 1144285"/>
                <a:gd name="connsiteY18" fmla="*/ 2338922 h 2407263"/>
                <a:gd name="connsiteX19" fmla="*/ 125943 w 1144285"/>
                <a:gd name="connsiteY19" fmla="*/ 2281347 h 2407263"/>
                <a:gd name="connsiteX20" fmla="*/ 71968 w 1144285"/>
                <a:gd name="connsiteY20" fmla="*/ 2083436 h 2407263"/>
                <a:gd name="connsiteX21" fmla="*/ 71968 w 1144285"/>
                <a:gd name="connsiteY21" fmla="*/ 989528 h 2407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44285" h="2407263">
                  <a:moveTo>
                    <a:pt x="0" y="2079838"/>
                  </a:moveTo>
                  <a:cubicBezTo>
                    <a:pt x="0" y="2371307"/>
                    <a:pt x="205108" y="2490054"/>
                    <a:pt x="456995" y="2346118"/>
                  </a:cubicBezTo>
                  <a:lnTo>
                    <a:pt x="687291" y="2212978"/>
                  </a:lnTo>
                  <a:cubicBezTo>
                    <a:pt x="939178" y="2065444"/>
                    <a:pt x="1144286" y="1712803"/>
                    <a:pt x="1144286" y="1421334"/>
                  </a:cubicBezTo>
                  <a:lnTo>
                    <a:pt x="1144286" y="327426"/>
                  </a:lnTo>
                  <a:cubicBezTo>
                    <a:pt x="1144286" y="35957"/>
                    <a:pt x="939178" y="-82790"/>
                    <a:pt x="687291" y="61145"/>
                  </a:cubicBezTo>
                  <a:lnTo>
                    <a:pt x="456995" y="194286"/>
                  </a:lnTo>
                  <a:cubicBezTo>
                    <a:pt x="205108" y="341819"/>
                    <a:pt x="0" y="694461"/>
                    <a:pt x="0" y="989528"/>
                  </a:cubicBezTo>
                  <a:lnTo>
                    <a:pt x="0" y="2079838"/>
                  </a:lnTo>
                  <a:close/>
                  <a:moveTo>
                    <a:pt x="71968" y="989528"/>
                  </a:moveTo>
                  <a:cubicBezTo>
                    <a:pt x="71968" y="723248"/>
                    <a:pt x="266280" y="388598"/>
                    <a:pt x="496577" y="255458"/>
                  </a:cubicBezTo>
                  <a:lnTo>
                    <a:pt x="726873" y="122318"/>
                  </a:lnTo>
                  <a:cubicBezTo>
                    <a:pt x="788046" y="86334"/>
                    <a:pt x="845620" y="68342"/>
                    <a:pt x="895997" y="68342"/>
                  </a:cubicBezTo>
                  <a:cubicBezTo>
                    <a:pt x="1011146" y="68342"/>
                    <a:pt x="1079515" y="165499"/>
                    <a:pt x="1079515" y="323827"/>
                  </a:cubicBezTo>
                  <a:lnTo>
                    <a:pt x="1079515" y="1417736"/>
                  </a:lnTo>
                  <a:cubicBezTo>
                    <a:pt x="1079515" y="1684016"/>
                    <a:pt x="885202" y="2018666"/>
                    <a:pt x="654906" y="2151806"/>
                  </a:cubicBezTo>
                  <a:lnTo>
                    <a:pt x="424609" y="2284946"/>
                  </a:lnTo>
                  <a:cubicBezTo>
                    <a:pt x="363437" y="2320930"/>
                    <a:pt x="305863" y="2338922"/>
                    <a:pt x="255485" y="2338922"/>
                  </a:cubicBezTo>
                  <a:cubicBezTo>
                    <a:pt x="255485" y="2338922"/>
                    <a:pt x="255485" y="2338922"/>
                    <a:pt x="255485" y="2338922"/>
                  </a:cubicBezTo>
                  <a:cubicBezTo>
                    <a:pt x="201509" y="2338922"/>
                    <a:pt x="158329" y="2317331"/>
                    <a:pt x="125943" y="2281347"/>
                  </a:cubicBezTo>
                  <a:cubicBezTo>
                    <a:pt x="89960" y="2234569"/>
                    <a:pt x="71968" y="2169798"/>
                    <a:pt x="71968" y="2083436"/>
                  </a:cubicBezTo>
                  <a:lnTo>
                    <a:pt x="71968" y="989528"/>
                  </a:lnTo>
                  <a:close/>
                </a:path>
              </a:pathLst>
            </a:custGeom>
            <a:solidFill>
              <a:srgbClr val="7c4efd"/>
            </a:solidFill>
            <a:ln w="3596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09" name="Drawing 101">
              <a:extLst>
                <a:ext uri="{FF2B5EF4-FFF2-40B4-BE49-F238E27FC236}">
                  <a16:creationId xmlns:a16="http://schemas.microsoft.com/office/drawing/2014/main" id="{04943D38-A9B1-4C8A-9779-399951562D7D}"/>
                </a:ext>
              </a:extLst>
            </p:cNvPr>
            <p:cNvGrpSpPr/>
            <p:nvPr/>
          </p:nvGrpSpPr>
          <p:grpSpPr>
            <a:xfrm>
              <a:off x="292900" y="6731844"/>
              <a:ext cx="1147884" cy="1842618"/>
              <a:chOff x="292900" y="6731844"/>
              <a:chExt cx="1147884" cy="1842618"/>
            </a:xfrm>
            <a:solidFill>
              <a:srgbClr val="000000"/>
            </a:solidFill>
          </p:grpSpPr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160B2ECE-F8DD-4336-B142-EBAFC7A7134A}"/>
                  </a:ext>
                </a:extLst>
              </p:cNvPr>
              <p:cNvSpPr/>
              <p:nvPr/>
            </p:nvSpPr>
            <p:spPr>
              <a:xfrm>
                <a:off x="346875" y="6731844"/>
                <a:ext cx="1093908" cy="1838773"/>
              </a:xfrm>
              <a:custGeom>
                <a:avLst/>
                <a:gdLst>
                  <a:gd name="connsiteX0" fmla="*/ 0 w 1093908"/>
                  <a:gd name="connsiteY0" fmla="*/ 79164 h 1838773"/>
                  <a:gd name="connsiteX1" fmla="*/ 140337 w 1093908"/>
                  <a:gd name="connsiteY1" fmla="*/ 7197 h 1838773"/>
                  <a:gd name="connsiteX2" fmla="*/ 140337 w 1093908"/>
                  <a:gd name="connsiteY2" fmla="*/ 7197 h 1838773"/>
                  <a:gd name="connsiteX3" fmla="*/ 161927 w 1093908"/>
                  <a:gd name="connsiteY3" fmla="*/ 0 h 1838773"/>
                  <a:gd name="connsiteX4" fmla="*/ 165526 w 1093908"/>
                  <a:gd name="connsiteY4" fmla="*/ 0 h 1838773"/>
                  <a:gd name="connsiteX5" fmla="*/ 187116 w 1093908"/>
                  <a:gd name="connsiteY5" fmla="*/ 0 h 1838773"/>
                  <a:gd name="connsiteX6" fmla="*/ 190714 w 1093908"/>
                  <a:gd name="connsiteY6" fmla="*/ 0 h 1838773"/>
                  <a:gd name="connsiteX7" fmla="*/ 244690 w 1093908"/>
                  <a:gd name="connsiteY7" fmla="*/ 17992 h 1838773"/>
                  <a:gd name="connsiteX8" fmla="*/ 942776 w 1093908"/>
                  <a:gd name="connsiteY8" fmla="*/ 421011 h 1838773"/>
                  <a:gd name="connsiteX9" fmla="*/ 1050728 w 1093908"/>
                  <a:gd name="connsiteY9" fmla="*/ 536159 h 1838773"/>
                  <a:gd name="connsiteX10" fmla="*/ 1068720 w 1093908"/>
                  <a:gd name="connsiteY10" fmla="*/ 572143 h 1838773"/>
                  <a:gd name="connsiteX11" fmla="*/ 1093908 w 1093908"/>
                  <a:gd name="connsiteY11" fmla="*/ 687291 h 1838773"/>
                  <a:gd name="connsiteX12" fmla="*/ 1093908 w 1093908"/>
                  <a:gd name="connsiteY12" fmla="*/ 687291 h 1838773"/>
                  <a:gd name="connsiteX13" fmla="*/ 1093908 w 1093908"/>
                  <a:gd name="connsiteY13" fmla="*/ 1658854 h 1838773"/>
                  <a:gd name="connsiteX14" fmla="*/ 1086712 w 1093908"/>
                  <a:gd name="connsiteY14" fmla="*/ 1709232 h 1838773"/>
                  <a:gd name="connsiteX15" fmla="*/ 1083113 w 1093908"/>
                  <a:gd name="connsiteY15" fmla="*/ 1716429 h 1838773"/>
                  <a:gd name="connsiteX16" fmla="*/ 1079515 w 1093908"/>
                  <a:gd name="connsiteY16" fmla="*/ 1723625 h 1838773"/>
                  <a:gd name="connsiteX17" fmla="*/ 1075916 w 1093908"/>
                  <a:gd name="connsiteY17" fmla="*/ 1730822 h 1838773"/>
                  <a:gd name="connsiteX18" fmla="*/ 1072318 w 1093908"/>
                  <a:gd name="connsiteY18" fmla="*/ 1738019 h 1838773"/>
                  <a:gd name="connsiteX19" fmla="*/ 1068720 w 1093908"/>
                  <a:gd name="connsiteY19" fmla="*/ 1741617 h 1838773"/>
                  <a:gd name="connsiteX20" fmla="*/ 1047129 w 1093908"/>
                  <a:gd name="connsiteY20" fmla="*/ 1763208 h 1838773"/>
                  <a:gd name="connsiteX21" fmla="*/ 1047129 w 1093908"/>
                  <a:gd name="connsiteY21" fmla="*/ 1763208 h 1838773"/>
                  <a:gd name="connsiteX22" fmla="*/ 1047129 w 1093908"/>
                  <a:gd name="connsiteY22" fmla="*/ 1763208 h 1838773"/>
                  <a:gd name="connsiteX23" fmla="*/ 1047129 w 1093908"/>
                  <a:gd name="connsiteY23" fmla="*/ 1763208 h 1838773"/>
                  <a:gd name="connsiteX24" fmla="*/ 895997 w 1093908"/>
                  <a:gd name="connsiteY24" fmla="*/ 1838774 h 1838773"/>
                  <a:gd name="connsiteX25" fmla="*/ 813235 w 1093908"/>
                  <a:gd name="connsiteY25" fmla="*/ 1680445 h 1838773"/>
                  <a:gd name="connsiteX26" fmla="*/ 241092 w 1093908"/>
                  <a:gd name="connsiteY26" fmla="*/ 1345795 h 1838773"/>
                  <a:gd name="connsiteX27" fmla="*/ 89960 w 1093908"/>
                  <a:gd name="connsiteY27" fmla="*/ 1079515 h 1838773"/>
                  <a:gd name="connsiteX28" fmla="*/ 89960 w 1093908"/>
                  <a:gd name="connsiteY28" fmla="*/ 255485 h 1838773"/>
                  <a:gd name="connsiteX29" fmla="*/ 0 w 1093908"/>
                  <a:gd name="connsiteY29" fmla="*/ 79164 h 1838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093908" h="1838773">
                    <a:moveTo>
                      <a:pt x="0" y="79164"/>
                    </a:moveTo>
                    <a:lnTo>
                      <a:pt x="140337" y="7197"/>
                    </a:lnTo>
                    <a:cubicBezTo>
                      <a:pt x="140337" y="7197"/>
                      <a:pt x="140337" y="7197"/>
                      <a:pt x="140337" y="7197"/>
                    </a:cubicBezTo>
                    <a:cubicBezTo>
                      <a:pt x="147534" y="3598"/>
                      <a:pt x="154730" y="3598"/>
                      <a:pt x="161927" y="0"/>
                    </a:cubicBezTo>
                    <a:cubicBezTo>
                      <a:pt x="161927" y="0"/>
                      <a:pt x="161927" y="0"/>
                      <a:pt x="165526" y="0"/>
                    </a:cubicBezTo>
                    <a:cubicBezTo>
                      <a:pt x="172722" y="0"/>
                      <a:pt x="179919" y="0"/>
                      <a:pt x="187116" y="0"/>
                    </a:cubicBezTo>
                    <a:cubicBezTo>
                      <a:pt x="187116" y="0"/>
                      <a:pt x="190714" y="0"/>
                      <a:pt x="190714" y="0"/>
                    </a:cubicBezTo>
                    <a:cubicBezTo>
                      <a:pt x="208706" y="3598"/>
                      <a:pt x="226698" y="7197"/>
                      <a:pt x="244690" y="17992"/>
                    </a:cubicBezTo>
                    <a:lnTo>
                      <a:pt x="942776" y="421011"/>
                    </a:lnTo>
                    <a:cubicBezTo>
                      <a:pt x="985957" y="446200"/>
                      <a:pt x="1025539" y="489380"/>
                      <a:pt x="1050728" y="536159"/>
                    </a:cubicBezTo>
                    <a:cubicBezTo>
                      <a:pt x="1057925" y="546954"/>
                      <a:pt x="1061523" y="557749"/>
                      <a:pt x="1068720" y="572143"/>
                    </a:cubicBezTo>
                    <a:cubicBezTo>
                      <a:pt x="1086712" y="608127"/>
                      <a:pt x="1093908" y="647709"/>
                      <a:pt x="1093908" y="687291"/>
                    </a:cubicBezTo>
                    <a:lnTo>
                      <a:pt x="1093908" y="687291"/>
                    </a:lnTo>
                    <a:lnTo>
                      <a:pt x="1093908" y="1658854"/>
                    </a:lnTo>
                    <a:cubicBezTo>
                      <a:pt x="1093908" y="1676846"/>
                      <a:pt x="1090310" y="1694838"/>
                      <a:pt x="1086712" y="1709232"/>
                    </a:cubicBezTo>
                    <a:cubicBezTo>
                      <a:pt x="1086712" y="1712830"/>
                      <a:pt x="1086712" y="1712830"/>
                      <a:pt x="1083113" y="1716429"/>
                    </a:cubicBezTo>
                    <a:cubicBezTo>
                      <a:pt x="1083113" y="1720027"/>
                      <a:pt x="1083113" y="1720027"/>
                      <a:pt x="1079515" y="1723625"/>
                    </a:cubicBezTo>
                    <a:cubicBezTo>
                      <a:pt x="1079515" y="1727224"/>
                      <a:pt x="1075916" y="1727224"/>
                      <a:pt x="1075916" y="1730822"/>
                    </a:cubicBezTo>
                    <a:cubicBezTo>
                      <a:pt x="1075916" y="1734420"/>
                      <a:pt x="1072318" y="1734420"/>
                      <a:pt x="1072318" y="1738019"/>
                    </a:cubicBezTo>
                    <a:cubicBezTo>
                      <a:pt x="1072318" y="1738019"/>
                      <a:pt x="1072318" y="1741617"/>
                      <a:pt x="1068720" y="1741617"/>
                    </a:cubicBezTo>
                    <a:cubicBezTo>
                      <a:pt x="1061523" y="1748814"/>
                      <a:pt x="1054326" y="1756011"/>
                      <a:pt x="1047129" y="1763208"/>
                    </a:cubicBezTo>
                    <a:cubicBezTo>
                      <a:pt x="1047129" y="1763208"/>
                      <a:pt x="1047129" y="1763208"/>
                      <a:pt x="1047129" y="1763208"/>
                    </a:cubicBezTo>
                    <a:lnTo>
                      <a:pt x="1047129" y="1763208"/>
                    </a:lnTo>
                    <a:cubicBezTo>
                      <a:pt x="1047129" y="1763208"/>
                      <a:pt x="1047129" y="1763208"/>
                      <a:pt x="1047129" y="1763208"/>
                    </a:cubicBezTo>
                    <a:lnTo>
                      <a:pt x="895997" y="1838774"/>
                    </a:lnTo>
                    <a:lnTo>
                      <a:pt x="813235" y="1680445"/>
                    </a:lnTo>
                    <a:lnTo>
                      <a:pt x="241092" y="1345795"/>
                    </a:lnTo>
                    <a:cubicBezTo>
                      <a:pt x="158329" y="1295418"/>
                      <a:pt x="89960" y="1176671"/>
                      <a:pt x="89960" y="1079515"/>
                    </a:cubicBezTo>
                    <a:lnTo>
                      <a:pt x="89960" y="255485"/>
                    </a:lnTo>
                    <a:lnTo>
                      <a:pt x="0" y="79164"/>
                    </a:lnTo>
                    <a:close/>
                  </a:path>
                </a:pathLst>
              </a:custGeom>
              <a:solidFill>
                <a:srgbClr val="7c4efd"/>
              </a:solidFill>
              <a:ln w="3596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11" name="Polyline: figure 110">
                <a:extLst>
                  <a:ext uri="{FF2B5EF4-FFF2-40B4-BE49-F238E27FC236}">
                    <a16:creationId xmlns:a16="http://schemas.microsoft.com/office/drawing/2014/main" id="{ADC22BA5-8E0F-421E-8BC8-16557BF50F15}"/>
                  </a:ext>
                </a:extLst>
              </p:cNvPr>
              <p:cNvSpPr/>
              <p:nvPr/>
            </p:nvSpPr>
            <p:spPr>
              <a:xfrm>
                <a:off x="1008978" y="7260806"/>
                <a:ext cx="431805" cy="1309811"/>
              </a:xfrm>
              <a:custGeom>
                <a:avLst/>
                <a:gdLst>
                  <a:gd name="connsiteX0" fmla="*/ 0 w 431805"/>
                  <a:gd name="connsiteY0" fmla="*/ 219501 h 1309811"/>
                  <a:gd name="connsiteX1" fmla="*/ 381429 w 431805"/>
                  <a:gd name="connsiteY1" fmla="*/ 0 h 1309811"/>
                  <a:gd name="connsiteX2" fmla="*/ 388625 w 431805"/>
                  <a:gd name="connsiteY2" fmla="*/ 7197 h 1309811"/>
                  <a:gd name="connsiteX3" fmla="*/ 406617 w 431805"/>
                  <a:gd name="connsiteY3" fmla="*/ 43181 h 1309811"/>
                  <a:gd name="connsiteX4" fmla="*/ 431806 w 431805"/>
                  <a:gd name="connsiteY4" fmla="*/ 158329 h 1309811"/>
                  <a:gd name="connsiteX5" fmla="*/ 431806 w 431805"/>
                  <a:gd name="connsiteY5" fmla="*/ 158329 h 1309811"/>
                  <a:gd name="connsiteX6" fmla="*/ 431806 w 431805"/>
                  <a:gd name="connsiteY6" fmla="*/ 1129892 h 1309811"/>
                  <a:gd name="connsiteX7" fmla="*/ 424609 w 431805"/>
                  <a:gd name="connsiteY7" fmla="*/ 1180270 h 1309811"/>
                  <a:gd name="connsiteX8" fmla="*/ 421011 w 431805"/>
                  <a:gd name="connsiteY8" fmla="*/ 1187466 h 1309811"/>
                  <a:gd name="connsiteX9" fmla="*/ 417412 w 431805"/>
                  <a:gd name="connsiteY9" fmla="*/ 1194663 h 1309811"/>
                  <a:gd name="connsiteX10" fmla="*/ 413814 w 431805"/>
                  <a:gd name="connsiteY10" fmla="*/ 1201860 h 1309811"/>
                  <a:gd name="connsiteX11" fmla="*/ 410216 w 431805"/>
                  <a:gd name="connsiteY11" fmla="*/ 1209057 h 1309811"/>
                  <a:gd name="connsiteX12" fmla="*/ 406617 w 431805"/>
                  <a:gd name="connsiteY12" fmla="*/ 1212655 h 1309811"/>
                  <a:gd name="connsiteX13" fmla="*/ 385027 w 431805"/>
                  <a:gd name="connsiteY13" fmla="*/ 1234245 h 1309811"/>
                  <a:gd name="connsiteX14" fmla="*/ 385027 w 431805"/>
                  <a:gd name="connsiteY14" fmla="*/ 1234245 h 1309811"/>
                  <a:gd name="connsiteX15" fmla="*/ 385027 w 431805"/>
                  <a:gd name="connsiteY15" fmla="*/ 1234245 h 1309811"/>
                  <a:gd name="connsiteX16" fmla="*/ 385027 w 431805"/>
                  <a:gd name="connsiteY16" fmla="*/ 1234245 h 1309811"/>
                  <a:gd name="connsiteX17" fmla="*/ 233895 w 431805"/>
                  <a:gd name="connsiteY17" fmla="*/ 1309811 h 1309811"/>
                  <a:gd name="connsiteX18" fmla="*/ 151132 w 431805"/>
                  <a:gd name="connsiteY18" fmla="*/ 1151482 h 1309811"/>
                  <a:gd name="connsiteX19" fmla="*/ 0 w 431805"/>
                  <a:gd name="connsiteY19" fmla="*/ 1065121 h 1309811"/>
                  <a:gd name="connsiteX20" fmla="*/ 0 w 431805"/>
                  <a:gd name="connsiteY20" fmla="*/ 219501 h 1309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31805" h="1309811">
                    <a:moveTo>
                      <a:pt x="0" y="219501"/>
                    </a:moveTo>
                    <a:lnTo>
                      <a:pt x="381429" y="0"/>
                    </a:lnTo>
                    <a:cubicBezTo>
                      <a:pt x="385027" y="3598"/>
                      <a:pt x="385027" y="7197"/>
                      <a:pt x="388625" y="7197"/>
                    </a:cubicBezTo>
                    <a:cubicBezTo>
                      <a:pt x="395822" y="17992"/>
                      <a:pt x="399421" y="28787"/>
                      <a:pt x="406617" y="43181"/>
                    </a:cubicBezTo>
                    <a:cubicBezTo>
                      <a:pt x="424609" y="79164"/>
                      <a:pt x="431806" y="118747"/>
                      <a:pt x="431806" y="158329"/>
                    </a:cubicBezTo>
                    <a:lnTo>
                      <a:pt x="431806" y="158329"/>
                    </a:lnTo>
                    <a:lnTo>
                      <a:pt x="431806" y="1129892"/>
                    </a:lnTo>
                    <a:cubicBezTo>
                      <a:pt x="431806" y="1147884"/>
                      <a:pt x="428208" y="1165876"/>
                      <a:pt x="424609" y="1180270"/>
                    </a:cubicBezTo>
                    <a:cubicBezTo>
                      <a:pt x="424609" y="1183868"/>
                      <a:pt x="424609" y="1183868"/>
                      <a:pt x="421011" y="1187466"/>
                    </a:cubicBezTo>
                    <a:cubicBezTo>
                      <a:pt x="421011" y="1191065"/>
                      <a:pt x="421011" y="1191065"/>
                      <a:pt x="417412" y="1194663"/>
                    </a:cubicBezTo>
                    <a:cubicBezTo>
                      <a:pt x="417412" y="1198262"/>
                      <a:pt x="413814" y="1198262"/>
                      <a:pt x="413814" y="1201860"/>
                    </a:cubicBezTo>
                    <a:cubicBezTo>
                      <a:pt x="413814" y="1205458"/>
                      <a:pt x="410216" y="1205458"/>
                      <a:pt x="410216" y="1209057"/>
                    </a:cubicBezTo>
                    <a:cubicBezTo>
                      <a:pt x="410216" y="1209057"/>
                      <a:pt x="410216" y="1212655"/>
                      <a:pt x="406617" y="1212655"/>
                    </a:cubicBezTo>
                    <a:cubicBezTo>
                      <a:pt x="399421" y="1219852"/>
                      <a:pt x="392224" y="1227048"/>
                      <a:pt x="385027" y="1234245"/>
                    </a:cubicBezTo>
                    <a:cubicBezTo>
                      <a:pt x="385027" y="1234245"/>
                      <a:pt x="385027" y="1234245"/>
                      <a:pt x="385027" y="1234245"/>
                    </a:cubicBezTo>
                    <a:lnTo>
                      <a:pt x="385027" y="1234245"/>
                    </a:lnTo>
                    <a:cubicBezTo>
                      <a:pt x="385027" y="1234245"/>
                      <a:pt x="385027" y="1234245"/>
                      <a:pt x="385027" y="1234245"/>
                    </a:cubicBezTo>
                    <a:lnTo>
                      <a:pt x="233895" y="1309811"/>
                    </a:lnTo>
                    <a:lnTo>
                      <a:pt x="151132" y="1151482"/>
                    </a:lnTo>
                    <a:lnTo>
                      <a:pt x="0" y="1065121"/>
                    </a:lnTo>
                    <a:lnTo>
                      <a:pt x="0" y="219501"/>
                    </a:lnTo>
                    <a:close/>
                  </a:path>
                </a:pathLst>
              </a:custGeom>
              <a:solidFill>
                <a:srgbClr val="8422f4"/>
              </a:solidFill>
              <a:ln w="3596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12" name="Polyline: figure 111">
                <a:extLst>
                  <a:ext uri="{FF2B5EF4-FFF2-40B4-BE49-F238E27FC236}">
                    <a16:creationId xmlns:a16="http://schemas.microsoft.com/office/drawing/2014/main" id="{6FE381F3-33F6-4A69-B99C-92685606AD91}"/>
                  </a:ext>
                </a:extLst>
              </p:cNvPr>
              <p:cNvSpPr/>
              <p:nvPr/>
            </p:nvSpPr>
            <p:spPr>
              <a:xfrm>
                <a:off x="292900" y="6803472"/>
                <a:ext cx="1000486" cy="1770990"/>
              </a:xfrm>
              <a:custGeom>
                <a:avLst/>
                <a:gdLst>
                  <a:gd name="connsiteX0" fmla="*/ 849218 w 1000486"/>
                  <a:gd name="connsiteY0" fmla="*/ 424948 h 1770990"/>
                  <a:gd name="connsiteX1" fmla="*/ 151132 w 1000486"/>
                  <a:gd name="connsiteY1" fmla="*/ 21929 h 1770990"/>
                  <a:gd name="connsiteX2" fmla="*/ 0 w 1000486"/>
                  <a:gd name="connsiteY2" fmla="*/ 108290 h 1770990"/>
                  <a:gd name="connsiteX3" fmla="*/ 0 w 1000486"/>
                  <a:gd name="connsiteY3" fmla="*/ 1079854 h 1770990"/>
                  <a:gd name="connsiteX4" fmla="*/ 151132 w 1000486"/>
                  <a:gd name="connsiteY4" fmla="*/ 1346134 h 1770990"/>
                  <a:gd name="connsiteX5" fmla="*/ 849218 w 1000486"/>
                  <a:gd name="connsiteY5" fmla="*/ 1749153 h 1770990"/>
                  <a:gd name="connsiteX6" fmla="*/ 1000350 w 1000486"/>
                  <a:gd name="connsiteY6" fmla="*/ 1659193 h 1770990"/>
                  <a:gd name="connsiteX7" fmla="*/ 1000350 w 1000486"/>
                  <a:gd name="connsiteY7" fmla="*/ 687630 h 1770990"/>
                  <a:gd name="connsiteX8" fmla="*/ 849218 w 1000486"/>
                  <a:gd name="connsiteY8" fmla="*/ 424948 h 17709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00486" h="1770990">
                    <a:moveTo>
                      <a:pt x="849218" y="424948"/>
                    </a:moveTo>
                    <a:lnTo>
                      <a:pt x="151132" y="21929"/>
                    </a:lnTo>
                    <a:cubicBezTo>
                      <a:pt x="68369" y="-28448"/>
                      <a:pt x="0" y="11134"/>
                      <a:pt x="0" y="108290"/>
                    </a:cubicBezTo>
                    <a:lnTo>
                      <a:pt x="0" y="1079854"/>
                    </a:lnTo>
                    <a:cubicBezTo>
                      <a:pt x="0" y="1177010"/>
                      <a:pt x="68369" y="1295757"/>
                      <a:pt x="151132" y="1346134"/>
                    </a:cubicBezTo>
                    <a:lnTo>
                      <a:pt x="849218" y="1749153"/>
                    </a:lnTo>
                    <a:cubicBezTo>
                      <a:pt x="931981" y="1799530"/>
                      <a:pt x="1000350" y="1759948"/>
                      <a:pt x="1000350" y="1659193"/>
                    </a:cubicBezTo>
                    <a:lnTo>
                      <a:pt x="1000350" y="687630"/>
                    </a:lnTo>
                    <a:cubicBezTo>
                      <a:pt x="1003949" y="590474"/>
                      <a:pt x="935580" y="471727"/>
                      <a:pt x="849218" y="424948"/>
                    </a:cubicBezTo>
                    <a:close/>
                  </a:path>
                </a:pathLst>
              </a:custGeom>
              <a:solidFill>
                <a:srgbClr val="3b2f4e"/>
              </a:solidFill>
              <a:ln w="3596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0941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Drawing 317">
            <a:extLst>
              <a:ext uri="{FF2B5EF4-FFF2-40B4-BE49-F238E27FC236}">
                <a16:creationId xmlns:a16="http://schemas.microsoft.com/office/drawing/2014/main" id="{800ACC08-D39B-40BB-B63D-0707CC90CCCD}"/>
              </a:ext>
            </a:extLst>
          </p:cNvPr>
          <p:cNvSpPr/>
          <p:nvPr/>
        </p:nvSpPr>
        <p:spPr>
          <a:xfrm>
            <a:off x="-1190007" y="-77632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29" name="Pentagon 28">
            <a:extLst>
              <a:ext uri="{FF2B5EF4-FFF2-40B4-BE49-F238E27FC236}">
                <a16:creationId xmlns:a16="http://schemas.microsoft.com/office/drawing/2014/main" id="{40AC89D2-3D13-CD40-BE84-17E41B5D8735}"/>
              </a:ext>
            </a:extLst>
          </p:cNvPr>
          <p:cNvSpPr/>
          <p:nvPr/>
        </p:nvSpPr>
        <p:spPr>
          <a:xfrm rot="16200000">
            <a:off x="3260241" y="2123148"/>
            <a:ext cx="797538" cy="1196984"/>
          </a:xfrm>
          <a:prstGeom prst="rect">
            <a:avLst/>
          </a:prstGeom>
          <a:solidFill>
            <a:srgbClr val="8422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1" name="Pentagon 30">
            <a:extLst>
              <a:ext uri="{FF2B5EF4-FFF2-40B4-BE49-F238E27FC236}">
                <a16:creationId xmlns:a16="http://schemas.microsoft.com/office/drawing/2014/main" id="{1DED938D-6113-5746-901B-2F968BD92E5C}"/>
              </a:ext>
            </a:extLst>
          </p:cNvPr>
          <p:cNvSpPr/>
          <p:nvPr/>
        </p:nvSpPr>
        <p:spPr>
          <a:xfrm rot="16200000">
            <a:off x="4678496" y="1731039"/>
            <a:ext cx="1581755" cy="1196984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3" name="Pentagon 32">
            <a:extLst>
              <a:ext uri="{FF2B5EF4-FFF2-40B4-BE49-F238E27FC236}">
                <a16:creationId xmlns:a16="http://schemas.microsoft.com/office/drawing/2014/main" id="{BA5B7DCF-9425-A545-B14F-672EE6707116}"/>
              </a:ext>
            </a:extLst>
          </p:cNvPr>
          <p:cNvSpPr/>
          <p:nvPr/>
        </p:nvSpPr>
        <p:spPr>
          <a:xfrm rot="16200000">
            <a:off x="6641178" y="1883356"/>
            <a:ext cx="1277121" cy="1196984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50" name="Pentagon 28">
            <a:extLst>
              <a:ext uri="{FF2B5EF4-FFF2-40B4-BE49-F238E27FC236}">
                <a16:creationId xmlns:a16="http://schemas.microsoft.com/office/drawing/2014/main" id="{8956F482-C798-4C71-9CEA-316C79E6366D}"/>
              </a:ext>
            </a:extLst>
          </p:cNvPr>
          <p:cNvSpPr/>
          <p:nvPr/>
        </p:nvSpPr>
        <p:spPr>
          <a:xfrm rot="16200000">
            <a:off x="1349959" y="2007614"/>
            <a:ext cx="1028606" cy="1196984"/>
          </a:xfrm>
          <a:prstGeom prst="rect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1E784AC-7D58-4F41-B09E-706F1DA33B2D}"/>
              </a:ext>
            </a:extLst>
          </p:cNvPr>
          <p:cNvSpPr txBox="1">
            <a:spLocks/>
          </p:cNvSpPr>
          <p:nvPr/>
        </p:nvSpPr>
        <p:spPr>
          <a:xfrm>
            <a:off x="1165231" y="3908070"/>
            <a:ext cx="1398063" cy="74441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F40C10A-9434-924B-A921-05B6DD28E0D5}"/>
              </a:ext>
            </a:extLst>
          </p:cNvPr>
          <p:cNvSpPr/>
          <p:nvPr/>
        </p:nvSpPr>
        <p:spPr>
          <a:xfrm>
            <a:off x="1183273" y="3665758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One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22EDA266-4C76-0A4C-AD43-E243A830A2BB}"/>
              </a:ext>
            </a:extLst>
          </p:cNvPr>
          <p:cNvSpPr txBox="1">
            <a:spLocks/>
          </p:cNvSpPr>
          <p:nvPr/>
        </p:nvSpPr>
        <p:spPr>
          <a:xfrm>
            <a:off x="2959977" y="3908070"/>
            <a:ext cx="1398063" cy="74441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DCD8ED4-DA36-C142-B34F-6CBDC79AF474}"/>
              </a:ext>
            </a:extLst>
          </p:cNvPr>
          <p:cNvSpPr/>
          <p:nvPr/>
        </p:nvSpPr>
        <p:spPr>
          <a:xfrm>
            <a:off x="2978020" y="3665758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Two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9504ED1-7E22-FB42-B253-E6CDA4799C68}"/>
              </a:ext>
            </a:extLst>
          </p:cNvPr>
          <p:cNvSpPr txBox="1">
            <a:spLocks/>
          </p:cNvSpPr>
          <p:nvPr/>
        </p:nvSpPr>
        <p:spPr>
          <a:xfrm>
            <a:off x="4770342" y="3908070"/>
            <a:ext cx="1398063" cy="74441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68EA11-CF6E-C04F-8BC7-3D836390B830}"/>
              </a:ext>
            </a:extLst>
          </p:cNvPr>
          <p:cNvSpPr/>
          <p:nvPr/>
        </p:nvSpPr>
        <p:spPr>
          <a:xfrm>
            <a:off x="4788385" y="3665758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Three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FE377BE-2360-8942-858D-64DB4E655680}"/>
              </a:ext>
            </a:extLst>
          </p:cNvPr>
          <p:cNvSpPr txBox="1">
            <a:spLocks/>
          </p:cNvSpPr>
          <p:nvPr/>
        </p:nvSpPr>
        <p:spPr>
          <a:xfrm>
            <a:off x="6580707" y="3908070"/>
            <a:ext cx="1398063" cy="74441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EF68C9C-4C4B-FA40-8B98-664F4F374D87}"/>
              </a:ext>
            </a:extLst>
          </p:cNvPr>
          <p:cNvSpPr/>
          <p:nvPr/>
        </p:nvSpPr>
        <p:spPr>
          <a:xfrm>
            <a:off x="6598749" y="3665758"/>
            <a:ext cx="13619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Title Four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F97E5C5-0E4C-0D48-9EC6-9A27517E480E}"/>
              </a:ext>
            </a:extLst>
          </p:cNvPr>
          <p:cNvGrpSpPr/>
          <p:nvPr/>
        </p:nvGrpSpPr>
        <p:grpSpPr>
          <a:xfrm>
            <a:off x="1847032" y="3209524"/>
            <a:ext cx="5450600" cy="391951"/>
            <a:chOff x="5054437" y="6694537"/>
            <a:chExt cx="14538717" cy="1045474"/>
          </a:xfrm>
          <a:solidFill>
            <a:srgbClr val="3b2f4e">
              <a:alpha val="50000"/>
            </a:srgbClr>
          </a:solidFill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816D487-A03A-D449-9988-F35833FCB25F}"/>
                </a:ext>
              </a:extLst>
            </p:cNvPr>
            <p:cNvSpPr/>
            <p:nvPr/>
          </p:nvSpPr>
          <p:spPr>
            <a:xfrm>
              <a:off x="5054437" y="6694537"/>
              <a:ext cx="93686" cy="93684"/>
            </a:xfrm>
            <a:prstGeom prst="ellipse">
              <a:avLst/>
            </a:prstGeom>
            <a:grpFill/>
            <a:ln>
              <a:solidFill>
                <a:srgbClr val="3b2f4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5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A4DCFE4-F1DE-F243-994A-D989CA3A2300}"/>
                </a:ext>
              </a:extLst>
            </p:cNvPr>
            <p:cNvSpPr/>
            <p:nvPr/>
          </p:nvSpPr>
          <p:spPr>
            <a:xfrm>
              <a:off x="9841674" y="6694537"/>
              <a:ext cx="93686" cy="93684"/>
            </a:xfrm>
            <a:prstGeom prst="ellipse">
              <a:avLst/>
            </a:prstGeom>
            <a:grpFill/>
            <a:ln>
              <a:solidFill>
                <a:srgbClr val="3b2f4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5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88E3F7B-4EFE-324B-80E8-224350BBFA9A}"/>
                </a:ext>
              </a:extLst>
            </p:cNvPr>
            <p:cNvSpPr/>
            <p:nvPr/>
          </p:nvSpPr>
          <p:spPr>
            <a:xfrm>
              <a:off x="14670571" y="6694537"/>
              <a:ext cx="93686" cy="93684"/>
            </a:xfrm>
            <a:prstGeom prst="ellipse">
              <a:avLst/>
            </a:prstGeom>
            <a:grpFill/>
            <a:ln>
              <a:solidFill>
                <a:srgbClr val="3b2f4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5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A09F058-75FB-844C-9231-4AA00CACE183}"/>
                </a:ext>
              </a:extLst>
            </p:cNvPr>
            <p:cNvGrpSpPr/>
            <p:nvPr/>
          </p:nvGrpSpPr>
          <p:grpSpPr>
            <a:xfrm>
              <a:off x="5100397" y="6722846"/>
              <a:ext cx="14445031" cy="1017165"/>
              <a:chOff x="5100397" y="6722846"/>
              <a:chExt cx="14445031" cy="1605280"/>
            </a:xfrm>
            <a:grpFill/>
          </p:grpSpPr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49075026-44FB-4D40-9BBD-2FDFC4979B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00397" y="6722846"/>
                <a:ext cx="0" cy="1605280"/>
              </a:xfrm>
              <a:prstGeom prst="line">
                <a:avLst/>
              </a:prstGeom>
              <a:grpFill/>
              <a:ln w="12700">
                <a:solidFill>
                  <a:srgbClr val="3b2f4e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7BDE020D-C5F8-4E42-A7A2-4264DA21DEF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87634" y="6722846"/>
                <a:ext cx="0" cy="1605280"/>
              </a:xfrm>
              <a:prstGeom prst="line">
                <a:avLst/>
              </a:prstGeom>
              <a:grpFill/>
              <a:ln w="12700">
                <a:solidFill>
                  <a:srgbClr val="3b2f4e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F27D30B-4E5E-984D-A334-EF6B0BC208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716531" y="6722846"/>
                <a:ext cx="0" cy="1605280"/>
              </a:xfrm>
              <a:prstGeom prst="line">
                <a:avLst/>
              </a:prstGeom>
              <a:grpFill/>
              <a:ln w="12700">
                <a:solidFill>
                  <a:srgbClr val="3b2f4e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480EBB0D-C986-764D-9E60-3D79373CFE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545428" y="6722846"/>
                <a:ext cx="0" cy="1605280"/>
              </a:xfrm>
              <a:prstGeom prst="line">
                <a:avLst/>
              </a:prstGeom>
              <a:grpFill/>
              <a:ln w="12700">
                <a:solidFill>
                  <a:srgbClr val="3b2f4e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B9E735A-5765-6046-9287-B2C5B46C3E70}"/>
                </a:ext>
              </a:extLst>
            </p:cNvPr>
            <p:cNvSpPr/>
            <p:nvPr/>
          </p:nvSpPr>
          <p:spPr>
            <a:xfrm>
              <a:off x="19499468" y="6694537"/>
              <a:ext cx="93686" cy="93684"/>
            </a:xfrm>
            <a:prstGeom prst="ellipse">
              <a:avLst/>
            </a:prstGeom>
            <a:grpFill/>
            <a:ln>
              <a:solidFill>
                <a:srgbClr val="3b2f4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75"/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1C4D78B4-7648-4348-B88F-1C9C51508E42}"/>
              </a:ext>
            </a:extLst>
          </p:cNvPr>
          <p:cNvSpPr/>
          <p:nvPr/>
        </p:nvSpPr>
        <p:spPr>
          <a:xfrm>
            <a:off x="1401878" y="2516402"/>
            <a:ext cx="890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50%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6D6DF26-E6A7-414D-98CB-880123EC0F46}"/>
              </a:ext>
            </a:extLst>
          </p:cNvPr>
          <p:cNvSpPr/>
          <p:nvPr/>
        </p:nvSpPr>
        <p:spPr>
          <a:xfrm>
            <a:off x="3213854" y="2516402"/>
            <a:ext cx="890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35%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3EDD38D-21C2-EE4A-B967-B87581A8CECA}"/>
              </a:ext>
            </a:extLst>
          </p:cNvPr>
          <p:cNvSpPr/>
          <p:nvPr/>
        </p:nvSpPr>
        <p:spPr>
          <a:xfrm>
            <a:off x="5024219" y="2516402"/>
            <a:ext cx="890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90%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8A23B01-4B43-9F46-9618-A66D52AA8B09}"/>
              </a:ext>
            </a:extLst>
          </p:cNvPr>
          <p:cNvSpPr/>
          <p:nvPr/>
        </p:nvSpPr>
        <p:spPr>
          <a:xfrm>
            <a:off x="6851218" y="2516402"/>
            <a:ext cx="8903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18%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CBC56BC-6671-4D40-954F-687FE3B59008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53" name="Drawing 51">
            <a:extLst>
              <a:ext uri="{FF2B5EF4-FFF2-40B4-BE49-F238E27FC236}">
                <a16:creationId xmlns:a16="http://schemas.microsoft.com/office/drawing/2014/main" id="{D6DC44FF-4E3A-4F5D-83BF-E16541035575}"/>
              </a:ext>
            </a:extLst>
          </p:cNvPr>
          <p:cNvGrpSpPr/>
          <p:nvPr/>
        </p:nvGrpSpPr>
        <p:grpSpPr>
          <a:xfrm>
            <a:off x="8668390" y="1538654"/>
            <a:ext cx="474419" cy="479583"/>
            <a:chOff x="23557902" y="4915433"/>
            <a:chExt cx="503158" cy="508635"/>
          </a:xfrm>
          <a:solidFill>
            <a:srgbClr val="000000"/>
          </a:solidFill>
        </p:grpSpPr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58BE1E1C-227D-4CFB-9528-B82704737A6B}"/>
                </a:ext>
              </a:extLst>
            </p:cNvPr>
            <p:cNvSpPr/>
            <p:nvPr/>
          </p:nvSpPr>
          <p:spPr>
            <a:xfrm>
              <a:off x="23557902" y="4915433"/>
              <a:ext cx="502681" cy="289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a688fc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5" name="Polyline: figure 54">
              <a:extLst>
                <a:ext uri="{FF2B5EF4-FFF2-40B4-BE49-F238E27FC236}">
                  <a16:creationId xmlns:a16="http://schemas.microsoft.com/office/drawing/2014/main" id="{637A8346-A59D-46FF-B5E1-3B0CA50FF93D}"/>
                </a:ext>
              </a:extLst>
            </p:cNvPr>
            <p:cNvSpPr/>
            <p:nvPr/>
          </p:nvSpPr>
          <p:spPr>
            <a:xfrm>
              <a:off x="23558141" y="5060212"/>
              <a:ext cx="251459" cy="363855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8422f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7FC0C80B-B888-481E-9CD7-1C5C1D488781}"/>
                </a:ext>
              </a:extLst>
            </p:cNvPr>
            <p:cNvSpPr/>
            <p:nvPr/>
          </p:nvSpPr>
          <p:spPr>
            <a:xfrm>
              <a:off x="23809600" y="5060212"/>
              <a:ext cx="251459" cy="363855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7c4efd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57" name="Drawing 51">
            <a:extLst>
              <a:ext uri="{FF2B5EF4-FFF2-40B4-BE49-F238E27FC236}">
                <a16:creationId xmlns:a16="http://schemas.microsoft.com/office/drawing/2014/main" id="{5B937902-1BAB-49D9-9062-BF7372E10033}"/>
              </a:ext>
            </a:extLst>
          </p:cNvPr>
          <p:cNvGrpSpPr/>
          <p:nvPr/>
        </p:nvGrpSpPr>
        <p:grpSpPr>
          <a:xfrm>
            <a:off x="6343497" y="-142608"/>
            <a:ext cx="337749" cy="341426"/>
            <a:chOff x="23557902" y="4915433"/>
            <a:chExt cx="503158" cy="508635"/>
          </a:xfrm>
          <a:solidFill>
            <a:srgbClr val="000000"/>
          </a:solidFill>
        </p:grpSpPr>
        <p:sp>
          <p:nvSpPr>
            <p:cNvPr id="58" name="Polyline: figure 57">
              <a:extLst>
                <a:ext uri="{FF2B5EF4-FFF2-40B4-BE49-F238E27FC236}">
                  <a16:creationId xmlns:a16="http://schemas.microsoft.com/office/drawing/2014/main" id="{60C2BA4F-2569-4E59-9C33-806F742E9DC7}"/>
                </a:ext>
              </a:extLst>
            </p:cNvPr>
            <p:cNvSpPr/>
            <p:nvPr/>
          </p:nvSpPr>
          <p:spPr>
            <a:xfrm>
              <a:off x="23557902" y="4915433"/>
              <a:ext cx="502681" cy="289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a688fc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9" name="Polyline: figure 58">
              <a:extLst>
                <a:ext uri="{FF2B5EF4-FFF2-40B4-BE49-F238E27FC236}">
                  <a16:creationId xmlns:a16="http://schemas.microsoft.com/office/drawing/2014/main" id="{2F9ACFA1-ABF0-41D1-8E9D-1527E7B0A297}"/>
                </a:ext>
              </a:extLst>
            </p:cNvPr>
            <p:cNvSpPr/>
            <p:nvPr/>
          </p:nvSpPr>
          <p:spPr>
            <a:xfrm>
              <a:off x="23558141" y="5060212"/>
              <a:ext cx="251459" cy="363855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8422f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0" name="Polyline: figure 59">
              <a:extLst>
                <a:ext uri="{FF2B5EF4-FFF2-40B4-BE49-F238E27FC236}">
                  <a16:creationId xmlns:a16="http://schemas.microsoft.com/office/drawing/2014/main" id="{50F81DF7-B76B-4818-A236-5CF029C3249C}"/>
                </a:ext>
              </a:extLst>
            </p:cNvPr>
            <p:cNvSpPr/>
            <p:nvPr/>
          </p:nvSpPr>
          <p:spPr>
            <a:xfrm>
              <a:off x="23809600" y="5060212"/>
              <a:ext cx="251459" cy="363855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7c4efd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E0EDFF3-B6CA-4A1A-B3EC-9EDADF170341}"/>
              </a:ext>
            </a:extLst>
          </p:cNvPr>
          <p:cNvGrpSpPr/>
          <p:nvPr/>
        </p:nvGrpSpPr>
        <p:grpSpPr>
          <a:xfrm>
            <a:off x="5704403" y="180968"/>
            <a:ext cx="726924" cy="734837"/>
            <a:chOff x="15208566" y="482582"/>
            <a:chExt cx="1938465" cy="1959566"/>
          </a:xfrm>
        </p:grpSpPr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5138E28F-A71E-4F03-9006-42BA9D147048}"/>
                </a:ext>
              </a:extLst>
            </p:cNvPr>
            <p:cNvSpPr/>
            <p:nvPr/>
          </p:nvSpPr>
          <p:spPr>
            <a:xfrm>
              <a:off x="15208566" y="482582"/>
              <a:ext cx="1936631" cy="1115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a688fc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C1F10CB8-CE68-4C36-AB15-CD976C59DC5B}"/>
                </a:ext>
              </a:extLst>
            </p:cNvPr>
            <p:cNvSpPr/>
            <p:nvPr/>
          </p:nvSpPr>
          <p:spPr>
            <a:xfrm>
              <a:off x="15209487" y="1040358"/>
              <a:ext cx="968772" cy="1401790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8422f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1DB20812-FAEE-4331-861A-FFC1566B03FA}"/>
                </a:ext>
              </a:extLst>
            </p:cNvPr>
            <p:cNvSpPr/>
            <p:nvPr/>
          </p:nvSpPr>
          <p:spPr>
            <a:xfrm>
              <a:off x="16178259" y="1040358"/>
              <a:ext cx="968772" cy="1401790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7c4efd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</p:spTree>
    <p:extLst>
      <p:ext uri="{BB962C8B-B14F-4D97-AF65-F5344CB8AC3E}">
        <p14:creationId xmlns:p14="http://schemas.microsoft.com/office/powerpoint/2010/main" val="2041050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Drawing 317">
            <a:extLst>
              <a:ext uri="{FF2B5EF4-FFF2-40B4-BE49-F238E27FC236}">
                <a16:creationId xmlns:a16="http://schemas.microsoft.com/office/drawing/2014/main" id="{3E8B23D1-F3FC-49C7-9988-249CD75492DA}"/>
              </a:ext>
            </a:extLst>
          </p:cNvPr>
          <p:cNvSpPr/>
          <p:nvPr/>
        </p:nvSpPr>
        <p:spPr>
          <a:xfrm>
            <a:off x="-223269" y="-1681354"/>
            <a:ext cx="15712109" cy="10030198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2A97F1B-1810-6D4B-950F-6C37B21688EF}"/>
              </a:ext>
            </a:extLst>
          </p:cNvPr>
          <p:cNvSpPr txBox="1"/>
          <p:nvPr/>
        </p:nvSpPr>
        <p:spPr>
          <a:xfrm>
            <a:off x="598589" y="371100"/>
            <a:ext cx="3760289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This is your presentation title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6F15E324-AEF6-D748-94F2-DE5A60F83AE9}"/>
              </a:ext>
            </a:extLst>
          </p:cNvPr>
          <p:cNvSpPr txBox="1">
            <a:spLocks/>
          </p:cNvSpPr>
          <p:nvPr/>
        </p:nvSpPr>
        <p:spPr>
          <a:xfrm>
            <a:off x="1299361" y="2270524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DF1E76C-A98E-0D47-AE65-2F0D0735FB60}"/>
              </a:ext>
            </a:extLst>
          </p:cNvPr>
          <p:cNvSpPr/>
          <p:nvPr/>
        </p:nvSpPr>
        <p:spPr>
          <a:xfrm>
            <a:off x="1375561" y="2043988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18EED10B-5059-D44F-93B4-64DCAFD49ABF}"/>
              </a:ext>
            </a:extLst>
          </p:cNvPr>
          <p:cNvSpPr txBox="1">
            <a:spLocks/>
          </p:cNvSpPr>
          <p:nvPr/>
        </p:nvSpPr>
        <p:spPr>
          <a:xfrm>
            <a:off x="1299361" y="3748917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C480F54-E67E-3F43-984F-7EA4FCDFDBEF}"/>
              </a:ext>
            </a:extLst>
          </p:cNvPr>
          <p:cNvSpPr/>
          <p:nvPr/>
        </p:nvSpPr>
        <p:spPr>
          <a:xfrm>
            <a:off x="1375561" y="3522381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CE701704-A93B-4F4B-AB06-C8DA69E92387}"/>
              </a:ext>
            </a:extLst>
          </p:cNvPr>
          <p:cNvSpPr txBox="1">
            <a:spLocks/>
          </p:cNvSpPr>
          <p:nvPr/>
        </p:nvSpPr>
        <p:spPr>
          <a:xfrm>
            <a:off x="3925952" y="2270524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2C07999-8C8C-3148-83CF-5773238BD07C}"/>
              </a:ext>
            </a:extLst>
          </p:cNvPr>
          <p:cNvSpPr/>
          <p:nvPr/>
        </p:nvSpPr>
        <p:spPr>
          <a:xfrm>
            <a:off x="4002152" y="2043988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6B9B9C49-E23A-E042-B092-2EBCFC57451C}"/>
              </a:ext>
            </a:extLst>
          </p:cNvPr>
          <p:cNvSpPr txBox="1">
            <a:spLocks/>
          </p:cNvSpPr>
          <p:nvPr/>
        </p:nvSpPr>
        <p:spPr>
          <a:xfrm>
            <a:off x="3925952" y="3748917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BF101C3-745D-F545-8676-793FCD548DB0}"/>
              </a:ext>
            </a:extLst>
          </p:cNvPr>
          <p:cNvSpPr/>
          <p:nvPr/>
        </p:nvSpPr>
        <p:spPr>
          <a:xfrm>
            <a:off x="4002152" y="3522381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62" name="Subtitle 2">
            <a:extLst>
              <a:ext uri="{FF2B5EF4-FFF2-40B4-BE49-F238E27FC236}">
                <a16:creationId xmlns:a16="http://schemas.microsoft.com/office/drawing/2014/main" id="{A3D6D240-E426-114A-9566-55AA61912E1F}"/>
              </a:ext>
            </a:extLst>
          </p:cNvPr>
          <p:cNvSpPr txBox="1">
            <a:spLocks/>
          </p:cNvSpPr>
          <p:nvPr/>
        </p:nvSpPr>
        <p:spPr>
          <a:xfrm>
            <a:off x="6552542" y="2270524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A1FBFC4-BFBF-774D-AB2B-687A821A4B68}"/>
              </a:ext>
            </a:extLst>
          </p:cNvPr>
          <p:cNvSpPr/>
          <p:nvPr/>
        </p:nvSpPr>
        <p:spPr>
          <a:xfrm>
            <a:off x="6628742" y="2043988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69" name="Subtitle 2">
            <a:extLst>
              <a:ext uri="{FF2B5EF4-FFF2-40B4-BE49-F238E27FC236}">
                <a16:creationId xmlns:a16="http://schemas.microsoft.com/office/drawing/2014/main" id="{AEDD7ED6-7AD2-FD40-9710-D17E6B2569EE}"/>
              </a:ext>
            </a:extLst>
          </p:cNvPr>
          <p:cNvSpPr txBox="1">
            <a:spLocks/>
          </p:cNvSpPr>
          <p:nvPr/>
        </p:nvSpPr>
        <p:spPr>
          <a:xfrm>
            <a:off x="6552542" y="3748917"/>
            <a:ext cx="1775852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5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E03E0775-6D79-ED40-9894-C4034E4F922E}"/>
              </a:ext>
            </a:extLst>
          </p:cNvPr>
          <p:cNvSpPr/>
          <p:nvPr/>
        </p:nvSpPr>
        <p:spPr>
          <a:xfrm>
            <a:off x="6628742" y="3522381"/>
            <a:ext cx="19435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4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4FBC71C-5A03-3441-A604-5841F4A5A957}"/>
              </a:ext>
            </a:extLst>
          </p:cNvPr>
          <p:cNvSpPr/>
          <p:nvPr/>
        </p:nvSpPr>
        <p:spPr>
          <a:xfrm>
            <a:off x="760371" y="2088794"/>
            <a:ext cx="508013" cy="50801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42EB91C-45F5-7B42-84D8-6E5AFB6E2376}"/>
              </a:ext>
            </a:extLst>
          </p:cNvPr>
          <p:cNvSpPr/>
          <p:nvPr/>
        </p:nvSpPr>
        <p:spPr>
          <a:xfrm>
            <a:off x="3385898" y="2088794"/>
            <a:ext cx="508013" cy="50801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418B842-606A-1142-8987-21E210D0D7AD}"/>
              </a:ext>
            </a:extLst>
          </p:cNvPr>
          <p:cNvSpPr/>
          <p:nvPr/>
        </p:nvSpPr>
        <p:spPr>
          <a:xfrm>
            <a:off x="6011425" y="2088794"/>
            <a:ext cx="508013" cy="50801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A12472B-19E2-DA40-8D4F-51ADE67FF03F}"/>
              </a:ext>
            </a:extLst>
          </p:cNvPr>
          <p:cNvSpPr/>
          <p:nvPr/>
        </p:nvSpPr>
        <p:spPr>
          <a:xfrm>
            <a:off x="760371" y="3537824"/>
            <a:ext cx="508013" cy="50801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73FF5BD-5F88-F948-BF91-165D57FC3870}"/>
              </a:ext>
            </a:extLst>
          </p:cNvPr>
          <p:cNvSpPr/>
          <p:nvPr/>
        </p:nvSpPr>
        <p:spPr>
          <a:xfrm>
            <a:off x="3385898" y="3537824"/>
            <a:ext cx="508013" cy="50801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BEA96C3-3C2A-A04A-AC47-3199977B4473}"/>
              </a:ext>
            </a:extLst>
          </p:cNvPr>
          <p:cNvSpPr/>
          <p:nvPr/>
        </p:nvSpPr>
        <p:spPr>
          <a:xfrm>
            <a:off x="6011425" y="3537824"/>
            <a:ext cx="508013" cy="50801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81" name="Shape 2617">
            <a:extLst>
              <a:ext uri="{FF2B5EF4-FFF2-40B4-BE49-F238E27FC236}">
                <a16:creationId xmlns:a16="http://schemas.microsoft.com/office/drawing/2014/main" id="{DB15E7ED-7E68-0249-8E21-93C70A4ED065}"/>
              </a:ext>
            </a:extLst>
          </p:cNvPr>
          <p:cNvSpPr/>
          <p:nvPr/>
        </p:nvSpPr>
        <p:spPr>
          <a:xfrm>
            <a:off x="3511898" y="2226817"/>
            <a:ext cx="258141" cy="2112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83" name="Shape 2772">
            <a:extLst>
              <a:ext uri="{FF2B5EF4-FFF2-40B4-BE49-F238E27FC236}">
                <a16:creationId xmlns:a16="http://schemas.microsoft.com/office/drawing/2014/main" id="{394E06C1-156A-0843-9012-ACEFBB4B2F8B}"/>
              </a:ext>
            </a:extLst>
          </p:cNvPr>
          <p:cNvSpPr/>
          <p:nvPr/>
        </p:nvSpPr>
        <p:spPr>
          <a:xfrm>
            <a:off x="6149834" y="2215166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34" name="Shape 2934">
            <a:extLst>
              <a:ext uri="{FF2B5EF4-FFF2-40B4-BE49-F238E27FC236}">
                <a16:creationId xmlns:a16="http://schemas.microsoft.com/office/drawing/2014/main" id="{71E753D2-9259-9346-8918-C4934C791C6D}"/>
              </a:ext>
            </a:extLst>
          </p:cNvPr>
          <p:cNvSpPr/>
          <p:nvPr/>
        </p:nvSpPr>
        <p:spPr>
          <a:xfrm>
            <a:off x="6181816" y="3685717"/>
            <a:ext cx="170570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25" name="Shape 2546">
            <a:extLst>
              <a:ext uri="{FF2B5EF4-FFF2-40B4-BE49-F238E27FC236}">
                <a16:creationId xmlns:a16="http://schemas.microsoft.com/office/drawing/2014/main" id="{0D40FD0A-D394-864D-BFDD-EC14E33583C9}"/>
              </a:ext>
            </a:extLst>
          </p:cNvPr>
          <p:cNvSpPr/>
          <p:nvPr/>
        </p:nvSpPr>
        <p:spPr>
          <a:xfrm>
            <a:off x="3509770" y="3688596"/>
            <a:ext cx="260269" cy="21294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79" name="Shape 2624">
            <a:extLst>
              <a:ext uri="{FF2B5EF4-FFF2-40B4-BE49-F238E27FC236}">
                <a16:creationId xmlns:a16="http://schemas.microsoft.com/office/drawing/2014/main" id="{9C796FCA-04AE-054C-8307-18D1D5536396}"/>
              </a:ext>
            </a:extLst>
          </p:cNvPr>
          <p:cNvSpPr/>
          <p:nvPr/>
        </p:nvSpPr>
        <p:spPr>
          <a:xfrm>
            <a:off x="897569" y="2215166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93" name="Shape 2633">
            <a:extLst>
              <a:ext uri="{FF2B5EF4-FFF2-40B4-BE49-F238E27FC236}">
                <a16:creationId xmlns:a16="http://schemas.microsoft.com/office/drawing/2014/main" id="{B72E6903-21D6-054A-9017-C11AEB88D645}"/>
              </a:ext>
            </a:extLst>
          </p:cNvPr>
          <p:cNvSpPr/>
          <p:nvPr/>
        </p:nvSpPr>
        <p:spPr>
          <a:xfrm>
            <a:off x="896654" y="3688596"/>
            <a:ext cx="235448" cy="2354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</p:spTree>
    <p:extLst>
      <p:ext uri="{BB962C8B-B14F-4D97-AF65-F5344CB8AC3E}">
        <p14:creationId xmlns:p14="http://schemas.microsoft.com/office/powerpoint/2010/main" val="51430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Drawing 317">
            <a:extLst>
              <a:ext uri="{FF2B5EF4-FFF2-40B4-BE49-F238E27FC236}">
                <a16:creationId xmlns:a16="http://schemas.microsoft.com/office/drawing/2014/main" id="{B7268098-8D19-46A8-8031-1B5578BD7D6A}"/>
              </a:ext>
            </a:extLst>
          </p:cNvPr>
          <p:cNvSpPr/>
          <p:nvPr/>
        </p:nvSpPr>
        <p:spPr>
          <a:xfrm>
            <a:off x="-1190007" y="-77632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498" name="Drawing 496">
            <a:extLst>
              <a:ext uri="{FF2B5EF4-FFF2-40B4-BE49-F238E27FC236}">
                <a16:creationId xmlns:a16="http://schemas.microsoft.com/office/drawing/2014/main" id="{9FA69B7F-866A-4A5F-A645-A71F480BC6B0}"/>
              </a:ext>
            </a:extLst>
          </p:cNvPr>
          <p:cNvGrpSpPr/>
          <p:nvPr/>
        </p:nvGrpSpPr>
        <p:grpSpPr>
          <a:xfrm>
            <a:off x="4818163" y="1719411"/>
            <a:ext cx="2237392" cy="1287865"/>
            <a:chOff x="11212512" y="6296025"/>
            <a:chExt cx="1952625" cy="1123950"/>
          </a:xfrm>
        </p:grpSpPr>
        <p:sp>
          <p:nvSpPr>
            <p:cNvPr id="499" name="Polyline: figure 498">
              <a:extLst>
                <a:ext uri="{FF2B5EF4-FFF2-40B4-BE49-F238E27FC236}">
                  <a16:creationId xmlns:a16="http://schemas.microsoft.com/office/drawing/2014/main" id="{0B67AE80-B63D-41FE-9541-E514629FB2FA}"/>
                </a:ext>
              </a:extLst>
            </p:cNvPr>
            <p:cNvSpPr/>
            <p:nvPr/>
          </p:nvSpPr>
          <p:spPr>
            <a:xfrm>
              <a:off x="11212512" y="6296025"/>
              <a:ext cx="1949767" cy="1125854"/>
            </a:xfrm>
            <a:custGeom>
              <a:avLst/>
              <a:gdLst>
                <a:gd name="connsiteX0" fmla="*/ 1237298 w 1949767"/>
                <a:gd name="connsiteY0" fmla="*/ 1125855 h 1125854"/>
                <a:gd name="connsiteX1" fmla="*/ 1234440 w 1949767"/>
                <a:gd name="connsiteY1" fmla="*/ 1123950 h 1125854"/>
                <a:gd name="connsiteX2" fmla="*/ 0 w 1949767"/>
                <a:gd name="connsiteY2" fmla="*/ 410528 h 1125854"/>
                <a:gd name="connsiteX3" fmla="*/ 712470 w 1949767"/>
                <a:gd name="connsiteY3" fmla="*/ 0 h 1125854"/>
                <a:gd name="connsiteX4" fmla="*/ 715328 w 1949767"/>
                <a:gd name="connsiteY4" fmla="*/ 1905 h 1125854"/>
                <a:gd name="connsiteX5" fmla="*/ 1949768 w 1949767"/>
                <a:gd name="connsiteY5" fmla="*/ 716280 h 1125854"/>
                <a:gd name="connsiteX6" fmla="*/ 1237298 w 1949767"/>
                <a:gd name="connsiteY6" fmla="*/ 1125855 h 1125854"/>
                <a:gd name="connsiteX7" fmla="*/ 21908 w 1949767"/>
                <a:gd name="connsiteY7" fmla="*/ 410528 h 1125854"/>
                <a:gd name="connsiteX8" fmla="*/ 1237298 w 1949767"/>
                <a:gd name="connsiteY8" fmla="*/ 1113473 h 1125854"/>
                <a:gd name="connsiteX9" fmla="*/ 1927860 w 1949767"/>
                <a:gd name="connsiteY9" fmla="*/ 715328 h 1125854"/>
                <a:gd name="connsiteX10" fmla="*/ 712470 w 1949767"/>
                <a:gd name="connsiteY10" fmla="*/ 12383 h 1125854"/>
                <a:gd name="connsiteX11" fmla="*/ 21908 w 1949767"/>
                <a:gd name="connsiteY11" fmla="*/ 410528 h 112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9767" h="1125854">
                  <a:moveTo>
                    <a:pt x="1237298" y="1125855"/>
                  </a:moveTo>
                  <a:lnTo>
                    <a:pt x="1234440" y="1123950"/>
                  </a:lnTo>
                  <a:lnTo>
                    <a:pt x="0" y="410528"/>
                  </a:lnTo>
                  <a:lnTo>
                    <a:pt x="712470" y="0"/>
                  </a:lnTo>
                  <a:lnTo>
                    <a:pt x="715328" y="1905"/>
                  </a:lnTo>
                  <a:lnTo>
                    <a:pt x="1949768" y="716280"/>
                  </a:lnTo>
                  <a:lnTo>
                    <a:pt x="1237298" y="1125855"/>
                  </a:lnTo>
                  <a:close/>
                  <a:moveTo>
                    <a:pt x="21908" y="410528"/>
                  </a:moveTo>
                  <a:lnTo>
                    <a:pt x="1237298" y="1113473"/>
                  </a:lnTo>
                  <a:lnTo>
                    <a:pt x="1927860" y="715328"/>
                  </a:lnTo>
                  <a:lnTo>
                    <a:pt x="712470" y="12383"/>
                  </a:lnTo>
                  <a:lnTo>
                    <a:pt x="21908" y="410528"/>
                  </a:lnTo>
                  <a:close/>
                </a:path>
              </a:pathLst>
            </a:custGeom>
            <a:solidFill>
              <a:srgbClr val="a688fc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500" name="Drawing 496">
              <a:extLst>
                <a:ext uri="{FF2B5EF4-FFF2-40B4-BE49-F238E27FC236}">
                  <a16:creationId xmlns:a16="http://schemas.microsoft.com/office/drawing/2014/main" id="{9FA69B7F-866A-4A5F-A645-A71F480BC6B0}"/>
                </a:ext>
              </a:extLst>
            </p:cNvPr>
            <p:cNvGrpSpPr/>
            <p:nvPr/>
          </p:nvGrpSpPr>
          <p:grpSpPr>
            <a:xfrm>
              <a:off x="11405809" y="6341757"/>
              <a:ext cx="1567874" cy="970483"/>
              <a:chOff x="11405809" y="6341757"/>
              <a:chExt cx="1567874" cy="970483"/>
            </a:xfrm>
            <a:solidFill>
              <a:srgbClr val="000000"/>
            </a:solidFill>
          </p:grpSpPr>
          <p:grpSp>
            <p:nvGrpSpPr>
              <p:cNvPr id="501" name="Drawing 496">
                <a:extLst>
                  <a:ext uri="{FF2B5EF4-FFF2-40B4-BE49-F238E27FC236}">
                    <a16:creationId xmlns:a16="http://schemas.microsoft.com/office/drawing/2014/main" id="{9FA69B7F-866A-4A5F-A645-A71F480BC6B0}"/>
                  </a:ext>
                </a:extLst>
              </p:cNvPr>
              <p:cNvGrpSpPr/>
              <p:nvPr/>
            </p:nvGrpSpPr>
            <p:grpSpPr>
              <a:xfrm>
                <a:off x="11405809" y="6341757"/>
                <a:ext cx="1567874" cy="970483"/>
                <a:chOff x="11405809" y="6341757"/>
                <a:chExt cx="1567874" cy="970483"/>
              </a:xfrm>
              <a:solidFill>
                <a:srgbClr val="000000"/>
              </a:solidFill>
            </p:grpSpPr>
            <p:sp>
              <p:nvSpPr>
                <p:cNvPr id="502" name="Polyline: figure 501">
                  <a:extLst>
                    <a:ext uri="{FF2B5EF4-FFF2-40B4-BE49-F238E27FC236}">
                      <a16:creationId xmlns:a16="http://schemas.microsoft.com/office/drawing/2014/main" id="{877ABAFC-85F1-4960-A46B-89DB34C8709B}"/>
                    </a:ext>
                  </a:extLst>
                </p:cNvPr>
                <p:cNvSpPr/>
                <p:nvPr/>
              </p:nvSpPr>
              <p:spPr>
                <a:xfrm>
                  <a:off x="11405809" y="6408998"/>
                  <a:ext cx="1567874" cy="903241"/>
                </a:xfrm>
                <a:custGeom>
                  <a:avLst/>
                  <a:gdLst>
                    <a:gd name="connsiteX0" fmla="*/ 1089720 w 1567874"/>
                    <a:gd name="connsiteY0" fmla="*/ 890961 h 903241"/>
                    <a:gd name="connsiteX1" fmla="*/ 1545967 w 1567874"/>
                    <a:gd name="connsiteY1" fmla="*/ 627119 h 903241"/>
                    <a:gd name="connsiteX2" fmla="*/ 1567875 w 1567874"/>
                    <a:gd name="connsiteY2" fmla="*/ 594734 h 903241"/>
                    <a:gd name="connsiteX3" fmla="*/ 1567875 w 1567874"/>
                    <a:gd name="connsiteY3" fmla="*/ 594734 h 903241"/>
                    <a:gd name="connsiteX4" fmla="*/ 1567875 w 1567874"/>
                    <a:gd name="connsiteY4" fmla="*/ 528059 h 903241"/>
                    <a:gd name="connsiteX5" fmla="*/ 1542157 w 1567874"/>
                    <a:gd name="connsiteY5" fmla="*/ 557586 h 903241"/>
                    <a:gd name="connsiteX6" fmla="*/ 1537395 w 1567874"/>
                    <a:gd name="connsiteY6" fmla="*/ 554729 h 903241"/>
                    <a:gd name="connsiteX7" fmla="*/ 603945 w 1567874"/>
                    <a:gd name="connsiteY7" fmla="*/ 17519 h 903241"/>
                    <a:gd name="connsiteX8" fmla="*/ 479167 w 1567874"/>
                    <a:gd name="connsiteY8" fmla="*/ 12756 h 903241"/>
                    <a:gd name="connsiteX9" fmla="*/ 28635 w 1567874"/>
                    <a:gd name="connsiteY9" fmla="*/ 272789 h 903241"/>
                    <a:gd name="connsiteX10" fmla="*/ 60 w 1567874"/>
                    <a:gd name="connsiteY10" fmla="*/ 241356 h 903241"/>
                    <a:gd name="connsiteX11" fmla="*/ 60 w 1567874"/>
                    <a:gd name="connsiteY11" fmla="*/ 306126 h 903241"/>
                    <a:gd name="connsiteX12" fmla="*/ 60 w 1567874"/>
                    <a:gd name="connsiteY12" fmla="*/ 306126 h 903241"/>
                    <a:gd name="connsiteX13" fmla="*/ 30540 w 1567874"/>
                    <a:gd name="connsiteY13" fmla="*/ 348036 h 903241"/>
                    <a:gd name="connsiteX14" fmla="*/ 963990 w 1567874"/>
                    <a:gd name="connsiteY14" fmla="*/ 885246 h 903241"/>
                    <a:gd name="connsiteX15" fmla="*/ 1089720 w 1567874"/>
                    <a:gd name="connsiteY15" fmla="*/ 890961 h 903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567874" h="903241">
                      <a:moveTo>
                        <a:pt x="1089720" y="890961"/>
                      </a:moveTo>
                      <a:lnTo>
                        <a:pt x="1545967" y="627119"/>
                      </a:lnTo>
                      <a:cubicBezTo>
                        <a:pt x="1561207" y="618546"/>
                        <a:pt x="1567875" y="607116"/>
                        <a:pt x="1567875" y="594734"/>
                      </a:cubicBezTo>
                      <a:lnTo>
                        <a:pt x="1567875" y="594734"/>
                      </a:lnTo>
                      <a:lnTo>
                        <a:pt x="1567875" y="528059"/>
                      </a:lnTo>
                      <a:lnTo>
                        <a:pt x="1542157" y="557586"/>
                      </a:lnTo>
                      <a:cubicBezTo>
                        <a:pt x="1540252" y="556634"/>
                        <a:pt x="1539300" y="555681"/>
                        <a:pt x="1537395" y="554729"/>
                      </a:cubicBezTo>
                      <a:lnTo>
                        <a:pt x="603945" y="17519"/>
                      </a:lnTo>
                      <a:cubicBezTo>
                        <a:pt x="566797" y="-3436"/>
                        <a:pt x="510600" y="-6294"/>
                        <a:pt x="479167" y="12756"/>
                      </a:cubicBezTo>
                      <a:lnTo>
                        <a:pt x="28635" y="272789"/>
                      </a:lnTo>
                      <a:cubicBezTo>
                        <a:pt x="19110" y="263264"/>
                        <a:pt x="60" y="241356"/>
                        <a:pt x="60" y="241356"/>
                      </a:cubicBezTo>
                      <a:lnTo>
                        <a:pt x="60" y="306126"/>
                      </a:lnTo>
                      <a:lnTo>
                        <a:pt x="60" y="306126"/>
                      </a:lnTo>
                      <a:cubicBezTo>
                        <a:pt x="-893" y="320414"/>
                        <a:pt x="9585" y="336606"/>
                        <a:pt x="30540" y="348036"/>
                      </a:cubicBezTo>
                      <a:lnTo>
                        <a:pt x="963990" y="885246"/>
                      </a:lnTo>
                      <a:cubicBezTo>
                        <a:pt x="1001137" y="907154"/>
                        <a:pt x="1057335" y="909059"/>
                        <a:pt x="1089720" y="89096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3" name="Polyline: figure 502">
                  <a:extLst>
                    <a:ext uri="{FF2B5EF4-FFF2-40B4-BE49-F238E27FC236}">
                      <a16:creationId xmlns:a16="http://schemas.microsoft.com/office/drawing/2014/main" id="{A16A8D9D-87BA-49B3-BA26-9615E9AFA6ED}"/>
                    </a:ext>
                  </a:extLst>
                </p:cNvPr>
                <p:cNvSpPr/>
                <p:nvPr/>
              </p:nvSpPr>
              <p:spPr>
                <a:xfrm>
                  <a:off x="12708889" y="7120159"/>
                  <a:ext cx="40004" cy="33844"/>
                </a:xfrm>
                <a:custGeom>
                  <a:avLst/>
                  <a:gdLst>
                    <a:gd name="connsiteX0" fmla="*/ 33338 w 40004"/>
                    <a:gd name="connsiteY0" fmla="*/ 17875 h 33844"/>
                    <a:gd name="connsiteX1" fmla="*/ 6667 w 40004"/>
                    <a:gd name="connsiteY1" fmla="*/ 33115 h 33844"/>
                    <a:gd name="connsiteX2" fmla="*/ 0 w 40004"/>
                    <a:gd name="connsiteY2" fmla="*/ 28353 h 33844"/>
                    <a:gd name="connsiteX3" fmla="*/ 0 w 40004"/>
                    <a:gd name="connsiteY3" fmla="*/ 28353 h 33844"/>
                    <a:gd name="connsiteX4" fmla="*/ 6667 w 40004"/>
                    <a:gd name="connsiteY4" fmla="*/ 15970 h 33844"/>
                    <a:gd name="connsiteX5" fmla="*/ 33338 w 40004"/>
                    <a:gd name="connsiteY5" fmla="*/ 730 h 33844"/>
                    <a:gd name="connsiteX6" fmla="*/ 40005 w 40004"/>
                    <a:gd name="connsiteY6" fmla="*/ 5492 h 33844"/>
                    <a:gd name="connsiteX7" fmla="*/ 40005 w 40004"/>
                    <a:gd name="connsiteY7" fmla="*/ 5492 h 33844"/>
                    <a:gd name="connsiteX8" fmla="*/ 33338 w 40004"/>
                    <a:gd name="connsiteY8" fmla="*/ 17875 h 33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004" h="33844">
                      <a:moveTo>
                        <a:pt x="33338" y="17875"/>
                      </a:moveTo>
                      <a:lnTo>
                        <a:pt x="6667" y="33115"/>
                      </a:lnTo>
                      <a:cubicBezTo>
                        <a:pt x="2857" y="35020"/>
                        <a:pt x="0" y="33115"/>
                        <a:pt x="0" y="28353"/>
                      </a:cubicBezTo>
                      <a:lnTo>
                        <a:pt x="0" y="28353"/>
                      </a:lnTo>
                      <a:cubicBezTo>
                        <a:pt x="0" y="23590"/>
                        <a:pt x="2857" y="17875"/>
                        <a:pt x="6667" y="15970"/>
                      </a:cubicBezTo>
                      <a:lnTo>
                        <a:pt x="33338" y="730"/>
                      </a:lnTo>
                      <a:cubicBezTo>
                        <a:pt x="37147" y="-1175"/>
                        <a:pt x="40005" y="730"/>
                        <a:pt x="40005" y="5492"/>
                      </a:cubicBezTo>
                      <a:lnTo>
                        <a:pt x="40005" y="5492"/>
                      </a:lnTo>
                      <a:cubicBezTo>
                        <a:pt x="39052" y="10255"/>
                        <a:pt x="36195" y="15017"/>
                        <a:pt x="33338" y="17875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4" name="Polyline: figure 503">
                  <a:extLst>
                    <a:ext uri="{FF2B5EF4-FFF2-40B4-BE49-F238E27FC236}">
                      <a16:creationId xmlns:a16="http://schemas.microsoft.com/office/drawing/2014/main" id="{BCFF758B-204E-4767-95C1-D85C30D67889}"/>
                    </a:ext>
                  </a:extLst>
                </p:cNvPr>
                <p:cNvSpPr/>
                <p:nvPr/>
              </p:nvSpPr>
              <p:spPr>
                <a:xfrm>
                  <a:off x="11405809" y="6408046"/>
                  <a:ext cx="1031617" cy="903343"/>
                </a:xfrm>
                <a:custGeom>
                  <a:avLst/>
                  <a:gdLst>
                    <a:gd name="connsiteX0" fmla="*/ 602992 w 1031617"/>
                    <a:gd name="connsiteY0" fmla="*/ 17519 h 903343"/>
                    <a:gd name="connsiteX1" fmla="*/ 478215 w 1031617"/>
                    <a:gd name="connsiteY1" fmla="*/ 12756 h 903343"/>
                    <a:gd name="connsiteX2" fmla="*/ 28635 w 1031617"/>
                    <a:gd name="connsiteY2" fmla="*/ 273741 h 903343"/>
                    <a:gd name="connsiteX3" fmla="*/ 60 w 1031617"/>
                    <a:gd name="connsiteY3" fmla="*/ 242309 h 903343"/>
                    <a:gd name="connsiteX4" fmla="*/ 60 w 1031617"/>
                    <a:gd name="connsiteY4" fmla="*/ 307079 h 903343"/>
                    <a:gd name="connsiteX5" fmla="*/ 60 w 1031617"/>
                    <a:gd name="connsiteY5" fmla="*/ 307079 h 903343"/>
                    <a:gd name="connsiteX6" fmla="*/ 30540 w 1031617"/>
                    <a:gd name="connsiteY6" fmla="*/ 348989 h 903343"/>
                    <a:gd name="connsiteX7" fmla="*/ 963990 w 1031617"/>
                    <a:gd name="connsiteY7" fmla="*/ 886199 h 903343"/>
                    <a:gd name="connsiteX8" fmla="*/ 1031617 w 1031617"/>
                    <a:gd name="connsiteY8" fmla="*/ 903344 h 903343"/>
                    <a:gd name="connsiteX9" fmla="*/ 1030665 w 1031617"/>
                    <a:gd name="connsiteY9" fmla="*/ 263264 h 903343"/>
                    <a:gd name="connsiteX10" fmla="*/ 602992 w 1031617"/>
                    <a:gd name="connsiteY10" fmla="*/ 17519 h 9033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031617" h="903343">
                      <a:moveTo>
                        <a:pt x="602992" y="17519"/>
                      </a:moveTo>
                      <a:cubicBezTo>
                        <a:pt x="565845" y="-3436"/>
                        <a:pt x="509647" y="-6294"/>
                        <a:pt x="478215" y="12756"/>
                      </a:cubicBezTo>
                      <a:lnTo>
                        <a:pt x="28635" y="273741"/>
                      </a:lnTo>
                      <a:cubicBezTo>
                        <a:pt x="19110" y="264216"/>
                        <a:pt x="60" y="242309"/>
                        <a:pt x="60" y="242309"/>
                      </a:cubicBezTo>
                      <a:lnTo>
                        <a:pt x="60" y="307079"/>
                      </a:lnTo>
                      <a:lnTo>
                        <a:pt x="60" y="307079"/>
                      </a:lnTo>
                      <a:cubicBezTo>
                        <a:pt x="-893" y="321366"/>
                        <a:pt x="9585" y="337559"/>
                        <a:pt x="30540" y="348989"/>
                      </a:cubicBezTo>
                      <a:lnTo>
                        <a:pt x="963990" y="886199"/>
                      </a:lnTo>
                      <a:cubicBezTo>
                        <a:pt x="983040" y="897629"/>
                        <a:pt x="1007805" y="903344"/>
                        <a:pt x="1031617" y="903344"/>
                      </a:cubicBezTo>
                      <a:lnTo>
                        <a:pt x="1030665" y="263264"/>
                      </a:lnTo>
                      <a:lnTo>
                        <a:pt x="602992" y="17519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5" name="Polyline: figure 504">
                  <a:extLst>
                    <a:ext uri="{FF2B5EF4-FFF2-40B4-BE49-F238E27FC236}">
                      <a16:creationId xmlns:a16="http://schemas.microsoft.com/office/drawing/2014/main" id="{46107EF0-4E9D-4B1F-9CC9-974D13D76932}"/>
                    </a:ext>
                  </a:extLst>
                </p:cNvPr>
                <p:cNvSpPr/>
                <p:nvPr/>
              </p:nvSpPr>
              <p:spPr>
                <a:xfrm>
                  <a:off x="11405871" y="6341757"/>
                  <a:ext cx="1567103" cy="902945"/>
                </a:xfrm>
                <a:custGeom>
                  <a:avLst/>
                  <a:gdLst>
                    <a:gd name="connsiteX0" fmla="*/ 21906 w 1567103"/>
                    <a:gd name="connsiteY0" fmla="*/ 277165 h 902945"/>
                    <a:gd name="connsiteX1" fmla="*/ 478153 w 1567103"/>
                    <a:gd name="connsiteY1" fmla="*/ 12370 h 902945"/>
                    <a:gd name="connsiteX2" fmla="*/ 602931 w 1567103"/>
                    <a:gd name="connsiteY2" fmla="*/ 17133 h 902945"/>
                    <a:gd name="connsiteX3" fmla="*/ 1536381 w 1567103"/>
                    <a:gd name="connsiteY3" fmla="*/ 554343 h 902945"/>
                    <a:gd name="connsiteX4" fmla="*/ 1545906 w 1567103"/>
                    <a:gd name="connsiteY4" fmla="*/ 626733 h 902945"/>
                    <a:gd name="connsiteX5" fmla="*/ 1089658 w 1567103"/>
                    <a:gd name="connsiteY5" fmla="*/ 890575 h 902945"/>
                    <a:gd name="connsiteX6" fmla="*/ 964881 w 1567103"/>
                    <a:gd name="connsiteY6" fmla="*/ 885813 h 902945"/>
                    <a:gd name="connsiteX7" fmla="*/ 31431 w 1567103"/>
                    <a:gd name="connsiteY7" fmla="*/ 348603 h 902945"/>
                    <a:gd name="connsiteX8" fmla="*/ 21906 w 1567103"/>
                    <a:gd name="connsiteY8" fmla="*/ 277165 h 9029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67103" h="902945">
                      <a:moveTo>
                        <a:pt x="21906" y="277165"/>
                      </a:moveTo>
                      <a:lnTo>
                        <a:pt x="478153" y="12370"/>
                      </a:lnTo>
                      <a:cubicBezTo>
                        <a:pt x="510538" y="-5727"/>
                        <a:pt x="565783" y="-3822"/>
                        <a:pt x="602931" y="17133"/>
                      </a:cubicBezTo>
                      <a:lnTo>
                        <a:pt x="1536381" y="554343"/>
                      </a:lnTo>
                      <a:cubicBezTo>
                        <a:pt x="1573528" y="575298"/>
                        <a:pt x="1577338" y="607683"/>
                        <a:pt x="1545906" y="626733"/>
                      </a:cubicBezTo>
                      <a:lnTo>
                        <a:pt x="1089658" y="890575"/>
                      </a:lnTo>
                      <a:cubicBezTo>
                        <a:pt x="1057273" y="908673"/>
                        <a:pt x="1002028" y="906768"/>
                        <a:pt x="964881" y="885813"/>
                      </a:cubicBezTo>
                      <a:lnTo>
                        <a:pt x="31431" y="348603"/>
                      </a:lnTo>
                      <a:cubicBezTo>
                        <a:pt x="-6669" y="327648"/>
                        <a:pt x="-10479" y="295263"/>
                        <a:pt x="21906" y="277165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6" name="Polyline: figure 505">
                  <a:extLst>
                    <a:ext uri="{FF2B5EF4-FFF2-40B4-BE49-F238E27FC236}">
                      <a16:creationId xmlns:a16="http://schemas.microsoft.com/office/drawing/2014/main" id="{DF5FC62A-CE72-4519-9E23-ED9AF078ABDB}"/>
                    </a:ext>
                  </a:extLst>
                </p:cNvPr>
                <p:cNvSpPr/>
                <p:nvPr/>
              </p:nvSpPr>
              <p:spPr>
                <a:xfrm>
                  <a:off x="11446351" y="6365842"/>
                  <a:ext cx="1490112" cy="859537"/>
                </a:xfrm>
                <a:custGeom>
                  <a:avLst/>
                  <a:gdLst>
                    <a:gd name="connsiteX0" fmla="*/ 15716 w 1490112"/>
                    <a:gd name="connsiteY0" fmla="*/ 263557 h 859537"/>
                    <a:gd name="connsiteX1" fmla="*/ 453866 w 1490112"/>
                    <a:gd name="connsiteY1" fmla="*/ 9240 h 859537"/>
                    <a:gd name="connsiteX2" fmla="*/ 547211 w 1490112"/>
                    <a:gd name="connsiteY2" fmla="*/ 13050 h 859537"/>
                    <a:gd name="connsiteX3" fmla="*/ 1467326 w 1490112"/>
                    <a:gd name="connsiteY3" fmla="*/ 542640 h 859537"/>
                    <a:gd name="connsiteX4" fmla="*/ 1473993 w 1490112"/>
                    <a:gd name="connsiteY4" fmla="*/ 595980 h 859537"/>
                    <a:gd name="connsiteX5" fmla="*/ 1035843 w 1490112"/>
                    <a:gd name="connsiteY5" fmla="*/ 850297 h 859537"/>
                    <a:gd name="connsiteX6" fmla="*/ 942498 w 1490112"/>
                    <a:gd name="connsiteY6" fmla="*/ 846487 h 859537"/>
                    <a:gd name="connsiteX7" fmla="*/ 23336 w 1490112"/>
                    <a:gd name="connsiteY7" fmla="*/ 316897 h 859537"/>
                    <a:gd name="connsiteX8" fmla="*/ 15716 w 1490112"/>
                    <a:gd name="connsiteY8" fmla="*/ 263557 h 859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90112" h="859537">
                      <a:moveTo>
                        <a:pt x="15716" y="263557"/>
                      </a:moveTo>
                      <a:lnTo>
                        <a:pt x="453866" y="9240"/>
                      </a:lnTo>
                      <a:cubicBezTo>
                        <a:pt x="478631" y="-4095"/>
                        <a:pt x="520541" y="-3143"/>
                        <a:pt x="547211" y="13050"/>
                      </a:cubicBezTo>
                      <a:lnTo>
                        <a:pt x="1467326" y="542640"/>
                      </a:lnTo>
                      <a:cubicBezTo>
                        <a:pt x="1494948" y="558832"/>
                        <a:pt x="1497806" y="582645"/>
                        <a:pt x="1473993" y="595980"/>
                      </a:cubicBezTo>
                      <a:lnTo>
                        <a:pt x="1035843" y="850297"/>
                      </a:lnTo>
                      <a:cubicBezTo>
                        <a:pt x="1012031" y="863632"/>
                        <a:pt x="970121" y="862680"/>
                        <a:pt x="942498" y="846487"/>
                      </a:cubicBezTo>
                      <a:lnTo>
                        <a:pt x="23336" y="316897"/>
                      </a:lnTo>
                      <a:cubicBezTo>
                        <a:pt x="-4287" y="300705"/>
                        <a:pt x="-8097" y="276892"/>
                        <a:pt x="15716" y="26355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07" name="Drawing 496">
                <a:extLst>
                  <a:ext uri="{FF2B5EF4-FFF2-40B4-BE49-F238E27FC236}">
                    <a16:creationId xmlns:a16="http://schemas.microsoft.com/office/drawing/2014/main" id="{9FA69B7F-866A-4A5F-A645-A71F480BC6B0}"/>
                  </a:ext>
                </a:extLst>
              </p:cNvPr>
              <p:cNvGrpSpPr/>
              <p:nvPr/>
            </p:nvGrpSpPr>
            <p:grpSpPr>
              <a:xfrm>
                <a:off x="12352654" y="6894194"/>
                <a:ext cx="391477" cy="225742"/>
                <a:chOff x="12352654" y="6894194"/>
                <a:chExt cx="391477" cy="225742"/>
              </a:xfrm>
              <a:solidFill>
                <a:srgbClr val="000000"/>
              </a:solidFill>
            </p:grpSpPr>
            <p:sp>
              <p:nvSpPr>
                <p:cNvPr id="508" name="Polyline: figure 507">
                  <a:extLst>
                    <a:ext uri="{FF2B5EF4-FFF2-40B4-BE49-F238E27FC236}">
                      <a16:creationId xmlns:a16="http://schemas.microsoft.com/office/drawing/2014/main" id="{B8ED7A0E-2FB3-4E5D-9141-8809FB100A76}"/>
                    </a:ext>
                  </a:extLst>
                </p:cNvPr>
                <p:cNvSpPr/>
                <p:nvPr/>
              </p:nvSpPr>
              <p:spPr>
                <a:xfrm>
                  <a:off x="12352654" y="6894194"/>
                  <a:ext cx="328612" cy="189547"/>
                </a:xfrm>
                <a:custGeom>
                  <a:avLst/>
                  <a:gdLst>
                    <a:gd name="connsiteX0" fmla="*/ 19050 w 328612"/>
                    <a:gd name="connsiteY0" fmla="*/ 189547 h 189547"/>
                    <a:gd name="connsiteX1" fmla="*/ 328613 w 328612"/>
                    <a:gd name="connsiteY1" fmla="*/ 11430 h 189547"/>
                    <a:gd name="connsiteX2" fmla="*/ 308610 w 328612"/>
                    <a:gd name="connsiteY2" fmla="*/ 0 h 189547"/>
                    <a:gd name="connsiteX3" fmla="*/ 0 w 328612"/>
                    <a:gd name="connsiteY3" fmla="*/ 178118 h 1895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8612" h="189547">
                      <a:moveTo>
                        <a:pt x="19050" y="189547"/>
                      </a:moveTo>
                      <a:lnTo>
                        <a:pt x="328613" y="11430"/>
                      </a:lnTo>
                      <a:lnTo>
                        <a:pt x="308610" y="0"/>
                      </a:lnTo>
                      <a:lnTo>
                        <a:pt x="0" y="178118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9" name="Polyline: figure 508">
                  <a:extLst>
                    <a:ext uri="{FF2B5EF4-FFF2-40B4-BE49-F238E27FC236}">
                      <a16:creationId xmlns:a16="http://schemas.microsoft.com/office/drawing/2014/main" id="{1486F4D8-D76A-448A-8890-46796FBF3AB7}"/>
                    </a:ext>
                  </a:extLst>
                </p:cNvPr>
                <p:cNvSpPr/>
                <p:nvPr/>
              </p:nvSpPr>
              <p:spPr>
                <a:xfrm>
                  <a:off x="12567919" y="6930389"/>
                  <a:ext cx="176212" cy="101917"/>
                </a:xfrm>
                <a:custGeom>
                  <a:avLst/>
                  <a:gdLst>
                    <a:gd name="connsiteX0" fmla="*/ 19050 w 176212"/>
                    <a:gd name="connsiteY0" fmla="*/ 101918 h 101917"/>
                    <a:gd name="connsiteX1" fmla="*/ 176213 w 176212"/>
                    <a:gd name="connsiteY1" fmla="*/ 11430 h 101917"/>
                    <a:gd name="connsiteX2" fmla="*/ 156210 w 176212"/>
                    <a:gd name="connsiteY2" fmla="*/ 0 h 101917"/>
                    <a:gd name="connsiteX3" fmla="*/ 0 w 176212"/>
                    <a:gd name="connsiteY3" fmla="*/ 90488 h 1019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6212" h="101917">
                      <a:moveTo>
                        <a:pt x="19050" y="101918"/>
                      </a:moveTo>
                      <a:lnTo>
                        <a:pt x="176213" y="11430"/>
                      </a:lnTo>
                      <a:lnTo>
                        <a:pt x="156210" y="0"/>
                      </a:lnTo>
                      <a:lnTo>
                        <a:pt x="0" y="90488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0" name="Polyline: figure 509">
                  <a:extLst>
                    <a:ext uri="{FF2B5EF4-FFF2-40B4-BE49-F238E27FC236}">
                      <a16:creationId xmlns:a16="http://schemas.microsoft.com/office/drawing/2014/main" id="{02B845FB-CAB9-4B63-A884-48F0FE0D4364}"/>
                    </a:ext>
                  </a:extLst>
                </p:cNvPr>
                <p:cNvSpPr/>
                <p:nvPr/>
              </p:nvSpPr>
              <p:spPr>
                <a:xfrm>
                  <a:off x="12491719" y="7035164"/>
                  <a:ext cx="70484" cy="40957"/>
                </a:xfrm>
                <a:custGeom>
                  <a:avLst/>
                  <a:gdLst>
                    <a:gd name="connsiteX0" fmla="*/ 20002 w 70484"/>
                    <a:gd name="connsiteY0" fmla="*/ 40958 h 40957"/>
                    <a:gd name="connsiteX1" fmla="*/ 70485 w 70484"/>
                    <a:gd name="connsiteY1" fmla="*/ 11430 h 40957"/>
                    <a:gd name="connsiteX2" fmla="*/ 50483 w 70484"/>
                    <a:gd name="connsiteY2" fmla="*/ 0 h 40957"/>
                    <a:gd name="connsiteX3" fmla="*/ 0 w 70484"/>
                    <a:gd name="connsiteY3" fmla="*/ 29527 h 409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484" h="40957">
                      <a:moveTo>
                        <a:pt x="20002" y="40958"/>
                      </a:moveTo>
                      <a:lnTo>
                        <a:pt x="70485" y="11430"/>
                      </a:lnTo>
                      <a:lnTo>
                        <a:pt x="50483" y="0"/>
                      </a:lnTo>
                      <a:lnTo>
                        <a:pt x="0" y="29527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1" name="Polyline: figure 510">
                  <a:extLst>
                    <a:ext uri="{FF2B5EF4-FFF2-40B4-BE49-F238E27FC236}">
                      <a16:creationId xmlns:a16="http://schemas.microsoft.com/office/drawing/2014/main" id="{3C238B21-1567-497E-B4A9-D7999F6B41C2}"/>
                    </a:ext>
                  </a:extLst>
                </p:cNvPr>
                <p:cNvSpPr/>
                <p:nvPr/>
              </p:nvSpPr>
              <p:spPr>
                <a:xfrm>
                  <a:off x="12414566" y="7079932"/>
                  <a:ext cx="70485" cy="40004"/>
                </a:xfrm>
                <a:custGeom>
                  <a:avLst/>
                  <a:gdLst>
                    <a:gd name="connsiteX0" fmla="*/ 20003 w 70485"/>
                    <a:gd name="connsiteY0" fmla="*/ 40005 h 40004"/>
                    <a:gd name="connsiteX1" fmla="*/ 70485 w 70485"/>
                    <a:gd name="connsiteY1" fmla="*/ 11430 h 40004"/>
                    <a:gd name="connsiteX2" fmla="*/ 51435 w 70485"/>
                    <a:gd name="connsiteY2" fmla="*/ 0 h 40004"/>
                    <a:gd name="connsiteX3" fmla="*/ 0 w 70485"/>
                    <a:gd name="connsiteY3" fmla="*/ 28575 h 40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0485" h="40004">
                      <a:moveTo>
                        <a:pt x="20003" y="40005"/>
                      </a:moveTo>
                      <a:lnTo>
                        <a:pt x="70485" y="11430"/>
                      </a:lnTo>
                      <a:lnTo>
                        <a:pt x="51435" y="0"/>
                      </a:lnTo>
                      <a:lnTo>
                        <a:pt x="0" y="28575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2" name="Polyline: figure 511">
                  <a:extLst>
                    <a:ext uri="{FF2B5EF4-FFF2-40B4-BE49-F238E27FC236}">
                      <a16:creationId xmlns:a16="http://schemas.microsoft.com/office/drawing/2014/main" id="{5A4393F9-2D3B-40AA-BF34-0D4D0B226AC3}"/>
                    </a:ext>
                  </a:extLst>
                </p:cNvPr>
                <p:cNvSpPr/>
                <p:nvPr/>
              </p:nvSpPr>
              <p:spPr>
                <a:xfrm>
                  <a:off x="12566014" y="6912292"/>
                  <a:ext cx="146684" cy="84772"/>
                </a:xfrm>
                <a:custGeom>
                  <a:avLst/>
                  <a:gdLst>
                    <a:gd name="connsiteX0" fmla="*/ 20002 w 146684"/>
                    <a:gd name="connsiteY0" fmla="*/ 84773 h 84772"/>
                    <a:gd name="connsiteX1" fmla="*/ 146685 w 146684"/>
                    <a:gd name="connsiteY1" fmla="*/ 11430 h 84772"/>
                    <a:gd name="connsiteX2" fmla="*/ 126682 w 146684"/>
                    <a:gd name="connsiteY2" fmla="*/ 0 h 84772"/>
                    <a:gd name="connsiteX3" fmla="*/ 0 w 146684"/>
                    <a:gd name="connsiteY3" fmla="*/ 73343 h 84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6684" h="84772">
                      <a:moveTo>
                        <a:pt x="20002" y="84773"/>
                      </a:moveTo>
                      <a:lnTo>
                        <a:pt x="146685" y="11430"/>
                      </a:lnTo>
                      <a:lnTo>
                        <a:pt x="126682" y="0"/>
                      </a:lnTo>
                      <a:lnTo>
                        <a:pt x="0" y="73343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3" name="Polyline: figure 512">
                  <a:extLst>
                    <a:ext uri="{FF2B5EF4-FFF2-40B4-BE49-F238E27FC236}">
                      <a16:creationId xmlns:a16="http://schemas.microsoft.com/office/drawing/2014/main" id="{FE95F118-2213-426C-A54A-179CE656CBAC}"/>
                    </a:ext>
                  </a:extLst>
                </p:cNvPr>
                <p:cNvSpPr/>
                <p:nvPr/>
              </p:nvSpPr>
              <p:spPr>
                <a:xfrm>
                  <a:off x="12410757" y="7001827"/>
                  <a:ext cx="146684" cy="84772"/>
                </a:xfrm>
                <a:custGeom>
                  <a:avLst/>
                  <a:gdLst>
                    <a:gd name="connsiteX0" fmla="*/ 20002 w 146684"/>
                    <a:gd name="connsiteY0" fmla="*/ 84773 h 84772"/>
                    <a:gd name="connsiteX1" fmla="*/ 146685 w 146684"/>
                    <a:gd name="connsiteY1" fmla="*/ 11430 h 84772"/>
                    <a:gd name="connsiteX2" fmla="*/ 126683 w 146684"/>
                    <a:gd name="connsiteY2" fmla="*/ 0 h 84772"/>
                    <a:gd name="connsiteX3" fmla="*/ 0 w 146684"/>
                    <a:gd name="connsiteY3" fmla="*/ 73343 h 84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46684" h="84772">
                      <a:moveTo>
                        <a:pt x="20002" y="84773"/>
                      </a:moveTo>
                      <a:lnTo>
                        <a:pt x="146685" y="11430"/>
                      </a:lnTo>
                      <a:lnTo>
                        <a:pt x="126683" y="0"/>
                      </a:lnTo>
                      <a:lnTo>
                        <a:pt x="0" y="73343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514" name="Drawing 496">
                  <a:extLst>
                    <a:ext uri="{FF2B5EF4-FFF2-40B4-BE49-F238E27FC236}">
                      <a16:creationId xmlns:a16="http://schemas.microsoft.com/office/drawing/2014/main" id="{9FA69B7F-866A-4A5F-A645-A71F480BC6B0}"/>
                    </a:ext>
                  </a:extLst>
                </p:cNvPr>
                <p:cNvGrpSpPr/>
                <p:nvPr/>
              </p:nvGrpSpPr>
              <p:grpSpPr>
                <a:xfrm>
                  <a:off x="12381943" y="6913244"/>
                  <a:ext cx="170021" cy="99060"/>
                  <a:chOff x="12381943" y="6913244"/>
                  <a:chExt cx="170021" cy="99060"/>
                </a:xfrm>
                <a:solidFill>
                  <a:srgbClr val="000000"/>
                </a:solidFill>
              </p:grpSpPr>
              <p:sp>
                <p:nvSpPr>
                  <p:cNvPr id="515" name="Polyline: figure 514">
                    <a:extLst>
                      <a:ext uri="{FF2B5EF4-FFF2-40B4-BE49-F238E27FC236}">
                        <a16:creationId xmlns:a16="http://schemas.microsoft.com/office/drawing/2014/main" id="{5E86A966-B4FA-4262-812B-EC10281942D9}"/>
                      </a:ext>
                    </a:extLst>
                  </p:cNvPr>
                  <p:cNvSpPr/>
                  <p:nvPr/>
                </p:nvSpPr>
                <p:spPr>
                  <a:xfrm>
                    <a:off x="12519818" y="6913244"/>
                    <a:ext cx="32146" cy="19050"/>
                  </a:xfrm>
                  <a:custGeom>
                    <a:avLst/>
                    <a:gdLst>
                      <a:gd name="connsiteX0" fmla="*/ 4286 w 32146"/>
                      <a:gd name="connsiteY0" fmla="*/ 16193 h 19050"/>
                      <a:gd name="connsiteX1" fmla="*/ 27146 w 32146"/>
                      <a:gd name="connsiteY1" fmla="*/ 16193 h 19050"/>
                      <a:gd name="connsiteX2" fmla="*/ 27146 w 32146"/>
                      <a:gd name="connsiteY2" fmla="*/ 2858 h 19050"/>
                      <a:gd name="connsiteX3" fmla="*/ 4286 w 32146"/>
                      <a:gd name="connsiteY3" fmla="*/ 2858 h 19050"/>
                      <a:gd name="connsiteX4" fmla="*/ 4286 w 32146"/>
                      <a:gd name="connsiteY4" fmla="*/ 16193 h 19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146" h="19050">
                        <a:moveTo>
                          <a:pt x="4286" y="16193"/>
                        </a:moveTo>
                        <a:cubicBezTo>
                          <a:pt x="10954" y="20003"/>
                          <a:pt x="21431" y="20003"/>
                          <a:pt x="27146" y="16193"/>
                        </a:cubicBezTo>
                        <a:cubicBezTo>
                          <a:pt x="33814" y="12383"/>
                          <a:pt x="33814" y="6668"/>
                          <a:pt x="27146" y="2858"/>
                        </a:cubicBezTo>
                        <a:cubicBezTo>
                          <a:pt x="20479" y="-953"/>
                          <a:pt x="10001" y="-953"/>
                          <a:pt x="4286" y="2858"/>
                        </a:cubicBezTo>
                        <a:cubicBezTo>
                          <a:pt x="-1429" y="6668"/>
                          <a:pt x="-1429" y="12383"/>
                          <a:pt x="4286" y="16193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16" name="Polyline: figure 515">
                    <a:extLst>
                      <a:ext uri="{FF2B5EF4-FFF2-40B4-BE49-F238E27FC236}">
                        <a16:creationId xmlns:a16="http://schemas.microsoft.com/office/drawing/2014/main" id="{FFBB4C38-3F9B-4919-9E66-5D4CC5DC7207}"/>
                      </a:ext>
                    </a:extLst>
                  </p:cNvPr>
                  <p:cNvSpPr/>
                  <p:nvPr/>
                </p:nvSpPr>
                <p:spPr>
                  <a:xfrm>
                    <a:off x="12485528" y="6933247"/>
                    <a:ext cx="32146" cy="19049"/>
                  </a:xfrm>
                  <a:custGeom>
                    <a:avLst/>
                    <a:gdLst>
                      <a:gd name="connsiteX0" fmla="*/ 4286 w 32146"/>
                      <a:gd name="connsiteY0" fmla="*/ 16192 h 19049"/>
                      <a:gd name="connsiteX1" fmla="*/ 27146 w 32146"/>
                      <a:gd name="connsiteY1" fmla="*/ 16192 h 19049"/>
                      <a:gd name="connsiteX2" fmla="*/ 27146 w 32146"/>
                      <a:gd name="connsiteY2" fmla="*/ 2857 h 19049"/>
                      <a:gd name="connsiteX3" fmla="*/ 4286 w 32146"/>
                      <a:gd name="connsiteY3" fmla="*/ 2857 h 19049"/>
                      <a:gd name="connsiteX4" fmla="*/ 4286 w 32146"/>
                      <a:gd name="connsiteY4" fmla="*/ 16192 h 19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146" h="19049">
                        <a:moveTo>
                          <a:pt x="4286" y="16192"/>
                        </a:moveTo>
                        <a:cubicBezTo>
                          <a:pt x="10954" y="20002"/>
                          <a:pt x="21431" y="20002"/>
                          <a:pt x="27146" y="16192"/>
                        </a:cubicBezTo>
                        <a:cubicBezTo>
                          <a:pt x="33814" y="12382"/>
                          <a:pt x="33814" y="6667"/>
                          <a:pt x="27146" y="2857"/>
                        </a:cubicBezTo>
                        <a:cubicBezTo>
                          <a:pt x="20479" y="-952"/>
                          <a:pt x="10001" y="-952"/>
                          <a:pt x="4286" y="2857"/>
                        </a:cubicBezTo>
                        <a:cubicBezTo>
                          <a:pt x="-1429" y="6667"/>
                          <a:pt x="-1429" y="12382"/>
                          <a:pt x="4286" y="16192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17" name="Polyline: figure 516">
                    <a:extLst>
                      <a:ext uri="{FF2B5EF4-FFF2-40B4-BE49-F238E27FC236}">
                        <a16:creationId xmlns:a16="http://schemas.microsoft.com/office/drawing/2014/main" id="{FC6203E5-8088-4D99-B63E-C8C5FA23B1A8}"/>
                      </a:ext>
                    </a:extLst>
                  </p:cNvPr>
                  <p:cNvSpPr/>
                  <p:nvPr/>
                </p:nvSpPr>
                <p:spPr>
                  <a:xfrm>
                    <a:off x="12450523" y="6953250"/>
                    <a:ext cx="32861" cy="19049"/>
                  </a:xfrm>
                  <a:custGeom>
                    <a:avLst/>
                    <a:gdLst>
                      <a:gd name="connsiteX0" fmla="*/ 5001 w 32861"/>
                      <a:gd name="connsiteY0" fmla="*/ 16192 h 19049"/>
                      <a:gd name="connsiteX1" fmla="*/ 27861 w 32861"/>
                      <a:gd name="connsiteY1" fmla="*/ 16192 h 19049"/>
                      <a:gd name="connsiteX2" fmla="*/ 27861 w 32861"/>
                      <a:gd name="connsiteY2" fmla="*/ 2858 h 19049"/>
                      <a:gd name="connsiteX3" fmla="*/ 5001 w 32861"/>
                      <a:gd name="connsiteY3" fmla="*/ 2858 h 19049"/>
                      <a:gd name="connsiteX4" fmla="*/ 5001 w 32861"/>
                      <a:gd name="connsiteY4" fmla="*/ 16192 h 19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861" h="19049">
                        <a:moveTo>
                          <a:pt x="5001" y="16192"/>
                        </a:moveTo>
                        <a:cubicBezTo>
                          <a:pt x="11668" y="20002"/>
                          <a:pt x="22146" y="20002"/>
                          <a:pt x="27861" y="16192"/>
                        </a:cubicBezTo>
                        <a:cubicBezTo>
                          <a:pt x="34528" y="12383"/>
                          <a:pt x="34528" y="6667"/>
                          <a:pt x="27861" y="2858"/>
                        </a:cubicBezTo>
                        <a:cubicBezTo>
                          <a:pt x="21193" y="-953"/>
                          <a:pt x="10716" y="-953"/>
                          <a:pt x="5001" y="2858"/>
                        </a:cubicBezTo>
                        <a:cubicBezTo>
                          <a:pt x="-1667" y="6667"/>
                          <a:pt x="-1667" y="12383"/>
                          <a:pt x="5001" y="16192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18" name="Polyline: figure 517">
                    <a:extLst>
                      <a:ext uri="{FF2B5EF4-FFF2-40B4-BE49-F238E27FC236}">
                        <a16:creationId xmlns:a16="http://schemas.microsoft.com/office/drawing/2014/main" id="{A4711DB6-5A69-4407-83F3-41DBFBA59225}"/>
                      </a:ext>
                    </a:extLst>
                  </p:cNvPr>
                  <p:cNvSpPr/>
                  <p:nvPr/>
                </p:nvSpPr>
                <p:spPr>
                  <a:xfrm>
                    <a:off x="12416233" y="6973252"/>
                    <a:ext cx="32861" cy="19049"/>
                  </a:xfrm>
                  <a:custGeom>
                    <a:avLst/>
                    <a:gdLst>
                      <a:gd name="connsiteX0" fmla="*/ 5001 w 32861"/>
                      <a:gd name="connsiteY0" fmla="*/ 16193 h 19049"/>
                      <a:gd name="connsiteX1" fmla="*/ 27861 w 32861"/>
                      <a:gd name="connsiteY1" fmla="*/ 16193 h 19049"/>
                      <a:gd name="connsiteX2" fmla="*/ 27861 w 32861"/>
                      <a:gd name="connsiteY2" fmla="*/ 2858 h 19049"/>
                      <a:gd name="connsiteX3" fmla="*/ 5001 w 32861"/>
                      <a:gd name="connsiteY3" fmla="*/ 2858 h 19049"/>
                      <a:gd name="connsiteX4" fmla="*/ 5001 w 32861"/>
                      <a:gd name="connsiteY4" fmla="*/ 16193 h 190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861" h="19049">
                        <a:moveTo>
                          <a:pt x="5001" y="16193"/>
                        </a:moveTo>
                        <a:cubicBezTo>
                          <a:pt x="11668" y="20002"/>
                          <a:pt x="22146" y="20002"/>
                          <a:pt x="27861" y="16193"/>
                        </a:cubicBezTo>
                        <a:cubicBezTo>
                          <a:pt x="34528" y="12383"/>
                          <a:pt x="34528" y="6668"/>
                          <a:pt x="27861" y="2858"/>
                        </a:cubicBezTo>
                        <a:cubicBezTo>
                          <a:pt x="21193" y="-953"/>
                          <a:pt x="10716" y="-953"/>
                          <a:pt x="5001" y="2858"/>
                        </a:cubicBezTo>
                        <a:cubicBezTo>
                          <a:pt x="-1667" y="6668"/>
                          <a:pt x="-1667" y="12383"/>
                          <a:pt x="5001" y="16193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19" name="Polyline: figure 518">
                    <a:extLst>
                      <a:ext uri="{FF2B5EF4-FFF2-40B4-BE49-F238E27FC236}">
                        <a16:creationId xmlns:a16="http://schemas.microsoft.com/office/drawing/2014/main" id="{38FD7CEE-6DB5-4D07-9D4A-BD49B750E1A3}"/>
                      </a:ext>
                    </a:extLst>
                  </p:cNvPr>
                  <p:cNvSpPr/>
                  <p:nvPr/>
                </p:nvSpPr>
                <p:spPr>
                  <a:xfrm>
                    <a:off x="12381943" y="6993254"/>
                    <a:ext cx="32861" cy="19050"/>
                  </a:xfrm>
                  <a:custGeom>
                    <a:avLst/>
                    <a:gdLst>
                      <a:gd name="connsiteX0" fmla="*/ 5001 w 32861"/>
                      <a:gd name="connsiteY0" fmla="*/ 16193 h 19050"/>
                      <a:gd name="connsiteX1" fmla="*/ 27861 w 32861"/>
                      <a:gd name="connsiteY1" fmla="*/ 16193 h 19050"/>
                      <a:gd name="connsiteX2" fmla="*/ 27861 w 32861"/>
                      <a:gd name="connsiteY2" fmla="*/ 2858 h 19050"/>
                      <a:gd name="connsiteX3" fmla="*/ 5001 w 32861"/>
                      <a:gd name="connsiteY3" fmla="*/ 2858 h 19050"/>
                      <a:gd name="connsiteX4" fmla="*/ 5001 w 32861"/>
                      <a:gd name="connsiteY4" fmla="*/ 16193 h 19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861" h="19050">
                        <a:moveTo>
                          <a:pt x="5001" y="16193"/>
                        </a:moveTo>
                        <a:cubicBezTo>
                          <a:pt x="11668" y="20003"/>
                          <a:pt x="22146" y="20003"/>
                          <a:pt x="27861" y="16193"/>
                        </a:cubicBezTo>
                        <a:cubicBezTo>
                          <a:pt x="34528" y="12383"/>
                          <a:pt x="34528" y="6668"/>
                          <a:pt x="27861" y="2858"/>
                        </a:cubicBezTo>
                        <a:cubicBezTo>
                          <a:pt x="21193" y="-953"/>
                          <a:pt x="10716" y="-953"/>
                          <a:pt x="5001" y="2858"/>
                        </a:cubicBezTo>
                        <a:cubicBezTo>
                          <a:pt x="-1667" y="6668"/>
                          <a:pt x="-1667" y="12383"/>
                          <a:pt x="5001" y="16193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520" name="Drawing 496">
                <a:extLst>
                  <a:ext uri="{FF2B5EF4-FFF2-40B4-BE49-F238E27FC236}">
                    <a16:creationId xmlns:a16="http://schemas.microsoft.com/office/drawing/2014/main" id="{9FA69B7F-866A-4A5F-A645-A71F480BC6B0}"/>
                  </a:ext>
                </a:extLst>
              </p:cNvPr>
              <p:cNvGrpSpPr/>
              <p:nvPr/>
            </p:nvGrpSpPr>
            <p:grpSpPr>
              <a:xfrm>
                <a:off x="11602084" y="6453187"/>
                <a:ext cx="377189" cy="238125"/>
                <a:chOff x="11602084" y="6453187"/>
                <a:chExt cx="377189" cy="238125"/>
              </a:xfrm>
              <a:solidFill>
                <a:srgbClr val="000000"/>
              </a:solidFill>
            </p:grpSpPr>
            <p:sp>
              <p:nvSpPr>
                <p:cNvPr id="521" name="Polyline: figure 520">
                  <a:extLst>
                    <a:ext uri="{FF2B5EF4-FFF2-40B4-BE49-F238E27FC236}">
                      <a16:creationId xmlns:a16="http://schemas.microsoft.com/office/drawing/2014/main" id="{0A61546A-4BC7-4B2A-8D5D-0954D1388418}"/>
                    </a:ext>
                  </a:extLst>
                </p:cNvPr>
                <p:cNvSpPr/>
                <p:nvPr/>
              </p:nvSpPr>
              <p:spPr>
                <a:xfrm>
                  <a:off x="11674474" y="6589394"/>
                  <a:ext cx="72389" cy="41910"/>
                </a:xfrm>
                <a:custGeom>
                  <a:avLst/>
                  <a:gdLst>
                    <a:gd name="connsiteX0" fmla="*/ 20002 w 72389"/>
                    <a:gd name="connsiteY0" fmla="*/ 41910 h 41910"/>
                    <a:gd name="connsiteX1" fmla="*/ 72390 w 72389"/>
                    <a:gd name="connsiteY1" fmla="*/ 11430 h 41910"/>
                    <a:gd name="connsiteX2" fmla="*/ 52388 w 72389"/>
                    <a:gd name="connsiteY2" fmla="*/ 0 h 41910"/>
                    <a:gd name="connsiteX3" fmla="*/ 0 w 72389"/>
                    <a:gd name="connsiteY3" fmla="*/ 29528 h 41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89" h="41910">
                      <a:moveTo>
                        <a:pt x="20002" y="41910"/>
                      </a:moveTo>
                      <a:lnTo>
                        <a:pt x="72390" y="11430"/>
                      </a:lnTo>
                      <a:lnTo>
                        <a:pt x="52388" y="0"/>
                      </a:lnTo>
                      <a:lnTo>
                        <a:pt x="0" y="29528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2" name="Polyline: figure 521">
                  <a:extLst>
                    <a:ext uri="{FF2B5EF4-FFF2-40B4-BE49-F238E27FC236}">
                      <a16:creationId xmlns:a16="http://schemas.microsoft.com/office/drawing/2014/main" id="{F0FA3CBB-710E-4D6C-9FD1-3BA4C643B478}"/>
                    </a:ext>
                  </a:extLst>
                </p:cNvPr>
                <p:cNvSpPr/>
                <p:nvPr/>
              </p:nvSpPr>
              <p:spPr>
                <a:xfrm>
                  <a:off x="11602084" y="6631305"/>
                  <a:ext cx="72389" cy="41909"/>
                </a:xfrm>
                <a:custGeom>
                  <a:avLst/>
                  <a:gdLst>
                    <a:gd name="connsiteX0" fmla="*/ 20002 w 72389"/>
                    <a:gd name="connsiteY0" fmla="*/ 41910 h 41909"/>
                    <a:gd name="connsiteX1" fmla="*/ 72390 w 72389"/>
                    <a:gd name="connsiteY1" fmla="*/ 11430 h 41909"/>
                    <a:gd name="connsiteX2" fmla="*/ 52388 w 72389"/>
                    <a:gd name="connsiteY2" fmla="*/ 0 h 41909"/>
                    <a:gd name="connsiteX3" fmla="*/ 0 w 72389"/>
                    <a:gd name="connsiteY3" fmla="*/ 29527 h 41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89" h="41909">
                      <a:moveTo>
                        <a:pt x="20002" y="41910"/>
                      </a:moveTo>
                      <a:lnTo>
                        <a:pt x="72390" y="11430"/>
                      </a:lnTo>
                      <a:lnTo>
                        <a:pt x="52388" y="0"/>
                      </a:lnTo>
                      <a:lnTo>
                        <a:pt x="0" y="29527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3" name="Polyline: figure 522">
                  <a:extLst>
                    <a:ext uri="{FF2B5EF4-FFF2-40B4-BE49-F238E27FC236}">
                      <a16:creationId xmlns:a16="http://schemas.microsoft.com/office/drawing/2014/main" id="{3653D524-0688-4723-84D8-A0A11B8EDDB2}"/>
                    </a:ext>
                  </a:extLst>
                </p:cNvPr>
                <p:cNvSpPr/>
                <p:nvPr/>
              </p:nvSpPr>
              <p:spPr>
                <a:xfrm>
                  <a:off x="11906884" y="6453187"/>
                  <a:ext cx="72389" cy="41909"/>
                </a:xfrm>
                <a:custGeom>
                  <a:avLst/>
                  <a:gdLst>
                    <a:gd name="connsiteX0" fmla="*/ 20955 w 72389"/>
                    <a:gd name="connsiteY0" fmla="*/ 41910 h 41909"/>
                    <a:gd name="connsiteX1" fmla="*/ 72390 w 72389"/>
                    <a:gd name="connsiteY1" fmla="*/ 12382 h 41909"/>
                    <a:gd name="connsiteX2" fmla="*/ 52388 w 72389"/>
                    <a:gd name="connsiteY2" fmla="*/ 0 h 41909"/>
                    <a:gd name="connsiteX3" fmla="*/ 0 w 72389"/>
                    <a:gd name="connsiteY3" fmla="*/ 30480 h 419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2389" h="41909">
                      <a:moveTo>
                        <a:pt x="20955" y="41910"/>
                      </a:moveTo>
                      <a:lnTo>
                        <a:pt x="72390" y="12382"/>
                      </a:lnTo>
                      <a:lnTo>
                        <a:pt x="52388" y="0"/>
                      </a:lnTo>
                      <a:lnTo>
                        <a:pt x="0" y="30480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4" name="Polyline: figure 523">
                  <a:extLst>
                    <a:ext uri="{FF2B5EF4-FFF2-40B4-BE49-F238E27FC236}">
                      <a16:creationId xmlns:a16="http://schemas.microsoft.com/office/drawing/2014/main" id="{080ADB09-33E5-4FE2-9A30-D8D2009D919B}"/>
                    </a:ext>
                  </a:extLst>
                </p:cNvPr>
                <p:cNvSpPr/>
                <p:nvPr/>
              </p:nvSpPr>
              <p:spPr>
                <a:xfrm>
                  <a:off x="11685904" y="6607492"/>
                  <a:ext cx="93344" cy="54292"/>
                </a:xfrm>
                <a:custGeom>
                  <a:avLst/>
                  <a:gdLst>
                    <a:gd name="connsiteX0" fmla="*/ 20955 w 93344"/>
                    <a:gd name="connsiteY0" fmla="*/ 54293 h 54292"/>
                    <a:gd name="connsiteX1" fmla="*/ 93345 w 93344"/>
                    <a:gd name="connsiteY1" fmla="*/ 12382 h 54292"/>
                    <a:gd name="connsiteX2" fmla="*/ 72390 w 93344"/>
                    <a:gd name="connsiteY2" fmla="*/ 0 h 54292"/>
                    <a:gd name="connsiteX3" fmla="*/ 0 w 93344"/>
                    <a:gd name="connsiteY3" fmla="*/ 41910 h 542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3344" h="54292">
                      <a:moveTo>
                        <a:pt x="20955" y="54293"/>
                      </a:moveTo>
                      <a:lnTo>
                        <a:pt x="93345" y="12382"/>
                      </a:lnTo>
                      <a:lnTo>
                        <a:pt x="72390" y="0"/>
                      </a:lnTo>
                      <a:lnTo>
                        <a:pt x="0" y="41910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5" name="Polyline: figure 524">
                  <a:extLst>
                    <a:ext uri="{FF2B5EF4-FFF2-40B4-BE49-F238E27FC236}">
                      <a16:creationId xmlns:a16="http://schemas.microsoft.com/office/drawing/2014/main" id="{D60A5563-5464-47E2-A8F9-DF64ED02721A}"/>
                    </a:ext>
                  </a:extLst>
                </p:cNvPr>
                <p:cNvSpPr/>
                <p:nvPr/>
              </p:nvSpPr>
              <p:spPr>
                <a:xfrm>
                  <a:off x="11634469" y="6661785"/>
                  <a:ext cx="51435" cy="29527"/>
                </a:xfrm>
                <a:custGeom>
                  <a:avLst/>
                  <a:gdLst>
                    <a:gd name="connsiteX0" fmla="*/ 20003 w 51435"/>
                    <a:gd name="connsiteY0" fmla="*/ 29527 h 29527"/>
                    <a:gd name="connsiteX1" fmla="*/ 51435 w 51435"/>
                    <a:gd name="connsiteY1" fmla="*/ 11430 h 29527"/>
                    <a:gd name="connsiteX2" fmla="*/ 31432 w 51435"/>
                    <a:gd name="connsiteY2" fmla="*/ 0 h 29527"/>
                    <a:gd name="connsiteX3" fmla="*/ 0 w 51435"/>
                    <a:gd name="connsiteY3" fmla="*/ 18097 h 295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1435" h="29527">
                      <a:moveTo>
                        <a:pt x="20003" y="29527"/>
                      </a:moveTo>
                      <a:lnTo>
                        <a:pt x="51435" y="11430"/>
                      </a:lnTo>
                      <a:lnTo>
                        <a:pt x="31432" y="0"/>
                      </a:lnTo>
                      <a:lnTo>
                        <a:pt x="0" y="18097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grpSp>
        <p:nvGrpSpPr>
          <p:cNvPr id="51" name="Drawing 51">
            <a:extLst>
              <a:ext uri="{FF2B5EF4-FFF2-40B4-BE49-F238E27FC236}">
                <a16:creationId xmlns:a16="http://schemas.microsoft.com/office/drawing/2014/main" id="{1657EABE-5B51-45D6-BB7A-164FCA49C3CA}"/>
              </a:ext>
            </a:extLst>
          </p:cNvPr>
          <p:cNvGrpSpPr/>
          <p:nvPr/>
        </p:nvGrpSpPr>
        <p:grpSpPr>
          <a:xfrm>
            <a:off x="6343497" y="-142608"/>
            <a:ext cx="337749" cy="341426"/>
            <a:chOff x="23557902" y="4915433"/>
            <a:chExt cx="503158" cy="508635"/>
          </a:xfrm>
          <a:solidFill>
            <a:srgbClr val="000000"/>
          </a:solidFill>
        </p:grpSpPr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C17262C3-C8BA-4664-AA3F-8AAD99AE13F7}"/>
                </a:ext>
              </a:extLst>
            </p:cNvPr>
            <p:cNvSpPr/>
            <p:nvPr/>
          </p:nvSpPr>
          <p:spPr>
            <a:xfrm>
              <a:off x="23557902" y="4915433"/>
              <a:ext cx="502681" cy="289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a688fc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DE2B6B4D-83D9-404F-82DE-91D401619F55}"/>
                </a:ext>
              </a:extLst>
            </p:cNvPr>
            <p:cNvSpPr/>
            <p:nvPr/>
          </p:nvSpPr>
          <p:spPr>
            <a:xfrm>
              <a:off x="23558141" y="5060212"/>
              <a:ext cx="251459" cy="363855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8422f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22B8BA45-BE4E-45FE-8BCB-58372A8A3CD5}"/>
                </a:ext>
              </a:extLst>
            </p:cNvPr>
            <p:cNvSpPr/>
            <p:nvPr/>
          </p:nvSpPr>
          <p:spPr>
            <a:xfrm>
              <a:off x="23809600" y="5060212"/>
              <a:ext cx="251459" cy="363855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7c4efd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B4BC65B5-1C30-482D-9A86-403457C75C2C}"/>
              </a:ext>
            </a:extLst>
          </p:cNvPr>
          <p:cNvGrpSpPr/>
          <p:nvPr/>
        </p:nvGrpSpPr>
        <p:grpSpPr>
          <a:xfrm>
            <a:off x="5704403" y="180968"/>
            <a:ext cx="726924" cy="734837"/>
            <a:chOff x="15208566" y="482582"/>
            <a:chExt cx="1938465" cy="1959566"/>
          </a:xfrm>
        </p:grpSpPr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0277D955-0C87-4FFF-BBA1-A8AD4A6D223D}"/>
                </a:ext>
              </a:extLst>
            </p:cNvPr>
            <p:cNvSpPr/>
            <p:nvPr/>
          </p:nvSpPr>
          <p:spPr>
            <a:xfrm>
              <a:off x="15208566" y="482582"/>
              <a:ext cx="1936631" cy="1115560"/>
            </a:xfrm>
            <a:custGeom>
              <a:avLst/>
              <a:gdLst>
                <a:gd name="connsiteX0" fmla="*/ 10716 w 502681"/>
                <a:gd name="connsiteY0" fmla="*/ 131445 h 289560"/>
                <a:gd name="connsiteX1" fmla="*/ 226933 w 502681"/>
                <a:gd name="connsiteY1" fmla="*/ 5715 h 289560"/>
                <a:gd name="connsiteX2" fmla="*/ 275511 w 502681"/>
                <a:gd name="connsiteY2" fmla="*/ 5715 h 289560"/>
                <a:gd name="connsiteX3" fmla="*/ 492681 w 502681"/>
                <a:gd name="connsiteY3" fmla="*/ 130493 h 289560"/>
                <a:gd name="connsiteX4" fmla="*/ 492681 w 502681"/>
                <a:gd name="connsiteY4" fmla="*/ 158115 h 289560"/>
                <a:gd name="connsiteX5" fmla="*/ 275511 w 502681"/>
                <a:gd name="connsiteY5" fmla="*/ 283845 h 289560"/>
                <a:gd name="connsiteX6" fmla="*/ 226933 w 502681"/>
                <a:gd name="connsiteY6" fmla="*/ 283845 h 289560"/>
                <a:gd name="connsiteX7" fmla="*/ 10716 w 502681"/>
                <a:gd name="connsiteY7" fmla="*/ 159068 h 289560"/>
                <a:gd name="connsiteX8" fmla="*/ 10716 w 502681"/>
                <a:gd name="connsiteY8" fmla="*/ 131445 h 28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2681" h="289560">
                  <a:moveTo>
                    <a:pt x="10716" y="131445"/>
                  </a:moveTo>
                  <a:lnTo>
                    <a:pt x="226933" y="5715"/>
                  </a:lnTo>
                  <a:cubicBezTo>
                    <a:pt x="240268" y="-1905"/>
                    <a:pt x="262176" y="-1905"/>
                    <a:pt x="275511" y="5715"/>
                  </a:cubicBezTo>
                  <a:lnTo>
                    <a:pt x="492681" y="130493"/>
                  </a:lnTo>
                  <a:cubicBezTo>
                    <a:pt x="506016" y="138113"/>
                    <a:pt x="506016" y="150495"/>
                    <a:pt x="492681" y="158115"/>
                  </a:cubicBezTo>
                  <a:lnTo>
                    <a:pt x="275511" y="283845"/>
                  </a:lnTo>
                  <a:cubicBezTo>
                    <a:pt x="262176" y="291465"/>
                    <a:pt x="240268" y="291465"/>
                    <a:pt x="226933" y="283845"/>
                  </a:cubicBezTo>
                  <a:lnTo>
                    <a:pt x="10716" y="159068"/>
                  </a:lnTo>
                  <a:cubicBezTo>
                    <a:pt x="-3572" y="151448"/>
                    <a:pt x="-3572" y="139065"/>
                    <a:pt x="10716" y="131445"/>
                  </a:cubicBezTo>
                  <a:close/>
                </a:path>
              </a:pathLst>
            </a:custGeom>
            <a:solidFill>
              <a:srgbClr val="a688fc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7" name="Polyline: figure 56">
              <a:extLst>
                <a:ext uri="{FF2B5EF4-FFF2-40B4-BE49-F238E27FC236}">
                  <a16:creationId xmlns:a16="http://schemas.microsoft.com/office/drawing/2014/main" id="{4812F7B9-03E6-4CB7-9B00-5DED068E558E}"/>
                </a:ext>
              </a:extLst>
            </p:cNvPr>
            <p:cNvSpPr/>
            <p:nvPr/>
          </p:nvSpPr>
          <p:spPr>
            <a:xfrm>
              <a:off x="15209487" y="1040358"/>
              <a:ext cx="968772" cy="1401790"/>
            </a:xfrm>
            <a:custGeom>
              <a:avLst/>
              <a:gdLst>
                <a:gd name="connsiteX0" fmla="*/ 0 w 251459"/>
                <a:gd name="connsiteY0" fmla="*/ 219075 h 363855"/>
                <a:gd name="connsiteX1" fmla="*/ 10478 w 251459"/>
                <a:gd name="connsiteY1" fmla="*/ 233363 h 363855"/>
                <a:gd name="connsiteX2" fmla="*/ 227648 w 251459"/>
                <a:gd name="connsiteY2" fmla="*/ 358140 h 363855"/>
                <a:gd name="connsiteX3" fmla="*/ 251460 w 251459"/>
                <a:gd name="connsiteY3" fmla="*/ 363855 h 363855"/>
                <a:gd name="connsiteX4" fmla="*/ 251460 w 251459"/>
                <a:gd name="connsiteY4" fmla="*/ 144780 h 363855"/>
                <a:gd name="connsiteX5" fmla="*/ 227648 w 251459"/>
                <a:gd name="connsiteY5" fmla="*/ 139065 h 363855"/>
                <a:gd name="connsiteX6" fmla="*/ 10478 w 251459"/>
                <a:gd name="connsiteY6" fmla="*/ 14288 h 363855"/>
                <a:gd name="connsiteX7" fmla="*/ 0 w 251459"/>
                <a:gd name="connsiteY7" fmla="*/ 0 h 363855"/>
                <a:gd name="connsiteX8" fmla="*/ 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0" y="219075"/>
                  </a:moveTo>
                  <a:cubicBezTo>
                    <a:pt x="0" y="224790"/>
                    <a:pt x="3810" y="229553"/>
                    <a:pt x="10478" y="233363"/>
                  </a:cubicBezTo>
                  <a:lnTo>
                    <a:pt x="227648" y="358140"/>
                  </a:lnTo>
                  <a:cubicBezTo>
                    <a:pt x="234315" y="361950"/>
                    <a:pt x="241935" y="363855"/>
                    <a:pt x="251460" y="363855"/>
                  </a:cubicBezTo>
                  <a:lnTo>
                    <a:pt x="251460" y="144780"/>
                  </a:lnTo>
                  <a:cubicBezTo>
                    <a:pt x="241935" y="144780"/>
                    <a:pt x="234315" y="142875"/>
                    <a:pt x="227648" y="139065"/>
                  </a:cubicBezTo>
                  <a:lnTo>
                    <a:pt x="10478" y="14288"/>
                  </a:lnTo>
                  <a:cubicBezTo>
                    <a:pt x="4763" y="11430"/>
                    <a:pt x="0" y="6667"/>
                    <a:pt x="0" y="0"/>
                  </a:cubicBezTo>
                  <a:lnTo>
                    <a:pt x="0" y="219075"/>
                  </a:lnTo>
                  <a:close/>
                </a:path>
              </a:pathLst>
            </a:custGeom>
            <a:solidFill>
              <a:srgbClr val="8422f4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8" name="Polyline: figure 57">
              <a:extLst>
                <a:ext uri="{FF2B5EF4-FFF2-40B4-BE49-F238E27FC236}">
                  <a16:creationId xmlns:a16="http://schemas.microsoft.com/office/drawing/2014/main" id="{C017BD19-61AA-4ABE-ABF8-0C5378E5760E}"/>
                </a:ext>
              </a:extLst>
            </p:cNvPr>
            <p:cNvSpPr/>
            <p:nvPr/>
          </p:nvSpPr>
          <p:spPr>
            <a:xfrm>
              <a:off x="16178259" y="1040358"/>
              <a:ext cx="968772" cy="1401790"/>
            </a:xfrm>
            <a:custGeom>
              <a:avLst/>
              <a:gdLst>
                <a:gd name="connsiteX0" fmla="*/ 250508 w 251459"/>
                <a:gd name="connsiteY0" fmla="*/ 219075 h 363855"/>
                <a:gd name="connsiteX1" fmla="*/ 240030 w 251459"/>
                <a:gd name="connsiteY1" fmla="*/ 233363 h 363855"/>
                <a:gd name="connsiteX2" fmla="*/ 23813 w 251459"/>
                <a:gd name="connsiteY2" fmla="*/ 358140 h 363855"/>
                <a:gd name="connsiteX3" fmla="*/ 0 w 251459"/>
                <a:gd name="connsiteY3" fmla="*/ 363855 h 363855"/>
                <a:gd name="connsiteX4" fmla="*/ 0 w 251459"/>
                <a:gd name="connsiteY4" fmla="*/ 144780 h 363855"/>
                <a:gd name="connsiteX5" fmla="*/ 23813 w 251459"/>
                <a:gd name="connsiteY5" fmla="*/ 139065 h 363855"/>
                <a:gd name="connsiteX6" fmla="*/ 240983 w 251459"/>
                <a:gd name="connsiteY6" fmla="*/ 14288 h 363855"/>
                <a:gd name="connsiteX7" fmla="*/ 251460 w 251459"/>
                <a:gd name="connsiteY7" fmla="*/ 0 h 363855"/>
                <a:gd name="connsiteX8" fmla="*/ 251460 w 251459"/>
                <a:gd name="connsiteY8" fmla="*/ 219075 h 36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1459" h="363855">
                  <a:moveTo>
                    <a:pt x="250508" y="219075"/>
                  </a:moveTo>
                  <a:cubicBezTo>
                    <a:pt x="250508" y="224790"/>
                    <a:pt x="246698" y="229553"/>
                    <a:pt x="240030" y="233363"/>
                  </a:cubicBezTo>
                  <a:lnTo>
                    <a:pt x="23813" y="358140"/>
                  </a:lnTo>
                  <a:cubicBezTo>
                    <a:pt x="17145" y="361950"/>
                    <a:pt x="9525" y="363855"/>
                    <a:pt x="0" y="363855"/>
                  </a:cubicBezTo>
                  <a:lnTo>
                    <a:pt x="0" y="144780"/>
                  </a:lnTo>
                  <a:cubicBezTo>
                    <a:pt x="9525" y="144780"/>
                    <a:pt x="17145" y="142875"/>
                    <a:pt x="23813" y="139065"/>
                  </a:cubicBezTo>
                  <a:lnTo>
                    <a:pt x="240983" y="14288"/>
                  </a:lnTo>
                  <a:cubicBezTo>
                    <a:pt x="246698" y="11430"/>
                    <a:pt x="251460" y="6667"/>
                    <a:pt x="251460" y="0"/>
                  </a:cubicBezTo>
                  <a:lnTo>
                    <a:pt x="251460" y="219075"/>
                  </a:lnTo>
                  <a:close/>
                </a:path>
              </a:pathLst>
            </a:custGeom>
            <a:solidFill>
              <a:srgbClr val="7c4efd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CE529EA-8B3C-CE4F-9B1C-CF9091442F54}"/>
              </a:ext>
            </a:extLst>
          </p:cNvPr>
          <p:cNvSpPr/>
          <p:nvPr/>
        </p:nvSpPr>
        <p:spPr>
          <a:xfrm>
            <a:off x="599934" y="1498150"/>
            <a:ext cx="1233020" cy="1819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530"/>
              </a:lnSpc>
            </a:pPr>
            <a:r>
              <a:rPr lang="en-US" sz="100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Title One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0941726-4B0D-4C41-8118-CB98BA574A50}"/>
              </a:ext>
            </a:extLst>
          </p:cNvPr>
          <p:cNvSpPr/>
          <p:nvPr/>
        </p:nvSpPr>
        <p:spPr>
          <a:xfrm>
            <a:off x="599934" y="1943358"/>
            <a:ext cx="1233020" cy="1819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530"/>
              </a:lnSpc>
            </a:pPr>
            <a:r>
              <a:rPr lang="en-US" sz="100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Title Two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937E706-772E-D740-A935-DFA20CC52207}"/>
              </a:ext>
            </a:extLst>
          </p:cNvPr>
          <p:cNvSpPr/>
          <p:nvPr/>
        </p:nvSpPr>
        <p:spPr>
          <a:xfrm>
            <a:off x="599934" y="2399629"/>
            <a:ext cx="1233020" cy="1819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530"/>
              </a:lnSpc>
            </a:pPr>
            <a:r>
              <a:rPr lang="en-US" sz="100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Title Three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5E87D60-01AE-384D-9A47-CE7FA490F664}"/>
              </a:ext>
            </a:extLst>
          </p:cNvPr>
          <p:cNvSpPr/>
          <p:nvPr/>
        </p:nvSpPr>
        <p:spPr>
          <a:xfrm>
            <a:off x="599934" y="2857629"/>
            <a:ext cx="1233020" cy="1819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ts val="1530"/>
              </a:lnSpc>
            </a:pPr>
            <a:r>
              <a:rPr lang="en-US" sz="100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Title Four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6F8B314-DC84-0343-8789-5DCABD3037DB}"/>
              </a:ext>
            </a:extLst>
          </p:cNvPr>
          <p:cNvSpPr/>
          <p:nvPr/>
        </p:nvSpPr>
        <p:spPr>
          <a:xfrm>
            <a:off x="1312419" y="1436761"/>
            <a:ext cx="3091165" cy="319936"/>
          </a:xfrm>
          <a:prstGeom prst="roundRect">
            <a:avLst>
              <a:gd name="adj" fmla="val 50000"/>
            </a:avLst>
          </a:prstGeom>
          <a:solidFill>
            <a:srgbClr val="3b2f4e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A72F316C-B0D6-5C4A-A836-918A69B39168}"/>
              </a:ext>
            </a:extLst>
          </p:cNvPr>
          <p:cNvSpPr/>
          <p:nvPr/>
        </p:nvSpPr>
        <p:spPr>
          <a:xfrm>
            <a:off x="1312419" y="1881970"/>
            <a:ext cx="3091165" cy="319936"/>
          </a:xfrm>
          <a:prstGeom prst="roundRect">
            <a:avLst>
              <a:gd name="adj" fmla="val 50000"/>
            </a:avLst>
          </a:prstGeom>
          <a:solidFill>
            <a:srgbClr val="3b2f4e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B9869FF-29EA-1248-A6AD-AE61B0C898FD}"/>
              </a:ext>
            </a:extLst>
          </p:cNvPr>
          <p:cNvSpPr/>
          <p:nvPr/>
        </p:nvSpPr>
        <p:spPr>
          <a:xfrm>
            <a:off x="1312419" y="2327178"/>
            <a:ext cx="3091165" cy="319936"/>
          </a:xfrm>
          <a:prstGeom prst="roundRect">
            <a:avLst>
              <a:gd name="adj" fmla="val 50000"/>
            </a:avLst>
          </a:prstGeom>
          <a:solidFill>
            <a:srgbClr val="3b2f4e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AAE5EB4-9CAE-7442-A972-D086DEFAAA58}"/>
              </a:ext>
            </a:extLst>
          </p:cNvPr>
          <p:cNvSpPr/>
          <p:nvPr/>
        </p:nvSpPr>
        <p:spPr>
          <a:xfrm>
            <a:off x="1312419" y="2772387"/>
            <a:ext cx="3091165" cy="319936"/>
          </a:xfrm>
          <a:prstGeom prst="roundRect">
            <a:avLst>
              <a:gd name="adj" fmla="val 50000"/>
            </a:avLst>
          </a:prstGeom>
          <a:solidFill>
            <a:srgbClr val="3b2f4e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8C7C37D6-E054-BF41-BED2-8F0DB80457EB}"/>
              </a:ext>
            </a:extLst>
          </p:cNvPr>
          <p:cNvSpPr/>
          <p:nvPr/>
        </p:nvSpPr>
        <p:spPr>
          <a:xfrm>
            <a:off x="1312419" y="1436761"/>
            <a:ext cx="2375109" cy="319936"/>
          </a:xfrm>
          <a:prstGeom prst="roundRect">
            <a:avLst>
              <a:gd name="adj" fmla="val 50000"/>
            </a:avLst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3728126-7F39-9543-977E-5B6AD3B0F511}"/>
              </a:ext>
            </a:extLst>
          </p:cNvPr>
          <p:cNvSpPr/>
          <p:nvPr/>
        </p:nvSpPr>
        <p:spPr>
          <a:xfrm>
            <a:off x="1312418" y="1881970"/>
            <a:ext cx="2781923" cy="319936"/>
          </a:xfrm>
          <a:prstGeom prst="roundRect">
            <a:avLst>
              <a:gd name="adj" fmla="val 50000"/>
            </a:avLst>
          </a:prstGeom>
          <a:solidFill>
            <a:srgbClr val="8422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47C52B07-A709-5E4E-AA6E-3E32C1CAACF5}"/>
              </a:ext>
            </a:extLst>
          </p:cNvPr>
          <p:cNvSpPr/>
          <p:nvPr/>
        </p:nvSpPr>
        <p:spPr>
          <a:xfrm>
            <a:off x="1312419" y="2327178"/>
            <a:ext cx="1979562" cy="319936"/>
          </a:xfrm>
          <a:prstGeom prst="roundRect">
            <a:avLst>
              <a:gd name="adj" fmla="val 50000"/>
            </a:avLst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C27933F-8138-FC4B-93A5-9C0A73AD208F}"/>
              </a:ext>
            </a:extLst>
          </p:cNvPr>
          <p:cNvSpPr/>
          <p:nvPr/>
        </p:nvSpPr>
        <p:spPr>
          <a:xfrm>
            <a:off x="1312419" y="2772387"/>
            <a:ext cx="977057" cy="319936"/>
          </a:xfrm>
          <a:prstGeom prst="roundRect">
            <a:avLst>
              <a:gd name="adj" fmla="val 50000"/>
            </a:avLst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4C8A29-DC5A-F841-9686-8BB43E2054ED}"/>
              </a:ext>
            </a:extLst>
          </p:cNvPr>
          <p:cNvSpPr txBox="1"/>
          <p:nvPr/>
        </p:nvSpPr>
        <p:spPr>
          <a:xfrm>
            <a:off x="3140198" y="1464377"/>
            <a:ext cx="47801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b="1" kern="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70</a:t>
            </a:r>
            <a:r>
              <a:rPr lang="en-US" sz="1050" b="1" spc="225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8C748F-D134-6748-8B75-1F9FC537F790}"/>
              </a:ext>
            </a:extLst>
          </p:cNvPr>
          <p:cNvSpPr txBox="1"/>
          <p:nvPr/>
        </p:nvSpPr>
        <p:spPr>
          <a:xfrm>
            <a:off x="3562940" y="1926270"/>
            <a:ext cx="4716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b="1" kern="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97</a:t>
            </a:r>
            <a:r>
              <a:rPr lang="en-US" sz="1050" b="1" spc="225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7BF13F-153D-2142-AB92-16E9A6047E4D}"/>
              </a:ext>
            </a:extLst>
          </p:cNvPr>
          <p:cNvSpPr txBox="1"/>
          <p:nvPr/>
        </p:nvSpPr>
        <p:spPr>
          <a:xfrm>
            <a:off x="2776657" y="2372031"/>
            <a:ext cx="4603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b="1" kern="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63%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736315-097A-5A4C-BE5A-CA16AF5BD95F}"/>
              </a:ext>
            </a:extLst>
          </p:cNvPr>
          <p:cNvSpPr txBox="1"/>
          <p:nvPr/>
        </p:nvSpPr>
        <p:spPr>
          <a:xfrm>
            <a:off x="1724913" y="2817239"/>
            <a:ext cx="46038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b="1" kern="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24%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134FEDC3-FD7C-1640-A2BE-8F288E725AD6}"/>
              </a:ext>
            </a:extLst>
          </p:cNvPr>
          <p:cNvSpPr txBox="1">
            <a:spLocks/>
          </p:cNvSpPr>
          <p:nvPr/>
        </p:nvSpPr>
        <p:spPr>
          <a:xfrm>
            <a:off x="548817" y="3613138"/>
            <a:ext cx="4010164" cy="108560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 they need it. But they also must take into account supply costs.  </a:t>
            </a: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Lato Light" panose="020F0502020204030203" pitchFamily="34" charset="0"/>
              </a:rPr>
              <a:t>Service being offered by a company. Ideally, a product should meet a certain.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35B9E01-8BF5-5842-A836-CFF07553E8C7}"/>
              </a:ext>
            </a:extLst>
          </p:cNvPr>
          <p:cNvSpPr/>
          <p:nvPr/>
        </p:nvSpPr>
        <p:spPr>
          <a:xfrm>
            <a:off x="543150" y="3380346"/>
            <a:ext cx="16891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Write Your Title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DCBA0E5-6643-4433-B810-408DB08B8EB0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61" name="Drawing 59">
            <a:extLst>
              <a:ext uri="{FF2B5EF4-FFF2-40B4-BE49-F238E27FC236}">
                <a16:creationId xmlns:a16="http://schemas.microsoft.com/office/drawing/2014/main" id="{568B0BD3-97B0-4EAD-A6B5-41C7B9166F8F}"/>
              </a:ext>
            </a:extLst>
          </p:cNvPr>
          <p:cNvGrpSpPr/>
          <p:nvPr/>
        </p:nvGrpSpPr>
        <p:grpSpPr>
          <a:xfrm>
            <a:off x="4965830" y="1163788"/>
            <a:ext cx="5134319" cy="3758843"/>
            <a:chOff x="13239038" y="3103433"/>
            <a:chExt cx="13691517" cy="10023582"/>
          </a:xfrm>
        </p:grpSpPr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4AEDCFCD-EBE0-4889-9B14-4716C83D648C}"/>
                </a:ext>
              </a:extLst>
            </p:cNvPr>
            <p:cNvSpPr/>
            <p:nvPr/>
          </p:nvSpPr>
          <p:spPr>
            <a:xfrm>
              <a:off x="17223174" y="5395892"/>
              <a:ext cx="9716866" cy="5603087"/>
            </a:xfrm>
            <a:custGeom>
              <a:avLst/>
              <a:gdLst>
                <a:gd name="connsiteX0" fmla="*/ 4363578 w 9716866"/>
                <a:gd name="connsiteY0" fmla="*/ 5603088 h 5603087"/>
                <a:gd name="connsiteX1" fmla="*/ 4354093 w 9716866"/>
                <a:gd name="connsiteY1" fmla="*/ 5596764 h 5603087"/>
                <a:gd name="connsiteX2" fmla="*/ 0 w 9716866"/>
                <a:gd name="connsiteY2" fmla="*/ 3089287 h 5603087"/>
                <a:gd name="connsiteX3" fmla="*/ 28458 w 9716866"/>
                <a:gd name="connsiteY3" fmla="*/ 3073477 h 5603087"/>
                <a:gd name="connsiteX4" fmla="*/ 5353288 w 9716866"/>
                <a:gd name="connsiteY4" fmla="*/ 0 h 5603087"/>
                <a:gd name="connsiteX5" fmla="*/ 5362775 w 9716866"/>
                <a:gd name="connsiteY5" fmla="*/ 6324 h 5603087"/>
                <a:gd name="connsiteX6" fmla="*/ 9716866 w 9716866"/>
                <a:gd name="connsiteY6" fmla="*/ 2516963 h 5603087"/>
                <a:gd name="connsiteX7" fmla="*/ 9688408 w 9716866"/>
                <a:gd name="connsiteY7" fmla="*/ 2532773 h 5603087"/>
                <a:gd name="connsiteX8" fmla="*/ 4363578 w 9716866"/>
                <a:gd name="connsiteY8" fmla="*/ 5603088 h 5603087"/>
                <a:gd name="connsiteX9" fmla="*/ 72726 w 9716866"/>
                <a:gd name="connsiteY9" fmla="*/ 3089287 h 5603087"/>
                <a:gd name="connsiteX10" fmla="*/ 4363578 w 9716866"/>
                <a:gd name="connsiteY10" fmla="*/ 5558820 h 5603087"/>
                <a:gd name="connsiteX11" fmla="*/ 9644140 w 9716866"/>
                <a:gd name="connsiteY11" fmla="*/ 2510638 h 5603087"/>
                <a:gd name="connsiteX12" fmla="*/ 5353288 w 9716866"/>
                <a:gd name="connsiteY12" fmla="*/ 37944 h 5603087"/>
                <a:gd name="connsiteX13" fmla="*/ 72726 w 9716866"/>
                <a:gd name="connsiteY13" fmla="*/ 3089287 h 560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716866" h="5603087">
                  <a:moveTo>
                    <a:pt x="4363578" y="5603088"/>
                  </a:moveTo>
                  <a:lnTo>
                    <a:pt x="4354093" y="5596764"/>
                  </a:lnTo>
                  <a:lnTo>
                    <a:pt x="0" y="3089287"/>
                  </a:lnTo>
                  <a:lnTo>
                    <a:pt x="28458" y="3073477"/>
                  </a:lnTo>
                  <a:lnTo>
                    <a:pt x="5353288" y="0"/>
                  </a:lnTo>
                  <a:lnTo>
                    <a:pt x="5362775" y="6324"/>
                  </a:lnTo>
                  <a:lnTo>
                    <a:pt x="9716866" y="2516963"/>
                  </a:lnTo>
                  <a:lnTo>
                    <a:pt x="9688408" y="2532773"/>
                  </a:lnTo>
                  <a:lnTo>
                    <a:pt x="4363578" y="5603088"/>
                  </a:lnTo>
                  <a:close/>
                  <a:moveTo>
                    <a:pt x="72726" y="3089287"/>
                  </a:moveTo>
                  <a:lnTo>
                    <a:pt x="4363578" y="5558820"/>
                  </a:lnTo>
                  <a:lnTo>
                    <a:pt x="9644140" y="2510638"/>
                  </a:lnTo>
                  <a:lnTo>
                    <a:pt x="5353288" y="37944"/>
                  </a:lnTo>
                  <a:lnTo>
                    <a:pt x="72726" y="3089287"/>
                  </a:lnTo>
                  <a:close/>
                </a:path>
              </a:pathLst>
            </a:custGeom>
            <a:solidFill>
              <a:srgbClr val="a688fc"/>
            </a:solidFill>
            <a:ln w="3161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63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20988791" y="3103195"/>
              <a:ext cx="2577381" cy="4640447"/>
              <a:chOff x="20988791" y="3103195"/>
              <a:chExt cx="2577381" cy="4640447"/>
            </a:xfrm>
            <a:solidFill>
              <a:srgbClr val="000000"/>
            </a:solidFill>
          </p:grpSpPr>
          <p:grpSp>
            <p:nvGrpSpPr>
              <p:cNvPr id="6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0988791" y="3103195"/>
                <a:ext cx="2577381" cy="4640447"/>
                <a:chOff x="20988791" y="3103195"/>
                <a:chExt cx="2577381" cy="4640447"/>
              </a:xfrm>
              <a:solidFill>
                <a:srgbClr val="000000"/>
              </a:solidFill>
            </p:grpSpPr>
            <p:grpSp>
              <p:nvGrpSpPr>
                <p:cNvPr id="65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988791" y="3103195"/>
                  <a:ext cx="2577381" cy="4640447"/>
                  <a:chOff x="20988791" y="3103195"/>
                  <a:chExt cx="2577381" cy="4640447"/>
                </a:xfrm>
                <a:solidFill>
                  <a:srgbClr val="000000"/>
                </a:solidFill>
              </p:grpSpPr>
              <p:sp>
                <p:nvSpPr>
                  <p:cNvPr id="66" name="Polyline: figure 65">
                    <a:extLst>
                      <a:ext uri="{FF2B5EF4-FFF2-40B4-BE49-F238E27FC236}">
                        <a16:creationId xmlns:a16="http://schemas.microsoft.com/office/drawing/2014/main" id="{880429D3-45D8-4905-B0C0-28A4ACFE0153}"/>
                      </a:ext>
                    </a:extLst>
                  </p:cNvPr>
                  <p:cNvSpPr/>
                  <p:nvPr/>
                </p:nvSpPr>
                <p:spPr>
                  <a:xfrm>
                    <a:off x="20988791" y="3522444"/>
                    <a:ext cx="2577381" cy="4221199"/>
                  </a:xfrm>
                  <a:custGeom>
                    <a:avLst/>
                    <a:gdLst>
                      <a:gd name="connsiteX0" fmla="*/ 341 w 2577381"/>
                      <a:gd name="connsiteY0" fmla="*/ 3637852 h 4221199"/>
                      <a:gd name="connsiteX1" fmla="*/ 341 w 2577381"/>
                      <a:gd name="connsiteY1" fmla="*/ 3637852 h 4221199"/>
                      <a:gd name="connsiteX2" fmla="*/ 341 w 2577381"/>
                      <a:gd name="connsiteY2" fmla="*/ 482163 h 4221199"/>
                      <a:gd name="connsiteX3" fmla="*/ 1255660 w 2577381"/>
                      <a:gd name="connsiteY3" fmla="*/ 153313 h 4221199"/>
                      <a:gd name="connsiteX4" fmla="*/ 1486487 w 2577381"/>
                      <a:gd name="connsiteY4" fmla="*/ 20509 h 4221199"/>
                      <a:gd name="connsiteX5" fmla="*/ 1692018 w 2577381"/>
                      <a:gd name="connsiteY5" fmla="*/ 29995 h 4221199"/>
                      <a:gd name="connsiteX6" fmla="*/ 1907035 w 2577381"/>
                      <a:gd name="connsiteY6" fmla="*/ 153313 h 4221199"/>
                      <a:gd name="connsiteX7" fmla="*/ 2577382 w 2577381"/>
                      <a:gd name="connsiteY7" fmla="*/ 153313 h 4221199"/>
                      <a:gd name="connsiteX8" fmla="*/ 2378175 w 2577381"/>
                      <a:gd name="connsiteY8" fmla="*/ 3198332 h 4221199"/>
                      <a:gd name="connsiteX9" fmla="*/ 2343393 w 2577381"/>
                      <a:gd name="connsiteY9" fmla="*/ 3255248 h 4221199"/>
                      <a:gd name="connsiteX10" fmla="*/ 1091236 w 2577381"/>
                      <a:gd name="connsiteY10" fmla="*/ 4200691 h 4221199"/>
                      <a:gd name="connsiteX11" fmla="*/ 885705 w 2577381"/>
                      <a:gd name="connsiteY11" fmla="*/ 4191204 h 4221199"/>
                      <a:gd name="connsiteX12" fmla="*/ 50933 w 2577381"/>
                      <a:gd name="connsiteY12" fmla="*/ 3710579 h 4221199"/>
                      <a:gd name="connsiteX13" fmla="*/ 341 w 2577381"/>
                      <a:gd name="connsiteY13" fmla="*/ 3637852 h 42211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77381" h="4221199">
                        <a:moveTo>
                          <a:pt x="341" y="3637852"/>
                        </a:moveTo>
                        <a:lnTo>
                          <a:pt x="341" y="3637852"/>
                        </a:lnTo>
                        <a:lnTo>
                          <a:pt x="341" y="482163"/>
                        </a:lnTo>
                        <a:lnTo>
                          <a:pt x="1255660" y="153313"/>
                        </a:lnTo>
                        <a:lnTo>
                          <a:pt x="1486487" y="20509"/>
                        </a:lnTo>
                        <a:cubicBezTo>
                          <a:pt x="1540241" y="-11111"/>
                          <a:pt x="1631940" y="-4787"/>
                          <a:pt x="1692018" y="29995"/>
                        </a:cubicBezTo>
                        <a:lnTo>
                          <a:pt x="1907035" y="153313"/>
                        </a:lnTo>
                        <a:lnTo>
                          <a:pt x="2577382" y="153313"/>
                        </a:lnTo>
                        <a:lnTo>
                          <a:pt x="2378175" y="3198332"/>
                        </a:lnTo>
                        <a:cubicBezTo>
                          <a:pt x="2378175" y="3220466"/>
                          <a:pt x="2368689" y="3239438"/>
                          <a:pt x="2343393" y="3255248"/>
                        </a:cubicBezTo>
                        <a:lnTo>
                          <a:pt x="1091236" y="4200691"/>
                        </a:lnTo>
                        <a:cubicBezTo>
                          <a:pt x="1037481" y="4232311"/>
                          <a:pt x="945783" y="4225986"/>
                          <a:pt x="885705" y="4191204"/>
                        </a:cubicBezTo>
                        <a:lnTo>
                          <a:pt x="50933" y="3710579"/>
                        </a:lnTo>
                        <a:cubicBezTo>
                          <a:pt x="16151" y="3688444"/>
                          <a:pt x="-2821" y="3663148"/>
                          <a:pt x="341" y="3637852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7" name="Polyline: figure 66">
                    <a:extLst>
                      <a:ext uri="{FF2B5EF4-FFF2-40B4-BE49-F238E27FC236}">
                        <a16:creationId xmlns:a16="http://schemas.microsoft.com/office/drawing/2014/main" id="{983F9970-C930-4356-A9CB-519F4E89F6F3}"/>
                      </a:ext>
                    </a:extLst>
                  </p:cNvPr>
                  <p:cNvSpPr/>
                  <p:nvPr/>
                </p:nvSpPr>
                <p:spPr>
                  <a:xfrm>
                    <a:off x="21972518" y="3523980"/>
                    <a:ext cx="1593654" cy="4215754"/>
                  </a:xfrm>
                  <a:custGeom>
                    <a:avLst/>
                    <a:gdLst>
                      <a:gd name="connsiteX0" fmla="*/ 597620 w 1593654"/>
                      <a:gd name="connsiteY0" fmla="*/ 0 h 4215754"/>
                      <a:gd name="connsiteX1" fmla="*/ 708291 w 1593654"/>
                      <a:gd name="connsiteY1" fmla="*/ 28458 h 4215754"/>
                      <a:gd name="connsiteX2" fmla="*/ 923307 w 1593654"/>
                      <a:gd name="connsiteY2" fmla="*/ 151777 h 4215754"/>
                      <a:gd name="connsiteX3" fmla="*/ 1593655 w 1593654"/>
                      <a:gd name="connsiteY3" fmla="*/ 151777 h 4215754"/>
                      <a:gd name="connsiteX4" fmla="*/ 1593655 w 1593654"/>
                      <a:gd name="connsiteY4" fmla="*/ 3313790 h 4215754"/>
                      <a:gd name="connsiteX5" fmla="*/ 1558872 w 1593654"/>
                      <a:gd name="connsiteY5" fmla="*/ 3370706 h 4215754"/>
                      <a:gd name="connsiteX6" fmla="*/ 110670 w 1593654"/>
                      <a:gd name="connsiteY6" fmla="*/ 4195992 h 4215754"/>
                      <a:gd name="connsiteX7" fmla="*/ 15810 w 1593654"/>
                      <a:gd name="connsiteY7" fmla="*/ 4214964 h 4215754"/>
                      <a:gd name="connsiteX8" fmla="*/ 0 w 1593654"/>
                      <a:gd name="connsiteY8" fmla="*/ 1030816 h 4215754"/>
                      <a:gd name="connsiteX9" fmla="*/ 597620 w 1593654"/>
                      <a:gd name="connsiteY9" fmla="*/ 0 h 421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93654" h="4215754">
                        <a:moveTo>
                          <a:pt x="597620" y="0"/>
                        </a:moveTo>
                        <a:cubicBezTo>
                          <a:pt x="635564" y="0"/>
                          <a:pt x="676671" y="9486"/>
                          <a:pt x="708291" y="28458"/>
                        </a:cubicBezTo>
                        <a:lnTo>
                          <a:pt x="923307" y="151777"/>
                        </a:lnTo>
                        <a:lnTo>
                          <a:pt x="1593655" y="151777"/>
                        </a:lnTo>
                        <a:lnTo>
                          <a:pt x="1593655" y="3313790"/>
                        </a:lnTo>
                        <a:cubicBezTo>
                          <a:pt x="1593655" y="3335924"/>
                          <a:pt x="1584168" y="3354896"/>
                          <a:pt x="1558872" y="3370706"/>
                        </a:cubicBezTo>
                        <a:lnTo>
                          <a:pt x="110670" y="4195992"/>
                        </a:lnTo>
                        <a:cubicBezTo>
                          <a:pt x="85374" y="4211802"/>
                          <a:pt x="50591" y="4218126"/>
                          <a:pt x="15810" y="4214964"/>
                        </a:cubicBezTo>
                        <a:lnTo>
                          <a:pt x="0" y="1030816"/>
                        </a:lnTo>
                        <a:lnTo>
                          <a:pt x="597620" y="0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8" name="Polyline: figure 67">
                    <a:extLst>
                      <a:ext uri="{FF2B5EF4-FFF2-40B4-BE49-F238E27FC236}">
                        <a16:creationId xmlns:a16="http://schemas.microsoft.com/office/drawing/2014/main" id="{FAE8FB72-E305-4EAE-BE73-333CF078FCE3}"/>
                      </a:ext>
                    </a:extLst>
                  </p:cNvPr>
                  <p:cNvSpPr/>
                  <p:nvPr/>
                </p:nvSpPr>
                <p:spPr>
                  <a:xfrm>
                    <a:off x="21902954" y="4523176"/>
                    <a:ext cx="164425" cy="3220137"/>
                  </a:xfrm>
                  <a:custGeom>
                    <a:avLst/>
                    <a:gdLst>
                      <a:gd name="connsiteX0" fmla="*/ 164425 w 164425"/>
                      <a:gd name="connsiteY0" fmla="*/ 3206282 h 3220137"/>
                      <a:gd name="connsiteX1" fmla="*/ 0 w 164425"/>
                      <a:gd name="connsiteY1" fmla="*/ 3203119 h 3220137"/>
                      <a:gd name="connsiteX2" fmla="*/ 0 w 164425"/>
                      <a:gd name="connsiteY2" fmla="*/ 0 h 3220137"/>
                      <a:gd name="connsiteX3" fmla="*/ 164425 w 164425"/>
                      <a:gd name="connsiteY3" fmla="*/ 0 h 3220137"/>
                      <a:gd name="connsiteX4" fmla="*/ 164425 w 164425"/>
                      <a:gd name="connsiteY4" fmla="*/ 3206282 h 32201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425" h="3220137">
                        <a:moveTo>
                          <a:pt x="164425" y="3206282"/>
                        </a:moveTo>
                        <a:cubicBezTo>
                          <a:pt x="120156" y="3225253"/>
                          <a:pt x="53755" y="3225253"/>
                          <a:pt x="0" y="3203119"/>
                        </a:cubicBezTo>
                        <a:lnTo>
                          <a:pt x="0" y="0"/>
                        </a:lnTo>
                        <a:lnTo>
                          <a:pt x="164425" y="0"/>
                        </a:lnTo>
                        <a:lnTo>
                          <a:pt x="164425" y="3206282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9" name="Polyline: figure 68">
                    <a:extLst>
                      <a:ext uri="{FF2B5EF4-FFF2-40B4-BE49-F238E27FC236}">
                        <a16:creationId xmlns:a16="http://schemas.microsoft.com/office/drawing/2014/main" id="{F44E8D32-F0FA-4C92-80B3-FCFB0ED0CDBA}"/>
                      </a:ext>
                    </a:extLst>
                  </p:cNvPr>
                  <p:cNvSpPr/>
                  <p:nvPr/>
                </p:nvSpPr>
                <p:spPr>
                  <a:xfrm>
                    <a:off x="20990716" y="3103195"/>
                    <a:ext cx="2573872" cy="1477134"/>
                  </a:xfrm>
                  <a:custGeom>
                    <a:avLst/>
                    <a:gdLst>
                      <a:gd name="connsiteX0" fmla="*/ 1089311 w 2573872"/>
                      <a:gd name="connsiteY0" fmla="*/ 1457925 h 1477134"/>
                      <a:gd name="connsiteX1" fmla="*/ 2537512 w 2573872"/>
                      <a:gd name="connsiteY1" fmla="*/ 632640 h 1477134"/>
                      <a:gd name="connsiteX2" fmla="*/ 2521702 w 2573872"/>
                      <a:gd name="connsiteY2" fmla="*/ 512483 h 1477134"/>
                      <a:gd name="connsiteX3" fmla="*/ 1690093 w 2573872"/>
                      <a:gd name="connsiteY3" fmla="*/ 28695 h 1477134"/>
                      <a:gd name="connsiteX4" fmla="*/ 1484562 w 2573872"/>
                      <a:gd name="connsiteY4" fmla="*/ 19209 h 1477134"/>
                      <a:gd name="connsiteX5" fmla="*/ 36360 w 2573872"/>
                      <a:gd name="connsiteY5" fmla="*/ 844495 h 1477134"/>
                      <a:gd name="connsiteX6" fmla="*/ 52170 w 2573872"/>
                      <a:gd name="connsiteY6" fmla="*/ 964651 h 1477134"/>
                      <a:gd name="connsiteX7" fmla="*/ 880618 w 2573872"/>
                      <a:gd name="connsiteY7" fmla="*/ 1448439 h 1477134"/>
                      <a:gd name="connsiteX8" fmla="*/ 1089311 w 2573872"/>
                      <a:gd name="connsiteY8" fmla="*/ 1457925 h 14771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73872" h="1477134">
                        <a:moveTo>
                          <a:pt x="1089311" y="1457925"/>
                        </a:moveTo>
                        <a:lnTo>
                          <a:pt x="2537512" y="632640"/>
                        </a:lnTo>
                        <a:cubicBezTo>
                          <a:pt x="2591267" y="601020"/>
                          <a:pt x="2584943" y="547265"/>
                          <a:pt x="2521702" y="512483"/>
                        </a:cubicBezTo>
                        <a:lnTo>
                          <a:pt x="1690093" y="28695"/>
                        </a:lnTo>
                        <a:cubicBezTo>
                          <a:pt x="1630015" y="-6087"/>
                          <a:pt x="1535155" y="-9249"/>
                          <a:pt x="1484562" y="19209"/>
                        </a:cubicBezTo>
                        <a:lnTo>
                          <a:pt x="36360" y="844495"/>
                        </a:lnTo>
                        <a:cubicBezTo>
                          <a:pt x="-17394" y="876115"/>
                          <a:pt x="-11070" y="929869"/>
                          <a:pt x="52170" y="964651"/>
                        </a:cubicBezTo>
                        <a:lnTo>
                          <a:pt x="880618" y="1448439"/>
                        </a:lnTo>
                        <a:cubicBezTo>
                          <a:pt x="943858" y="1483221"/>
                          <a:pt x="1035556" y="1486383"/>
                          <a:pt x="1089311" y="1457925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70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527840" y="3371295"/>
                    <a:ext cx="1492646" cy="863775"/>
                    <a:chOff x="21527840" y="3371295"/>
                    <a:chExt cx="1492646" cy="863775"/>
                  </a:xfrm>
                  <a:solidFill>
                    <a:srgbClr val="000000"/>
                  </a:solidFill>
                </p:grpSpPr>
                <p:sp>
                  <p:nvSpPr>
                    <p:cNvPr id="71" name="Polyline: figure 70">
                      <a:extLst>
                        <a:ext uri="{FF2B5EF4-FFF2-40B4-BE49-F238E27FC236}">
                          <a16:creationId xmlns:a16="http://schemas.microsoft.com/office/drawing/2014/main" id="{5870C94D-9614-4C26-827F-5FC8CDBC2D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8494" y="3371295"/>
                      <a:ext cx="1491993" cy="863775"/>
                    </a:xfrm>
                    <a:custGeom>
                      <a:avLst/>
                      <a:gdLst>
                        <a:gd name="connsiteX0" fmla="*/ 510426 w 1491993"/>
                        <a:gd name="connsiteY0" fmla="*/ 854652 h 863775"/>
                        <a:gd name="connsiteX1" fmla="*/ 1474840 w 1491993"/>
                        <a:gd name="connsiteY1" fmla="*/ 294976 h 863775"/>
                        <a:gd name="connsiteX2" fmla="*/ 1468517 w 1491993"/>
                        <a:gd name="connsiteY2" fmla="*/ 238059 h 863775"/>
                        <a:gd name="connsiteX3" fmla="*/ 1079589 w 1491993"/>
                        <a:gd name="connsiteY3" fmla="*/ 13556 h 863775"/>
                        <a:gd name="connsiteX4" fmla="*/ 981567 w 1491993"/>
                        <a:gd name="connsiteY4" fmla="*/ 10394 h 863775"/>
                        <a:gd name="connsiteX5" fmla="*/ 17153 w 1491993"/>
                        <a:gd name="connsiteY5" fmla="*/ 570071 h 863775"/>
                        <a:gd name="connsiteX6" fmla="*/ 23476 w 1491993"/>
                        <a:gd name="connsiteY6" fmla="*/ 626987 h 863775"/>
                        <a:gd name="connsiteX7" fmla="*/ 412405 w 1491993"/>
                        <a:gd name="connsiteY7" fmla="*/ 851490 h 863775"/>
                        <a:gd name="connsiteX8" fmla="*/ 510426 w 1491993"/>
                        <a:gd name="connsiteY8" fmla="*/ 854652 h 863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1993" h="863775">
                          <a:moveTo>
                            <a:pt x="510426" y="854652"/>
                          </a:moveTo>
                          <a:lnTo>
                            <a:pt x="1474840" y="294976"/>
                          </a:lnTo>
                          <a:cubicBezTo>
                            <a:pt x="1500137" y="279165"/>
                            <a:pt x="1496975" y="257031"/>
                            <a:pt x="1468517" y="238059"/>
                          </a:cubicBezTo>
                          <a:lnTo>
                            <a:pt x="1079589" y="13556"/>
                          </a:lnTo>
                          <a:cubicBezTo>
                            <a:pt x="1051131" y="-2254"/>
                            <a:pt x="1006863" y="-5416"/>
                            <a:pt x="981567" y="10394"/>
                          </a:cubicBezTo>
                          <a:lnTo>
                            <a:pt x="17153" y="570071"/>
                          </a:lnTo>
                          <a:cubicBezTo>
                            <a:pt x="-8144" y="585881"/>
                            <a:pt x="-4982" y="608015"/>
                            <a:pt x="23476" y="626987"/>
                          </a:cubicBezTo>
                          <a:lnTo>
                            <a:pt x="412405" y="851490"/>
                          </a:lnTo>
                          <a:cubicBezTo>
                            <a:pt x="440862" y="867300"/>
                            <a:pt x="485130" y="867300"/>
                            <a:pt x="510426" y="854652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72" name="Drawing 59">
                      <a:extLst>
                        <a:ext uri="{FF2B5EF4-FFF2-40B4-BE49-F238E27FC236}">
                          <a16:creationId xmlns:a16="http://schemas.microsoft.com/office/drawing/2014/main" id="{568B0BD3-97B0-4EAD-A6B5-41C7B9166F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1929040" y="3619631"/>
                      <a:ext cx="690900" cy="394461"/>
                      <a:chOff x="21929040" y="3619631"/>
                      <a:chExt cx="690900" cy="394461"/>
                    </a:xfrm>
                    <a:solidFill>
                      <a:srgbClr val="000000"/>
                    </a:solidFill>
                  </p:grpSpPr>
                  <p:sp>
                    <p:nvSpPr>
                      <p:cNvPr id="73" name="Polyline: figure 72">
                        <a:extLst>
                          <a:ext uri="{FF2B5EF4-FFF2-40B4-BE49-F238E27FC236}">
                            <a16:creationId xmlns:a16="http://schemas.microsoft.com/office/drawing/2014/main" id="{5D708D59-D2F8-4E84-91DD-2C839004D7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491879" y="3619631"/>
                        <a:ext cx="128061" cy="71935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1935"/>
                          <a:gd name="connsiteX1" fmla="*/ 125690 w 128061"/>
                          <a:gd name="connsiteY1" fmla="*/ 40316 h 71935"/>
                          <a:gd name="connsiteX2" fmla="*/ 125690 w 128061"/>
                          <a:gd name="connsiteY2" fmla="*/ 33992 h 71935"/>
                          <a:gd name="connsiteX3" fmla="*/ 71935 w 128061"/>
                          <a:gd name="connsiteY3" fmla="*/ 2372 h 71935"/>
                          <a:gd name="connsiteX4" fmla="*/ 59288 w 128061"/>
                          <a:gd name="connsiteY4" fmla="*/ 2372 h 71935"/>
                          <a:gd name="connsiteX5" fmla="*/ 2372 w 128061"/>
                          <a:gd name="connsiteY5" fmla="*/ 33992 h 71935"/>
                          <a:gd name="connsiteX6" fmla="*/ 2372 w 128061"/>
                          <a:gd name="connsiteY6" fmla="*/ 40316 h 71935"/>
                          <a:gd name="connsiteX7" fmla="*/ 56125 w 128061"/>
                          <a:gd name="connsiteY7" fmla="*/ 71936 h 71935"/>
                          <a:gd name="connsiteX8" fmla="*/ 68773 w 128061"/>
                          <a:gd name="connsiteY8" fmla="*/ 71936 h 719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1935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2"/>
                            </a:lnTo>
                            <a:cubicBezTo>
                              <a:pt x="68773" y="-791"/>
                              <a:pt x="62450" y="-791"/>
                              <a:pt x="59288" y="2372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1936"/>
                              <a:pt x="65612" y="71936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74" name="Polyline: figure 73">
                        <a:extLst>
                          <a:ext uri="{FF2B5EF4-FFF2-40B4-BE49-F238E27FC236}">
                            <a16:creationId xmlns:a16="http://schemas.microsoft.com/office/drawing/2014/main" id="{46F8AD5D-50EB-491E-B2D0-BD56B3157DE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305320" y="3727140"/>
                        <a:ext cx="128061" cy="71935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1935"/>
                          <a:gd name="connsiteX1" fmla="*/ 125690 w 128061"/>
                          <a:gd name="connsiteY1" fmla="*/ 40316 h 71935"/>
                          <a:gd name="connsiteX2" fmla="*/ 125690 w 128061"/>
                          <a:gd name="connsiteY2" fmla="*/ 33992 h 71935"/>
                          <a:gd name="connsiteX3" fmla="*/ 71936 w 128061"/>
                          <a:gd name="connsiteY3" fmla="*/ 2371 h 71935"/>
                          <a:gd name="connsiteX4" fmla="*/ 59288 w 128061"/>
                          <a:gd name="connsiteY4" fmla="*/ 2371 h 71935"/>
                          <a:gd name="connsiteX5" fmla="*/ 2371 w 128061"/>
                          <a:gd name="connsiteY5" fmla="*/ 33992 h 71935"/>
                          <a:gd name="connsiteX6" fmla="*/ 2371 w 128061"/>
                          <a:gd name="connsiteY6" fmla="*/ 40316 h 71935"/>
                          <a:gd name="connsiteX7" fmla="*/ 56126 w 128061"/>
                          <a:gd name="connsiteY7" fmla="*/ 71936 h 71935"/>
                          <a:gd name="connsiteX8" fmla="*/ 68773 w 128061"/>
                          <a:gd name="connsiteY8" fmla="*/ 71936 h 719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1935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3" y="-790"/>
                              <a:pt x="62450" y="-790"/>
                              <a:pt x="59288" y="2371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1936"/>
                              <a:pt x="62450" y="71936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75" name="Polyline: figure 74">
                        <a:extLst>
                          <a:ext uri="{FF2B5EF4-FFF2-40B4-BE49-F238E27FC236}">
                            <a16:creationId xmlns:a16="http://schemas.microsoft.com/office/drawing/2014/main" id="{FDDD1A4D-A431-451C-BEE6-6AEC20D217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2115599" y="3834648"/>
                        <a:ext cx="128061" cy="71935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1935"/>
                          <a:gd name="connsiteX1" fmla="*/ 125690 w 128061"/>
                          <a:gd name="connsiteY1" fmla="*/ 40316 h 71935"/>
                          <a:gd name="connsiteX2" fmla="*/ 125690 w 128061"/>
                          <a:gd name="connsiteY2" fmla="*/ 33992 h 71935"/>
                          <a:gd name="connsiteX3" fmla="*/ 71936 w 128061"/>
                          <a:gd name="connsiteY3" fmla="*/ 2372 h 71935"/>
                          <a:gd name="connsiteX4" fmla="*/ 59288 w 128061"/>
                          <a:gd name="connsiteY4" fmla="*/ 2372 h 71935"/>
                          <a:gd name="connsiteX5" fmla="*/ 2371 w 128061"/>
                          <a:gd name="connsiteY5" fmla="*/ 33992 h 71935"/>
                          <a:gd name="connsiteX6" fmla="*/ 2371 w 128061"/>
                          <a:gd name="connsiteY6" fmla="*/ 40316 h 71935"/>
                          <a:gd name="connsiteX7" fmla="*/ 56126 w 128061"/>
                          <a:gd name="connsiteY7" fmla="*/ 71936 h 71935"/>
                          <a:gd name="connsiteX8" fmla="*/ 68773 w 128061"/>
                          <a:gd name="connsiteY8" fmla="*/ 71936 h 719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1935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3" y="-791"/>
                              <a:pt x="62450" y="-791"/>
                              <a:pt x="59288" y="2372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62450" y="71936"/>
                              <a:pt x="65611" y="71936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76" name="Polyline: figure 75">
                        <a:extLst>
                          <a:ext uri="{FF2B5EF4-FFF2-40B4-BE49-F238E27FC236}">
                            <a16:creationId xmlns:a16="http://schemas.microsoft.com/office/drawing/2014/main" id="{517A60CB-A0FA-4D2D-8FE3-89C020BC5E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929040" y="3942157"/>
                        <a:ext cx="128061" cy="71935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1935"/>
                          <a:gd name="connsiteX1" fmla="*/ 125690 w 128061"/>
                          <a:gd name="connsiteY1" fmla="*/ 40316 h 71935"/>
                          <a:gd name="connsiteX2" fmla="*/ 125690 w 128061"/>
                          <a:gd name="connsiteY2" fmla="*/ 33992 h 71935"/>
                          <a:gd name="connsiteX3" fmla="*/ 71936 w 128061"/>
                          <a:gd name="connsiteY3" fmla="*/ 2372 h 71935"/>
                          <a:gd name="connsiteX4" fmla="*/ 59288 w 128061"/>
                          <a:gd name="connsiteY4" fmla="*/ 2372 h 71935"/>
                          <a:gd name="connsiteX5" fmla="*/ 2372 w 128061"/>
                          <a:gd name="connsiteY5" fmla="*/ 33992 h 71935"/>
                          <a:gd name="connsiteX6" fmla="*/ 2372 w 128061"/>
                          <a:gd name="connsiteY6" fmla="*/ 40316 h 71935"/>
                          <a:gd name="connsiteX7" fmla="*/ 56126 w 128061"/>
                          <a:gd name="connsiteY7" fmla="*/ 71936 h 71935"/>
                          <a:gd name="connsiteX8" fmla="*/ 68774 w 128061"/>
                          <a:gd name="connsiteY8" fmla="*/ 71936 h 719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1935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4" y="-791"/>
                              <a:pt x="62450" y="-791"/>
                              <a:pt x="59288" y="2372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1936"/>
                              <a:pt x="65612" y="71936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77" name="Polyline: figure 76">
                      <a:extLst>
                        <a:ext uri="{FF2B5EF4-FFF2-40B4-BE49-F238E27FC236}">
                          <a16:creationId xmlns:a16="http://schemas.microsoft.com/office/drawing/2014/main" id="{B9460B03-8A8B-4B20-8FD4-30A6D4996F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7840" y="3374457"/>
                      <a:ext cx="1492646" cy="620662"/>
                    </a:xfrm>
                    <a:custGeom>
                      <a:avLst/>
                      <a:gdLst>
                        <a:gd name="connsiteX0" fmla="*/ 1475494 w 1492646"/>
                        <a:gd name="connsiteY0" fmla="*/ 291814 h 620662"/>
                        <a:gd name="connsiteX1" fmla="*/ 1475494 w 1492646"/>
                        <a:gd name="connsiteY1" fmla="*/ 291814 h 620662"/>
                        <a:gd name="connsiteX2" fmla="*/ 1469170 w 1492646"/>
                        <a:gd name="connsiteY2" fmla="*/ 288652 h 620662"/>
                        <a:gd name="connsiteX3" fmla="*/ 1080242 w 1492646"/>
                        <a:gd name="connsiteY3" fmla="*/ 64149 h 620662"/>
                        <a:gd name="connsiteX4" fmla="*/ 982220 w 1492646"/>
                        <a:gd name="connsiteY4" fmla="*/ 60987 h 620662"/>
                        <a:gd name="connsiteX5" fmla="*/ 17806 w 1492646"/>
                        <a:gd name="connsiteY5" fmla="*/ 620663 h 620662"/>
                        <a:gd name="connsiteX6" fmla="*/ 17806 w 1492646"/>
                        <a:gd name="connsiteY6" fmla="*/ 570071 h 620662"/>
                        <a:gd name="connsiteX7" fmla="*/ 982220 w 1492646"/>
                        <a:gd name="connsiteY7" fmla="*/ 10394 h 620662"/>
                        <a:gd name="connsiteX8" fmla="*/ 1080242 w 1492646"/>
                        <a:gd name="connsiteY8" fmla="*/ 13556 h 620662"/>
                        <a:gd name="connsiteX9" fmla="*/ 1469170 w 1492646"/>
                        <a:gd name="connsiteY9" fmla="*/ 238059 h 620662"/>
                        <a:gd name="connsiteX10" fmla="*/ 1475494 w 1492646"/>
                        <a:gd name="connsiteY10" fmla="*/ 291814 h 620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92646" h="620662">
                          <a:moveTo>
                            <a:pt x="1475494" y="291814"/>
                          </a:moveTo>
                          <a:lnTo>
                            <a:pt x="1475494" y="291814"/>
                          </a:lnTo>
                          <a:cubicBezTo>
                            <a:pt x="1472333" y="291814"/>
                            <a:pt x="1469170" y="288652"/>
                            <a:pt x="1469170" y="288652"/>
                          </a:cubicBezTo>
                          <a:lnTo>
                            <a:pt x="1080242" y="64149"/>
                          </a:lnTo>
                          <a:cubicBezTo>
                            <a:pt x="1051784" y="48339"/>
                            <a:pt x="1007516" y="45176"/>
                            <a:pt x="982220" y="60987"/>
                          </a:cubicBezTo>
                          <a:lnTo>
                            <a:pt x="17806" y="620663"/>
                          </a:lnTo>
                          <a:cubicBezTo>
                            <a:pt x="-4328" y="604853"/>
                            <a:pt x="-7490" y="582719"/>
                            <a:pt x="17806" y="570071"/>
                          </a:cubicBezTo>
                          <a:lnTo>
                            <a:pt x="982220" y="10394"/>
                          </a:lnTo>
                          <a:cubicBezTo>
                            <a:pt x="1007516" y="-5416"/>
                            <a:pt x="1051784" y="-2254"/>
                            <a:pt x="1080242" y="13556"/>
                          </a:cubicBezTo>
                          <a:lnTo>
                            <a:pt x="1469170" y="238059"/>
                          </a:lnTo>
                          <a:cubicBezTo>
                            <a:pt x="1497628" y="250707"/>
                            <a:pt x="1500790" y="276003"/>
                            <a:pt x="1475494" y="2918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78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1102964" y="4518955"/>
                  <a:ext cx="664023" cy="673424"/>
                  <a:chOff x="21102964" y="4518955"/>
                  <a:chExt cx="664023" cy="673424"/>
                </a:xfrm>
                <a:solidFill>
                  <a:srgbClr val="000000"/>
                </a:solidFill>
              </p:grpSpPr>
              <p:sp>
                <p:nvSpPr>
                  <p:cNvPr id="79" name="Polyline: figure 78">
                    <a:extLst>
                      <a:ext uri="{FF2B5EF4-FFF2-40B4-BE49-F238E27FC236}">
                        <a16:creationId xmlns:a16="http://schemas.microsoft.com/office/drawing/2014/main" id="{81433D28-2289-4C42-8904-E74332224F4C}"/>
                      </a:ext>
                    </a:extLst>
                  </p:cNvPr>
                  <p:cNvSpPr/>
                  <p:nvPr/>
                </p:nvSpPr>
                <p:spPr>
                  <a:xfrm>
                    <a:off x="21102964" y="4518955"/>
                    <a:ext cx="664023" cy="672465"/>
                  </a:xfrm>
                  <a:custGeom>
                    <a:avLst/>
                    <a:gdLst>
                      <a:gd name="connsiteX0" fmla="*/ 607106 w 664023"/>
                      <a:gd name="connsiteY0" fmla="*/ 665082 h 672465"/>
                      <a:gd name="connsiteX1" fmla="*/ 56916 w 664023"/>
                      <a:gd name="connsiteY1" fmla="*/ 352043 h 672465"/>
                      <a:gd name="connsiteX2" fmla="*/ 0 w 664023"/>
                      <a:gd name="connsiteY2" fmla="*/ 244534 h 672465"/>
                      <a:gd name="connsiteX3" fmla="*/ 0 w 664023"/>
                      <a:gd name="connsiteY3" fmla="*/ 48489 h 672465"/>
                      <a:gd name="connsiteX4" fmla="*/ 56916 w 664023"/>
                      <a:gd name="connsiteY4" fmla="*/ 7383 h 672465"/>
                      <a:gd name="connsiteX5" fmla="*/ 607106 w 664023"/>
                      <a:gd name="connsiteY5" fmla="*/ 320423 h 672465"/>
                      <a:gd name="connsiteX6" fmla="*/ 664023 w 664023"/>
                      <a:gd name="connsiteY6" fmla="*/ 427931 h 672465"/>
                      <a:gd name="connsiteX7" fmla="*/ 664023 w 664023"/>
                      <a:gd name="connsiteY7" fmla="*/ 623976 h 672465"/>
                      <a:gd name="connsiteX8" fmla="*/ 607106 w 664023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3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80" name="Polyline: figure 79">
                    <a:extLst>
                      <a:ext uri="{FF2B5EF4-FFF2-40B4-BE49-F238E27FC236}">
                        <a16:creationId xmlns:a16="http://schemas.microsoft.com/office/drawing/2014/main" id="{56224937-803F-4BB8-9B58-E78B765D0EC5}"/>
                      </a:ext>
                    </a:extLst>
                  </p:cNvPr>
                  <p:cNvSpPr/>
                  <p:nvPr/>
                </p:nvSpPr>
                <p:spPr>
                  <a:xfrm>
                    <a:off x="21108689" y="4520014"/>
                    <a:ext cx="648811" cy="672364"/>
                  </a:xfrm>
                  <a:custGeom>
                    <a:avLst/>
                    <a:gdLst>
                      <a:gd name="connsiteX0" fmla="*/ 25895 w 648811"/>
                      <a:gd name="connsiteY0" fmla="*/ 0 h 672364"/>
                      <a:gd name="connsiteX1" fmla="*/ 13247 w 648811"/>
                      <a:gd name="connsiteY1" fmla="*/ 41106 h 672364"/>
                      <a:gd name="connsiteX2" fmla="*/ 13247 w 648811"/>
                      <a:gd name="connsiteY2" fmla="*/ 237151 h 672364"/>
                      <a:gd name="connsiteX3" fmla="*/ 70164 w 648811"/>
                      <a:gd name="connsiteY3" fmla="*/ 344660 h 672364"/>
                      <a:gd name="connsiteX4" fmla="*/ 620354 w 648811"/>
                      <a:gd name="connsiteY4" fmla="*/ 657699 h 672364"/>
                      <a:gd name="connsiteX5" fmla="*/ 648812 w 648811"/>
                      <a:gd name="connsiteY5" fmla="*/ 664023 h 672364"/>
                      <a:gd name="connsiteX6" fmla="*/ 607706 w 648811"/>
                      <a:gd name="connsiteY6" fmla="*/ 664023 h 672364"/>
                      <a:gd name="connsiteX7" fmla="*/ 57515 w 648811"/>
                      <a:gd name="connsiteY7" fmla="*/ 350984 h 672364"/>
                      <a:gd name="connsiteX8" fmla="*/ 599 w 648811"/>
                      <a:gd name="connsiteY8" fmla="*/ 243475 h 672364"/>
                      <a:gd name="connsiteX9" fmla="*/ 599 w 648811"/>
                      <a:gd name="connsiteY9" fmla="*/ 47430 h 672364"/>
                      <a:gd name="connsiteX10" fmla="*/ 25895 w 648811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4">
                        <a:moveTo>
                          <a:pt x="25895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5" y="350984"/>
                        </a:lnTo>
                        <a:cubicBezTo>
                          <a:pt x="25895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5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81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314819" y="4759142"/>
                    <a:ext cx="243475" cy="214226"/>
                    <a:chOff x="21314819" y="4759142"/>
                    <a:chExt cx="243475" cy="214226"/>
                  </a:xfrm>
                  <a:solidFill>
                    <a:srgbClr val="000000"/>
                  </a:solidFill>
                </p:grpSpPr>
                <p:sp>
                  <p:nvSpPr>
                    <p:cNvPr id="82" name="Polyline: figure 81">
                      <a:extLst>
                        <a:ext uri="{FF2B5EF4-FFF2-40B4-BE49-F238E27FC236}">
                          <a16:creationId xmlns:a16="http://schemas.microsoft.com/office/drawing/2014/main" id="{DB8DB46F-9042-4549-B8C5-8B7A03E221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2406" y="4857164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2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3" name="Polyline: figure 82">
                      <a:extLst>
                        <a:ext uri="{FF2B5EF4-FFF2-40B4-BE49-F238E27FC236}">
                          <a16:creationId xmlns:a16="http://schemas.microsoft.com/office/drawing/2014/main" id="{1E66DF34-D010-4FEB-B301-6D4B107089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4819" y="4759142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2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7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84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1102964" y="5936596"/>
                  <a:ext cx="664023" cy="672776"/>
                  <a:chOff x="21102964" y="5936596"/>
                  <a:chExt cx="664023" cy="672776"/>
                </a:xfrm>
                <a:solidFill>
                  <a:srgbClr val="000000"/>
                </a:solidFill>
              </p:grpSpPr>
              <p:sp>
                <p:nvSpPr>
                  <p:cNvPr id="85" name="Polyline: figure 84">
                    <a:extLst>
                      <a:ext uri="{FF2B5EF4-FFF2-40B4-BE49-F238E27FC236}">
                        <a16:creationId xmlns:a16="http://schemas.microsoft.com/office/drawing/2014/main" id="{3B559898-1037-453B-ACD6-252DF7EA3EB1}"/>
                      </a:ext>
                    </a:extLst>
                  </p:cNvPr>
                  <p:cNvSpPr/>
                  <p:nvPr/>
                </p:nvSpPr>
                <p:spPr>
                  <a:xfrm>
                    <a:off x="21102964" y="5938699"/>
                    <a:ext cx="664023" cy="670673"/>
                  </a:xfrm>
                  <a:custGeom>
                    <a:avLst/>
                    <a:gdLst>
                      <a:gd name="connsiteX0" fmla="*/ 607106 w 664023"/>
                      <a:gd name="connsiteY0" fmla="*/ 665082 h 670673"/>
                      <a:gd name="connsiteX1" fmla="*/ 56916 w 664023"/>
                      <a:gd name="connsiteY1" fmla="*/ 352043 h 670673"/>
                      <a:gd name="connsiteX2" fmla="*/ 0 w 664023"/>
                      <a:gd name="connsiteY2" fmla="*/ 244534 h 670673"/>
                      <a:gd name="connsiteX3" fmla="*/ 0 w 664023"/>
                      <a:gd name="connsiteY3" fmla="*/ 48489 h 670673"/>
                      <a:gd name="connsiteX4" fmla="*/ 56916 w 664023"/>
                      <a:gd name="connsiteY4" fmla="*/ 7383 h 670673"/>
                      <a:gd name="connsiteX5" fmla="*/ 607106 w 664023"/>
                      <a:gd name="connsiteY5" fmla="*/ 320423 h 670673"/>
                      <a:gd name="connsiteX6" fmla="*/ 664023 w 664023"/>
                      <a:gd name="connsiteY6" fmla="*/ 427931 h 670673"/>
                      <a:gd name="connsiteX7" fmla="*/ 664023 w 664023"/>
                      <a:gd name="connsiteY7" fmla="*/ 623976 h 670673"/>
                      <a:gd name="connsiteX8" fmla="*/ 607106 w 664023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3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1920"/>
                          <a:pt x="638727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86" name="Polyline: figure 85">
                    <a:extLst>
                      <a:ext uri="{FF2B5EF4-FFF2-40B4-BE49-F238E27FC236}">
                        <a16:creationId xmlns:a16="http://schemas.microsoft.com/office/drawing/2014/main" id="{6FABCBB7-0953-450C-BCF2-1BB940A8A384}"/>
                      </a:ext>
                    </a:extLst>
                  </p:cNvPr>
                  <p:cNvSpPr/>
                  <p:nvPr/>
                </p:nvSpPr>
                <p:spPr>
                  <a:xfrm>
                    <a:off x="21108689" y="5936596"/>
                    <a:ext cx="648811" cy="672365"/>
                  </a:xfrm>
                  <a:custGeom>
                    <a:avLst/>
                    <a:gdLst>
                      <a:gd name="connsiteX0" fmla="*/ 25895 w 648811"/>
                      <a:gd name="connsiteY0" fmla="*/ 0 h 672365"/>
                      <a:gd name="connsiteX1" fmla="*/ 13247 w 648811"/>
                      <a:gd name="connsiteY1" fmla="*/ 41106 h 672365"/>
                      <a:gd name="connsiteX2" fmla="*/ 13247 w 648811"/>
                      <a:gd name="connsiteY2" fmla="*/ 237151 h 672365"/>
                      <a:gd name="connsiteX3" fmla="*/ 70164 w 648811"/>
                      <a:gd name="connsiteY3" fmla="*/ 344660 h 672365"/>
                      <a:gd name="connsiteX4" fmla="*/ 620354 w 648811"/>
                      <a:gd name="connsiteY4" fmla="*/ 657699 h 672365"/>
                      <a:gd name="connsiteX5" fmla="*/ 648812 w 648811"/>
                      <a:gd name="connsiteY5" fmla="*/ 664023 h 672365"/>
                      <a:gd name="connsiteX6" fmla="*/ 607706 w 648811"/>
                      <a:gd name="connsiteY6" fmla="*/ 664023 h 672365"/>
                      <a:gd name="connsiteX7" fmla="*/ 57515 w 648811"/>
                      <a:gd name="connsiteY7" fmla="*/ 350983 h 672365"/>
                      <a:gd name="connsiteX8" fmla="*/ 599 w 648811"/>
                      <a:gd name="connsiteY8" fmla="*/ 243475 h 672365"/>
                      <a:gd name="connsiteX9" fmla="*/ 599 w 648811"/>
                      <a:gd name="connsiteY9" fmla="*/ 47430 h 672365"/>
                      <a:gd name="connsiteX10" fmla="*/ 25895 w 648811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5">
                        <a:moveTo>
                          <a:pt x="25895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5" y="350983"/>
                        </a:lnTo>
                        <a:cubicBezTo>
                          <a:pt x="25895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22134"/>
                          <a:pt x="6924" y="3162"/>
                          <a:pt x="25895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87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314819" y="6178886"/>
                    <a:ext cx="243475" cy="212424"/>
                    <a:chOff x="21314819" y="6178886"/>
                    <a:chExt cx="243475" cy="212424"/>
                  </a:xfrm>
                  <a:solidFill>
                    <a:srgbClr val="000000"/>
                  </a:solidFill>
                </p:grpSpPr>
                <p:sp>
                  <p:nvSpPr>
                    <p:cNvPr id="88" name="Polyline: figure 87">
                      <a:extLst>
                        <a:ext uri="{FF2B5EF4-FFF2-40B4-BE49-F238E27FC236}">
                          <a16:creationId xmlns:a16="http://schemas.microsoft.com/office/drawing/2014/main" id="{B8FE4C39-5776-4876-9597-41A5840CFB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2406" y="6273746"/>
                      <a:ext cx="75888" cy="117563"/>
                    </a:xfrm>
                    <a:custGeom>
                      <a:avLst/>
                      <a:gdLst>
                        <a:gd name="connsiteX0" fmla="*/ 63240 w 75888"/>
                        <a:gd name="connsiteY0" fmla="*/ 115018 h 117563"/>
                        <a:gd name="connsiteX1" fmla="*/ 12648 w 75888"/>
                        <a:gd name="connsiteY1" fmla="*/ 86560 h 117563"/>
                        <a:gd name="connsiteX2" fmla="*/ 0 w 75888"/>
                        <a:gd name="connsiteY2" fmla="*/ 64426 h 117563"/>
                        <a:gd name="connsiteX3" fmla="*/ 0 w 75888"/>
                        <a:gd name="connsiteY3" fmla="*/ 10672 h 117563"/>
                        <a:gd name="connsiteX4" fmla="*/ 12648 w 75888"/>
                        <a:gd name="connsiteY4" fmla="*/ 1186 h 117563"/>
                        <a:gd name="connsiteX5" fmla="*/ 63240 w 75888"/>
                        <a:gd name="connsiteY5" fmla="*/ 29644 h 117563"/>
                        <a:gd name="connsiteX6" fmla="*/ 75888 w 75888"/>
                        <a:gd name="connsiteY6" fmla="*/ 51778 h 117563"/>
                        <a:gd name="connsiteX7" fmla="*/ 75888 w 75888"/>
                        <a:gd name="connsiteY7" fmla="*/ 105532 h 117563"/>
                        <a:gd name="connsiteX8" fmla="*/ 63240 w 75888"/>
                        <a:gd name="connsiteY8" fmla="*/ 115018 h 11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21342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9" name="Polyline: figure 88">
                      <a:extLst>
                        <a:ext uri="{FF2B5EF4-FFF2-40B4-BE49-F238E27FC236}">
                          <a16:creationId xmlns:a16="http://schemas.microsoft.com/office/drawing/2014/main" id="{FD35B6D9-BCC9-4F21-9122-8605A7D981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4819" y="6178886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7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90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1102964" y="6644887"/>
                  <a:ext cx="664023" cy="674568"/>
                  <a:chOff x="21102964" y="6644887"/>
                  <a:chExt cx="664023" cy="674568"/>
                </a:xfrm>
                <a:solidFill>
                  <a:srgbClr val="000000"/>
                </a:solidFill>
              </p:grpSpPr>
              <p:sp>
                <p:nvSpPr>
                  <p:cNvPr id="91" name="Polyline: figure 90">
                    <a:extLst>
                      <a:ext uri="{FF2B5EF4-FFF2-40B4-BE49-F238E27FC236}">
                        <a16:creationId xmlns:a16="http://schemas.microsoft.com/office/drawing/2014/main" id="{07222EC2-FC89-4F56-9E6E-D9D5D40A9803}"/>
                      </a:ext>
                    </a:extLst>
                  </p:cNvPr>
                  <p:cNvSpPr/>
                  <p:nvPr/>
                </p:nvSpPr>
                <p:spPr>
                  <a:xfrm>
                    <a:off x="21102964" y="6646990"/>
                    <a:ext cx="664023" cy="672465"/>
                  </a:xfrm>
                  <a:custGeom>
                    <a:avLst/>
                    <a:gdLst>
                      <a:gd name="connsiteX0" fmla="*/ 607106 w 664023"/>
                      <a:gd name="connsiteY0" fmla="*/ 665082 h 672465"/>
                      <a:gd name="connsiteX1" fmla="*/ 56916 w 664023"/>
                      <a:gd name="connsiteY1" fmla="*/ 352043 h 672465"/>
                      <a:gd name="connsiteX2" fmla="*/ 0 w 664023"/>
                      <a:gd name="connsiteY2" fmla="*/ 244534 h 672465"/>
                      <a:gd name="connsiteX3" fmla="*/ 0 w 664023"/>
                      <a:gd name="connsiteY3" fmla="*/ 48489 h 672465"/>
                      <a:gd name="connsiteX4" fmla="*/ 56916 w 664023"/>
                      <a:gd name="connsiteY4" fmla="*/ 7383 h 672465"/>
                      <a:gd name="connsiteX5" fmla="*/ 607106 w 664023"/>
                      <a:gd name="connsiteY5" fmla="*/ 320422 h 672465"/>
                      <a:gd name="connsiteX6" fmla="*/ 664023 w 664023"/>
                      <a:gd name="connsiteY6" fmla="*/ 427931 h 672465"/>
                      <a:gd name="connsiteX7" fmla="*/ 664023 w 664023"/>
                      <a:gd name="connsiteY7" fmla="*/ 623976 h 672465"/>
                      <a:gd name="connsiteX8" fmla="*/ 607106 w 664023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3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2" name="Polyline: figure 91">
                    <a:extLst>
                      <a:ext uri="{FF2B5EF4-FFF2-40B4-BE49-F238E27FC236}">
                        <a16:creationId xmlns:a16="http://schemas.microsoft.com/office/drawing/2014/main" id="{DB7925A1-7746-4580-9F74-4C4E9F1A0B5C}"/>
                      </a:ext>
                    </a:extLst>
                  </p:cNvPr>
                  <p:cNvSpPr/>
                  <p:nvPr/>
                </p:nvSpPr>
                <p:spPr>
                  <a:xfrm>
                    <a:off x="21108689" y="6644887"/>
                    <a:ext cx="648811" cy="672364"/>
                  </a:xfrm>
                  <a:custGeom>
                    <a:avLst/>
                    <a:gdLst>
                      <a:gd name="connsiteX0" fmla="*/ 25895 w 648811"/>
                      <a:gd name="connsiteY0" fmla="*/ 0 h 672364"/>
                      <a:gd name="connsiteX1" fmla="*/ 13247 w 648811"/>
                      <a:gd name="connsiteY1" fmla="*/ 41106 h 672364"/>
                      <a:gd name="connsiteX2" fmla="*/ 13247 w 648811"/>
                      <a:gd name="connsiteY2" fmla="*/ 237151 h 672364"/>
                      <a:gd name="connsiteX3" fmla="*/ 70164 w 648811"/>
                      <a:gd name="connsiteY3" fmla="*/ 344660 h 672364"/>
                      <a:gd name="connsiteX4" fmla="*/ 620354 w 648811"/>
                      <a:gd name="connsiteY4" fmla="*/ 657699 h 672364"/>
                      <a:gd name="connsiteX5" fmla="*/ 648812 w 648811"/>
                      <a:gd name="connsiteY5" fmla="*/ 664023 h 672364"/>
                      <a:gd name="connsiteX6" fmla="*/ 607706 w 648811"/>
                      <a:gd name="connsiteY6" fmla="*/ 664023 h 672364"/>
                      <a:gd name="connsiteX7" fmla="*/ 57515 w 648811"/>
                      <a:gd name="connsiteY7" fmla="*/ 350983 h 672364"/>
                      <a:gd name="connsiteX8" fmla="*/ 599 w 648811"/>
                      <a:gd name="connsiteY8" fmla="*/ 243475 h 672364"/>
                      <a:gd name="connsiteX9" fmla="*/ 599 w 648811"/>
                      <a:gd name="connsiteY9" fmla="*/ 47430 h 672364"/>
                      <a:gd name="connsiteX10" fmla="*/ 25895 w 648811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4">
                        <a:moveTo>
                          <a:pt x="25895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5" y="350983"/>
                        </a:lnTo>
                        <a:cubicBezTo>
                          <a:pt x="25895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22134"/>
                          <a:pt x="6924" y="3162"/>
                          <a:pt x="25895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93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314819" y="6887177"/>
                    <a:ext cx="243475" cy="213863"/>
                    <a:chOff x="21314819" y="6887177"/>
                    <a:chExt cx="243475" cy="213863"/>
                  </a:xfrm>
                  <a:solidFill>
                    <a:srgbClr val="000000"/>
                  </a:solidFill>
                </p:grpSpPr>
                <p:sp>
                  <p:nvSpPr>
                    <p:cNvPr id="94" name="Polyline: figure 93">
                      <a:extLst>
                        <a:ext uri="{FF2B5EF4-FFF2-40B4-BE49-F238E27FC236}">
                          <a16:creationId xmlns:a16="http://schemas.microsoft.com/office/drawing/2014/main" id="{A5451FB8-4216-46B0-9CEE-CFA0BBBFFE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2406" y="6982037"/>
                      <a:ext cx="75888" cy="119002"/>
                    </a:xfrm>
                    <a:custGeom>
                      <a:avLst/>
                      <a:gdLst>
                        <a:gd name="connsiteX0" fmla="*/ 63240 w 75888"/>
                        <a:gd name="connsiteY0" fmla="*/ 118180 h 119002"/>
                        <a:gd name="connsiteX1" fmla="*/ 12648 w 75888"/>
                        <a:gd name="connsiteY1" fmla="*/ 89722 h 119002"/>
                        <a:gd name="connsiteX2" fmla="*/ 0 w 75888"/>
                        <a:gd name="connsiteY2" fmla="*/ 67588 h 119002"/>
                        <a:gd name="connsiteX3" fmla="*/ 0 w 75888"/>
                        <a:gd name="connsiteY3" fmla="*/ 10672 h 119002"/>
                        <a:gd name="connsiteX4" fmla="*/ 12648 w 75888"/>
                        <a:gd name="connsiteY4" fmla="*/ 1186 h 119002"/>
                        <a:gd name="connsiteX5" fmla="*/ 63240 w 75888"/>
                        <a:gd name="connsiteY5" fmla="*/ 29644 h 119002"/>
                        <a:gd name="connsiteX6" fmla="*/ 75888 w 75888"/>
                        <a:gd name="connsiteY6" fmla="*/ 51778 h 119002"/>
                        <a:gd name="connsiteX7" fmla="*/ 75888 w 75888"/>
                        <a:gd name="connsiteY7" fmla="*/ 105532 h 119002"/>
                        <a:gd name="connsiteX8" fmla="*/ 63240 w 75888"/>
                        <a:gd name="connsiteY8" fmla="*/ 118180 h 1190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9002">
                          <a:moveTo>
                            <a:pt x="63240" y="118180"/>
                          </a:moveTo>
                          <a:lnTo>
                            <a:pt x="12648" y="89722"/>
                          </a:lnTo>
                          <a:cubicBezTo>
                            <a:pt x="6323" y="86560"/>
                            <a:pt x="0" y="73912"/>
                            <a:pt x="0" y="67588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21342"/>
                            <a:pt x="63240" y="118180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5" name="Polyline: figure 94">
                      <a:extLst>
                        <a:ext uri="{FF2B5EF4-FFF2-40B4-BE49-F238E27FC236}">
                          <a16:creationId xmlns:a16="http://schemas.microsoft.com/office/drawing/2014/main" id="{6ECD4D26-2ECE-48AA-9BA3-E9886838CD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4819" y="6887177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7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96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1102964" y="5228305"/>
                  <a:ext cx="664023" cy="672776"/>
                  <a:chOff x="21102964" y="5228305"/>
                  <a:chExt cx="664023" cy="672776"/>
                </a:xfrm>
                <a:solidFill>
                  <a:srgbClr val="000000"/>
                </a:solidFill>
              </p:grpSpPr>
              <p:sp>
                <p:nvSpPr>
                  <p:cNvPr id="97" name="Polyline: figure 96">
                    <a:extLst>
                      <a:ext uri="{FF2B5EF4-FFF2-40B4-BE49-F238E27FC236}">
                        <a16:creationId xmlns:a16="http://schemas.microsoft.com/office/drawing/2014/main" id="{CFB82078-A6BC-4852-B35C-9A0D22A73894}"/>
                      </a:ext>
                    </a:extLst>
                  </p:cNvPr>
                  <p:cNvSpPr/>
                  <p:nvPr/>
                </p:nvSpPr>
                <p:spPr>
                  <a:xfrm>
                    <a:off x="21102964" y="5230408"/>
                    <a:ext cx="664023" cy="670673"/>
                  </a:xfrm>
                  <a:custGeom>
                    <a:avLst/>
                    <a:gdLst>
                      <a:gd name="connsiteX0" fmla="*/ 607106 w 664023"/>
                      <a:gd name="connsiteY0" fmla="*/ 665082 h 670673"/>
                      <a:gd name="connsiteX1" fmla="*/ 56916 w 664023"/>
                      <a:gd name="connsiteY1" fmla="*/ 352043 h 670673"/>
                      <a:gd name="connsiteX2" fmla="*/ 0 w 664023"/>
                      <a:gd name="connsiteY2" fmla="*/ 244534 h 670673"/>
                      <a:gd name="connsiteX3" fmla="*/ 0 w 664023"/>
                      <a:gd name="connsiteY3" fmla="*/ 48489 h 670673"/>
                      <a:gd name="connsiteX4" fmla="*/ 56916 w 664023"/>
                      <a:gd name="connsiteY4" fmla="*/ 7383 h 670673"/>
                      <a:gd name="connsiteX5" fmla="*/ 607106 w 664023"/>
                      <a:gd name="connsiteY5" fmla="*/ 320423 h 670673"/>
                      <a:gd name="connsiteX6" fmla="*/ 664023 w 664023"/>
                      <a:gd name="connsiteY6" fmla="*/ 427931 h 670673"/>
                      <a:gd name="connsiteX7" fmla="*/ 664023 w 664023"/>
                      <a:gd name="connsiteY7" fmla="*/ 623976 h 670673"/>
                      <a:gd name="connsiteX8" fmla="*/ 607106 w 664023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3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1920"/>
                          <a:pt x="638727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8" name="Polyline: figure 97">
                    <a:extLst>
                      <a:ext uri="{FF2B5EF4-FFF2-40B4-BE49-F238E27FC236}">
                        <a16:creationId xmlns:a16="http://schemas.microsoft.com/office/drawing/2014/main" id="{97AA8DF4-F931-41AC-8F6E-563E52B34FA0}"/>
                      </a:ext>
                    </a:extLst>
                  </p:cNvPr>
                  <p:cNvSpPr/>
                  <p:nvPr/>
                </p:nvSpPr>
                <p:spPr>
                  <a:xfrm>
                    <a:off x="21108689" y="5228305"/>
                    <a:ext cx="648811" cy="672365"/>
                  </a:xfrm>
                  <a:custGeom>
                    <a:avLst/>
                    <a:gdLst>
                      <a:gd name="connsiteX0" fmla="*/ 25895 w 648811"/>
                      <a:gd name="connsiteY0" fmla="*/ 0 h 672365"/>
                      <a:gd name="connsiteX1" fmla="*/ 13247 w 648811"/>
                      <a:gd name="connsiteY1" fmla="*/ 41106 h 672365"/>
                      <a:gd name="connsiteX2" fmla="*/ 13247 w 648811"/>
                      <a:gd name="connsiteY2" fmla="*/ 237151 h 672365"/>
                      <a:gd name="connsiteX3" fmla="*/ 70164 w 648811"/>
                      <a:gd name="connsiteY3" fmla="*/ 344660 h 672365"/>
                      <a:gd name="connsiteX4" fmla="*/ 620354 w 648811"/>
                      <a:gd name="connsiteY4" fmla="*/ 657699 h 672365"/>
                      <a:gd name="connsiteX5" fmla="*/ 648812 w 648811"/>
                      <a:gd name="connsiteY5" fmla="*/ 664023 h 672365"/>
                      <a:gd name="connsiteX6" fmla="*/ 607706 w 648811"/>
                      <a:gd name="connsiteY6" fmla="*/ 664023 h 672365"/>
                      <a:gd name="connsiteX7" fmla="*/ 57515 w 648811"/>
                      <a:gd name="connsiteY7" fmla="*/ 350984 h 672365"/>
                      <a:gd name="connsiteX8" fmla="*/ 599 w 648811"/>
                      <a:gd name="connsiteY8" fmla="*/ 243475 h 672365"/>
                      <a:gd name="connsiteX9" fmla="*/ 599 w 648811"/>
                      <a:gd name="connsiteY9" fmla="*/ 47430 h 672365"/>
                      <a:gd name="connsiteX10" fmla="*/ 25895 w 648811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5">
                        <a:moveTo>
                          <a:pt x="25895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5" y="350984"/>
                        </a:lnTo>
                        <a:cubicBezTo>
                          <a:pt x="25895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5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99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314819" y="5467433"/>
                    <a:ext cx="243475" cy="214226"/>
                    <a:chOff x="21314819" y="5467433"/>
                    <a:chExt cx="243475" cy="214226"/>
                  </a:xfrm>
                  <a:solidFill>
                    <a:srgbClr val="000000"/>
                  </a:solidFill>
                </p:grpSpPr>
                <p:sp>
                  <p:nvSpPr>
                    <p:cNvPr id="100" name="Polyline: figure 99">
                      <a:extLst>
                        <a:ext uri="{FF2B5EF4-FFF2-40B4-BE49-F238E27FC236}">
                          <a16:creationId xmlns:a16="http://schemas.microsoft.com/office/drawing/2014/main" id="{91CB49E6-F6E7-4295-8C6D-097AA89CA4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482406" y="5565455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2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1" name="Polyline: figure 100">
                      <a:extLst>
                        <a:ext uri="{FF2B5EF4-FFF2-40B4-BE49-F238E27FC236}">
                          <a16:creationId xmlns:a16="http://schemas.microsoft.com/office/drawing/2014/main" id="{87A67131-9FA9-42AF-9525-CB359CADFB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314819" y="5467433"/>
                      <a:ext cx="75888" cy="117563"/>
                    </a:xfrm>
                    <a:custGeom>
                      <a:avLst/>
                      <a:gdLst>
                        <a:gd name="connsiteX0" fmla="*/ 63240 w 75888"/>
                        <a:gd name="connsiteY0" fmla="*/ 115018 h 117563"/>
                        <a:gd name="connsiteX1" fmla="*/ 12648 w 75888"/>
                        <a:gd name="connsiteY1" fmla="*/ 86560 h 117563"/>
                        <a:gd name="connsiteX2" fmla="*/ 0 w 75888"/>
                        <a:gd name="connsiteY2" fmla="*/ 64426 h 117563"/>
                        <a:gd name="connsiteX3" fmla="*/ 0 w 75888"/>
                        <a:gd name="connsiteY3" fmla="*/ 10672 h 117563"/>
                        <a:gd name="connsiteX4" fmla="*/ 12648 w 75888"/>
                        <a:gd name="connsiteY4" fmla="*/ 1186 h 117563"/>
                        <a:gd name="connsiteX5" fmla="*/ 63240 w 75888"/>
                        <a:gd name="connsiteY5" fmla="*/ 29644 h 117563"/>
                        <a:gd name="connsiteX6" fmla="*/ 75888 w 75888"/>
                        <a:gd name="connsiteY6" fmla="*/ 51778 h 117563"/>
                        <a:gd name="connsiteX7" fmla="*/ 75888 w 75888"/>
                        <a:gd name="connsiteY7" fmla="*/ 105532 h 117563"/>
                        <a:gd name="connsiteX8" fmla="*/ 63240 w 75888"/>
                        <a:gd name="connsiteY8" fmla="*/ 115018 h 11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7" y="115018"/>
                            <a:pt x="69565" y="121342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102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3872040"/>
                <a:ext cx="1365990" cy="1118426"/>
                <a:chOff x="22133780" y="3872040"/>
                <a:chExt cx="1365990" cy="1118426"/>
              </a:xfrm>
              <a:solidFill>
                <a:srgbClr val="000000"/>
              </a:solidFill>
            </p:grpSpPr>
            <p:sp>
              <p:nvSpPr>
                <p:cNvPr id="103" name="Polyline: figure 102">
                  <a:extLst>
                    <a:ext uri="{FF2B5EF4-FFF2-40B4-BE49-F238E27FC236}">
                      <a16:creationId xmlns:a16="http://schemas.microsoft.com/office/drawing/2014/main" id="{4701D2A5-02CC-407A-964A-339850156277}"/>
                    </a:ext>
                  </a:extLst>
                </p:cNvPr>
                <p:cNvSpPr/>
                <p:nvPr/>
              </p:nvSpPr>
              <p:spPr>
                <a:xfrm>
                  <a:off x="22133780" y="3872040"/>
                  <a:ext cx="1365990" cy="1118426"/>
                </a:xfrm>
                <a:custGeom>
                  <a:avLst/>
                  <a:gdLst>
                    <a:gd name="connsiteX0" fmla="*/ 50592 w 1365990"/>
                    <a:gd name="connsiteY0" fmla="*/ 1112791 h 1118426"/>
                    <a:gd name="connsiteX1" fmla="*/ 1315398 w 1365990"/>
                    <a:gd name="connsiteY1" fmla="*/ 382366 h 1118426"/>
                    <a:gd name="connsiteX2" fmla="*/ 1365990 w 1365990"/>
                    <a:gd name="connsiteY2" fmla="*/ 284343 h 1118426"/>
                    <a:gd name="connsiteX3" fmla="*/ 1365990 w 1365990"/>
                    <a:gd name="connsiteY3" fmla="*/ 44030 h 1118426"/>
                    <a:gd name="connsiteX4" fmla="*/ 1315398 w 1365990"/>
                    <a:gd name="connsiteY4" fmla="*/ 6086 h 1118426"/>
                    <a:gd name="connsiteX5" fmla="*/ 50592 w 1365990"/>
                    <a:gd name="connsiteY5" fmla="*/ 736511 h 1118426"/>
                    <a:gd name="connsiteX6" fmla="*/ 0 w 1365990"/>
                    <a:gd name="connsiteY6" fmla="*/ 834534 h 1118426"/>
                    <a:gd name="connsiteX7" fmla="*/ 0 w 1365990"/>
                    <a:gd name="connsiteY7" fmla="*/ 1074847 h 1118426"/>
                    <a:gd name="connsiteX8" fmla="*/ 50592 w 1365990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42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09629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4" name="Polyline: figure 103">
                  <a:extLst>
                    <a:ext uri="{FF2B5EF4-FFF2-40B4-BE49-F238E27FC236}">
                      <a16:creationId xmlns:a16="http://schemas.microsoft.com/office/drawing/2014/main" id="{BE7DF30E-F517-44E3-BD7A-00ED8D8555E4}"/>
                    </a:ext>
                  </a:extLst>
                </p:cNvPr>
                <p:cNvSpPr/>
                <p:nvPr/>
              </p:nvSpPr>
              <p:spPr>
                <a:xfrm>
                  <a:off x="22197020" y="3956617"/>
                  <a:ext cx="1242671" cy="946560"/>
                </a:xfrm>
                <a:custGeom>
                  <a:avLst/>
                  <a:gdLst>
                    <a:gd name="connsiteX0" fmla="*/ 25297 w 1242671"/>
                    <a:gd name="connsiteY0" fmla="*/ 942839 h 946560"/>
                    <a:gd name="connsiteX1" fmla="*/ 1217375 w 1242671"/>
                    <a:gd name="connsiteY1" fmla="*/ 253520 h 946560"/>
                    <a:gd name="connsiteX2" fmla="*/ 1242672 w 1242671"/>
                    <a:gd name="connsiteY2" fmla="*/ 202928 h 946560"/>
                    <a:gd name="connsiteX3" fmla="*/ 1242672 w 1242671"/>
                    <a:gd name="connsiteY3" fmla="*/ 22694 h 946560"/>
                    <a:gd name="connsiteX4" fmla="*/ 1217375 w 1242671"/>
                    <a:gd name="connsiteY4" fmla="*/ 3721 h 946560"/>
                    <a:gd name="connsiteX5" fmla="*/ 25297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7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7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4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52325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5" name="Polyline: figure 104">
                  <a:extLst>
                    <a:ext uri="{FF2B5EF4-FFF2-40B4-BE49-F238E27FC236}">
                      <a16:creationId xmlns:a16="http://schemas.microsoft.com/office/drawing/2014/main" id="{24B762C8-A9A8-4BAD-91FD-B756715DF45F}"/>
                    </a:ext>
                  </a:extLst>
                </p:cNvPr>
                <p:cNvSpPr/>
                <p:nvPr/>
              </p:nvSpPr>
              <p:spPr>
                <a:xfrm>
                  <a:off x="23139301" y="4089421"/>
                  <a:ext cx="227664" cy="176451"/>
                </a:xfrm>
                <a:custGeom>
                  <a:avLst/>
                  <a:gdLst>
                    <a:gd name="connsiteX0" fmla="*/ 25296 w 227664"/>
                    <a:gd name="connsiteY0" fmla="*/ 174470 h 176451"/>
                    <a:gd name="connsiteX1" fmla="*/ 202369 w 227664"/>
                    <a:gd name="connsiteY1" fmla="*/ 70124 h 176451"/>
                    <a:gd name="connsiteX2" fmla="*/ 227664 w 227664"/>
                    <a:gd name="connsiteY2" fmla="*/ 22694 h 176451"/>
                    <a:gd name="connsiteX3" fmla="*/ 227664 w 227664"/>
                    <a:gd name="connsiteY3" fmla="*/ 22694 h 176451"/>
                    <a:gd name="connsiteX4" fmla="*/ 202369 w 227664"/>
                    <a:gd name="connsiteY4" fmla="*/ 3721 h 176451"/>
                    <a:gd name="connsiteX5" fmla="*/ 25296 w 227664"/>
                    <a:gd name="connsiteY5" fmla="*/ 108068 h 176451"/>
                    <a:gd name="connsiteX6" fmla="*/ 0 w 227664"/>
                    <a:gd name="connsiteY6" fmla="*/ 155498 h 176451"/>
                    <a:gd name="connsiteX7" fmla="*/ 0 w 227664"/>
                    <a:gd name="connsiteY7" fmla="*/ 155498 h 176451"/>
                    <a:gd name="connsiteX8" fmla="*/ 25296 w 227664"/>
                    <a:gd name="connsiteY8" fmla="*/ 174470 h 176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4"/>
                      </a:cubicBezTo>
                      <a:lnTo>
                        <a:pt x="227664" y="22694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6" name="Polyline: figure 105">
                  <a:extLst>
                    <a:ext uri="{FF2B5EF4-FFF2-40B4-BE49-F238E27FC236}">
                      <a16:creationId xmlns:a16="http://schemas.microsoft.com/office/drawing/2014/main" id="{A9080337-0245-4FBB-871C-B885780A44F8}"/>
                    </a:ext>
                  </a:extLst>
                </p:cNvPr>
                <p:cNvSpPr/>
                <p:nvPr/>
              </p:nvSpPr>
              <p:spPr>
                <a:xfrm>
                  <a:off x="23012820" y="426269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7" name="Polyline: figure 106">
                  <a:extLst>
                    <a:ext uri="{FF2B5EF4-FFF2-40B4-BE49-F238E27FC236}">
                      <a16:creationId xmlns:a16="http://schemas.microsoft.com/office/drawing/2014/main" id="{6C04E21A-F53C-4EE2-BB8D-DBB1233B3C0D}"/>
                    </a:ext>
                  </a:extLst>
                </p:cNvPr>
                <p:cNvSpPr/>
                <p:nvPr/>
              </p:nvSpPr>
              <p:spPr>
                <a:xfrm>
                  <a:off x="22911636" y="431961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8" name="Polyline: figure 107">
                  <a:extLst>
                    <a:ext uri="{FF2B5EF4-FFF2-40B4-BE49-F238E27FC236}">
                      <a16:creationId xmlns:a16="http://schemas.microsoft.com/office/drawing/2014/main" id="{91FA8560-D293-4BE7-AE1B-AA387638D2A0}"/>
                    </a:ext>
                  </a:extLst>
                </p:cNvPr>
                <p:cNvSpPr/>
                <p:nvPr/>
              </p:nvSpPr>
              <p:spPr>
                <a:xfrm>
                  <a:off x="22807290" y="437969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09" name="Polyline: figure 108">
                  <a:extLst>
                    <a:ext uri="{FF2B5EF4-FFF2-40B4-BE49-F238E27FC236}">
                      <a16:creationId xmlns:a16="http://schemas.microsoft.com/office/drawing/2014/main" id="{A7D7EFE6-B7C9-43D5-B7A3-CFCE603D901B}"/>
                    </a:ext>
                  </a:extLst>
                </p:cNvPr>
                <p:cNvSpPr/>
                <p:nvPr/>
              </p:nvSpPr>
              <p:spPr>
                <a:xfrm>
                  <a:off x="22706105" y="443976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0" name="Polyline: figure 109">
                  <a:extLst>
                    <a:ext uri="{FF2B5EF4-FFF2-40B4-BE49-F238E27FC236}">
                      <a16:creationId xmlns:a16="http://schemas.microsoft.com/office/drawing/2014/main" id="{92AADA3A-6145-4458-A94F-338161811BAF}"/>
                    </a:ext>
                  </a:extLst>
                </p:cNvPr>
                <p:cNvSpPr/>
                <p:nvPr/>
              </p:nvSpPr>
              <p:spPr>
                <a:xfrm>
                  <a:off x="22256479" y="4653500"/>
                  <a:ext cx="92318" cy="147252"/>
                </a:xfrm>
                <a:custGeom>
                  <a:avLst/>
                  <a:gdLst>
                    <a:gd name="connsiteX0" fmla="*/ 16430 w 92318"/>
                    <a:gd name="connsiteY0" fmla="*/ 144772 h 147252"/>
                    <a:gd name="connsiteX1" fmla="*/ 76508 w 92318"/>
                    <a:gd name="connsiteY1" fmla="*/ 109989 h 147252"/>
                    <a:gd name="connsiteX2" fmla="*/ 92319 w 92318"/>
                    <a:gd name="connsiteY2" fmla="*/ 78369 h 147252"/>
                    <a:gd name="connsiteX3" fmla="*/ 92319 w 92318"/>
                    <a:gd name="connsiteY3" fmla="*/ 15129 h 147252"/>
                    <a:gd name="connsiteX4" fmla="*/ 76508 w 92318"/>
                    <a:gd name="connsiteY4" fmla="*/ 2481 h 147252"/>
                    <a:gd name="connsiteX5" fmla="*/ 16430 w 92318"/>
                    <a:gd name="connsiteY5" fmla="*/ 37263 h 147252"/>
                    <a:gd name="connsiteX6" fmla="*/ 620 w 92318"/>
                    <a:gd name="connsiteY6" fmla="*/ 68883 h 147252"/>
                    <a:gd name="connsiteX7" fmla="*/ 620 w 92318"/>
                    <a:gd name="connsiteY7" fmla="*/ 132124 h 147252"/>
                    <a:gd name="connsiteX8" fmla="*/ 16430 w 9231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7252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4"/>
                      </a:lnTo>
                      <a:cubicBezTo>
                        <a:pt x="-2542" y="144772"/>
                        <a:pt x="6944" y="151096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11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4295750"/>
                <a:ext cx="1365990" cy="1120233"/>
                <a:chOff x="22133780" y="4295750"/>
                <a:chExt cx="1365990" cy="1120233"/>
              </a:xfrm>
              <a:solidFill>
                <a:srgbClr val="000000"/>
              </a:solidFill>
            </p:grpSpPr>
            <p:sp>
              <p:nvSpPr>
                <p:cNvPr id="112" name="Polyline: figure 111">
                  <a:extLst>
                    <a:ext uri="{FF2B5EF4-FFF2-40B4-BE49-F238E27FC236}">
                      <a16:creationId xmlns:a16="http://schemas.microsoft.com/office/drawing/2014/main" id="{A962C7A3-7989-4154-A4DE-C0899208DC7C}"/>
                    </a:ext>
                  </a:extLst>
                </p:cNvPr>
                <p:cNvSpPr/>
                <p:nvPr/>
              </p:nvSpPr>
              <p:spPr>
                <a:xfrm>
                  <a:off x="22133780" y="4295750"/>
                  <a:ext cx="1365990" cy="1120233"/>
                </a:xfrm>
                <a:custGeom>
                  <a:avLst/>
                  <a:gdLst>
                    <a:gd name="connsiteX0" fmla="*/ 50592 w 1365990"/>
                    <a:gd name="connsiteY0" fmla="*/ 1112791 h 1120233"/>
                    <a:gd name="connsiteX1" fmla="*/ 1315398 w 1365990"/>
                    <a:gd name="connsiteY1" fmla="*/ 382366 h 1120233"/>
                    <a:gd name="connsiteX2" fmla="*/ 1365990 w 1365990"/>
                    <a:gd name="connsiteY2" fmla="*/ 284343 h 1120233"/>
                    <a:gd name="connsiteX3" fmla="*/ 1365990 w 1365990"/>
                    <a:gd name="connsiteY3" fmla="*/ 44030 h 1120233"/>
                    <a:gd name="connsiteX4" fmla="*/ 1315398 w 1365990"/>
                    <a:gd name="connsiteY4" fmla="*/ 6086 h 1120233"/>
                    <a:gd name="connsiteX5" fmla="*/ 50592 w 1365990"/>
                    <a:gd name="connsiteY5" fmla="*/ 736511 h 1120233"/>
                    <a:gd name="connsiteX6" fmla="*/ 0 w 1365990"/>
                    <a:gd name="connsiteY6" fmla="*/ 834533 h 1120233"/>
                    <a:gd name="connsiteX7" fmla="*/ 0 w 1365990"/>
                    <a:gd name="connsiteY7" fmla="*/ 1074846 h 1120233"/>
                    <a:gd name="connsiteX8" fmla="*/ 50592 w 1365990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20233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31763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3" name="Polyline: figure 112">
                  <a:extLst>
                    <a:ext uri="{FF2B5EF4-FFF2-40B4-BE49-F238E27FC236}">
                      <a16:creationId xmlns:a16="http://schemas.microsoft.com/office/drawing/2014/main" id="{27668694-59CF-42F9-860E-149ED1628CFB}"/>
                    </a:ext>
                  </a:extLst>
                </p:cNvPr>
                <p:cNvSpPr/>
                <p:nvPr/>
              </p:nvSpPr>
              <p:spPr>
                <a:xfrm>
                  <a:off x="22197020" y="4383488"/>
                  <a:ext cx="1242671" cy="944820"/>
                </a:xfrm>
                <a:custGeom>
                  <a:avLst/>
                  <a:gdLst>
                    <a:gd name="connsiteX0" fmla="*/ 25297 w 1242671"/>
                    <a:gd name="connsiteY0" fmla="*/ 942840 h 944820"/>
                    <a:gd name="connsiteX1" fmla="*/ 1217375 w 1242671"/>
                    <a:gd name="connsiteY1" fmla="*/ 253521 h 944820"/>
                    <a:gd name="connsiteX2" fmla="*/ 1242672 w 1242671"/>
                    <a:gd name="connsiteY2" fmla="*/ 202928 h 944820"/>
                    <a:gd name="connsiteX3" fmla="*/ 1242672 w 1242671"/>
                    <a:gd name="connsiteY3" fmla="*/ 22694 h 944820"/>
                    <a:gd name="connsiteX4" fmla="*/ 1217375 w 1242671"/>
                    <a:gd name="connsiteY4" fmla="*/ 3721 h 944820"/>
                    <a:gd name="connsiteX5" fmla="*/ 25297 w 1242671"/>
                    <a:gd name="connsiteY5" fmla="*/ 693040 h 944820"/>
                    <a:gd name="connsiteX6" fmla="*/ 0 w 1242671"/>
                    <a:gd name="connsiteY6" fmla="*/ 743633 h 944820"/>
                    <a:gd name="connsiteX7" fmla="*/ 0 w 1242671"/>
                    <a:gd name="connsiteY7" fmla="*/ 923867 h 944820"/>
                    <a:gd name="connsiteX8" fmla="*/ 25297 w 1242671"/>
                    <a:gd name="connsiteY8" fmla="*/ 942840 h 94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4820">
                      <a:moveTo>
                        <a:pt x="25297" y="942840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4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39677"/>
                        <a:pt x="9487" y="949163"/>
                        <a:pt x="25297" y="94284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4" name="Polyline: figure 113">
                  <a:extLst>
                    <a:ext uri="{FF2B5EF4-FFF2-40B4-BE49-F238E27FC236}">
                      <a16:creationId xmlns:a16="http://schemas.microsoft.com/office/drawing/2014/main" id="{8D1FA9FB-A1A9-418E-8CDF-4D39EBEAFB8C}"/>
                    </a:ext>
                  </a:extLst>
                </p:cNvPr>
                <p:cNvSpPr/>
                <p:nvPr/>
              </p:nvSpPr>
              <p:spPr>
                <a:xfrm>
                  <a:off x="23139301" y="4513131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5" name="Polyline: figure 114">
                  <a:extLst>
                    <a:ext uri="{FF2B5EF4-FFF2-40B4-BE49-F238E27FC236}">
                      <a16:creationId xmlns:a16="http://schemas.microsoft.com/office/drawing/2014/main" id="{523B6C59-FFC3-4FD6-BDED-90E64DC3EEDF}"/>
                    </a:ext>
                  </a:extLst>
                </p:cNvPr>
                <p:cNvSpPr/>
                <p:nvPr/>
              </p:nvSpPr>
              <p:spPr>
                <a:xfrm>
                  <a:off x="23012820" y="468640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6" name="Polyline: figure 115">
                  <a:extLst>
                    <a:ext uri="{FF2B5EF4-FFF2-40B4-BE49-F238E27FC236}">
                      <a16:creationId xmlns:a16="http://schemas.microsoft.com/office/drawing/2014/main" id="{30AEFA4F-E31B-44FA-87D9-34EC55B5CB5E}"/>
                    </a:ext>
                  </a:extLst>
                </p:cNvPr>
                <p:cNvSpPr/>
                <p:nvPr/>
              </p:nvSpPr>
              <p:spPr>
                <a:xfrm>
                  <a:off x="22911636" y="474648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7" name="Polyline: figure 116">
                  <a:extLst>
                    <a:ext uri="{FF2B5EF4-FFF2-40B4-BE49-F238E27FC236}">
                      <a16:creationId xmlns:a16="http://schemas.microsoft.com/office/drawing/2014/main" id="{1CD7CF37-5C74-41D2-9777-E7412684D801}"/>
                    </a:ext>
                  </a:extLst>
                </p:cNvPr>
                <p:cNvSpPr/>
                <p:nvPr/>
              </p:nvSpPr>
              <p:spPr>
                <a:xfrm>
                  <a:off x="22807290" y="4806561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8" name="Polyline: figure 117">
                  <a:extLst>
                    <a:ext uri="{FF2B5EF4-FFF2-40B4-BE49-F238E27FC236}">
                      <a16:creationId xmlns:a16="http://schemas.microsoft.com/office/drawing/2014/main" id="{F293C21C-6F10-402F-A130-C5316ECA3B89}"/>
                    </a:ext>
                  </a:extLst>
                </p:cNvPr>
                <p:cNvSpPr/>
                <p:nvPr/>
              </p:nvSpPr>
              <p:spPr>
                <a:xfrm>
                  <a:off x="22706105" y="486664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19" name="Polyline: figure 118">
                  <a:extLst>
                    <a:ext uri="{FF2B5EF4-FFF2-40B4-BE49-F238E27FC236}">
                      <a16:creationId xmlns:a16="http://schemas.microsoft.com/office/drawing/2014/main" id="{C6392C69-31E0-405D-A9FF-108D76E66118}"/>
                    </a:ext>
                  </a:extLst>
                </p:cNvPr>
                <p:cNvSpPr/>
                <p:nvPr/>
              </p:nvSpPr>
              <p:spPr>
                <a:xfrm>
                  <a:off x="22256479" y="5080372"/>
                  <a:ext cx="92318" cy="145911"/>
                </a:xfrm>
                <a:custGeom>
                  <a:avLst/>
                  <a:gdLst>
                    <a:gd name="connsiteX0" fmla="*/ 16430 w 92318"/>
                    <a:gd name="connsiteY0" fmla="*/ 144772 h 145911"/>
                    <a:gd name="connsiteX1" fmla="*/ 76508 w 92318"/>
                    <a:gd name="connsiteY1" fmla="*/ 109989 h 145911"/>
                    <a:gd name="connsiteX2" fmla="*/ 92319 w 92318"/>
                    <a:gd name="connsiteY2" fmla="*/ 78369 h 145911"/>
                    <a:gd name="connsiteX3" fmla="*/ 92319 w 92318"/>
                    <a:gd name="connsiteY3" fmla="*/ 15129 h 145911"/>
                    <a:gd name="connsiteX4" fmla="*/ 76508 w 92318"/>
                    <a:gd name="connsiteY4" fmla="*/ 2481 h 145911"/>
                    <a:gd name="connsiteX5" fmla="*/ 16430 w 92318"/>
                    <a:gd name="connsiteY5" fmla="*/ 37263 h 145911"/>
                    <a:gd name="connsiteX6" fmla="*/ 620 w 92318"/>
                    <a:gd name="connsiteY6" fmla="*/ 68883 h 145911"/>
                    <a:gd name="connsiteX7" fmla="*/ 620 w 92318"/>
                    <a:gd name="connsiteY7" fmla="*/ 132123 h 145911"/>
                    <a:gd name="connsiteX8" fmla="*/ 16430 w 92318"/>
                    <a:gd name="connsiteY8" fmla="*/ 144772 h 1459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5911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3"/>
                      </a:lnTo>
                      <a:cubicBezTo>
                        <a:pt x="-2542" y="144772"/>
                        <a:pt x="6944" y="147933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20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4722621"/>
                <a:ext cx="1365990" cy="1118876"/>
                <a:chOff x="22133780" y="4722621"/>
                <a:chExt cx="1365990" cy="1118876"/>
              </a:xfrm>
              <a:solidFill>
                <a:srgbClr val="000000"/>
              </a:solidFill>
            </p:grpSpPr>
            <p:sp>
              <p:nvSpPr>
                <p:cNvPr id="121" name="Polyline: figure 120">
                  <a:extLst>
                    <a:ext uri="{FF2B5EF4-FFF2-40B4-BE49-F238E27FC236}">
                      <a16:creationId xmlns:a16="http://schemas.microsoft.com/office/drawing/2014/main" id="{E5B21CCB-E9CC-4C89-A225-2D2D9D62F59E}"/>
                    </a:ext>
                  </a:extLst>
                </p:cNvPr>
                <p:cNvSpPr/>
                <p:nvPr/>
              </p:nvSpPr>
              <p:spPr>
                <a:xfrm>
                  <a:off x="22133780" y="4722621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6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3 h 1118876"/>
                    <a:gd name="connsiteX7" fmla="*/ 0 w 1365990"/>
                    <a:gd name="connsiteY7" fmla="*/ 1074846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2" name="Polyline: figure 121">
                  <a:extLst>
                    <a:ext uri="{FF2B5EF4-FFF2-40B4-BE49-F238E27FC236}">
                      <a16:creationId xmlns:a16="http://schemas.microsoft.com/office/drawing/2014/main" id="{E407EDE5-5AC0-43D7-A509-AA4504A91AC1}"/>
                    </a:ext>
                  </a:extLst>
                </p:cNvPr>
                <p:cNvSpPr/>
                <p:nvPr/>
              </p:nvSpPr>
              <p:spPr>
                <a:xfrm>
                  <a:off x="22197020" y="4807198"/>
                  <a:ext cx="1242671" cy="946560"/>
                </a:xfrm>
                <a:custGeom>
                  <a:avLst/>
                  <a:gdLst>
                    <a:gd name="connsiteX0" fmla="*/ 25297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2 w 1242671"/>
                    <a:gd name="connsiteY2" fmla="*/ 202928 h 946560"/>
                    <a:gd name="connsiteX3" fmla="*/ 1242672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7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7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7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52325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3" name="Polyline: figure 122">
                  <a:extLst>
                    <a:ext uri="{FF2B5EF4-FFF2-40B4-BE49-F238E27FC236}">
                      <a16:creationId xmlns:a16="http://schemas.microsoft.com/office/drawing/2014/main" id="{802738F6-ADA4-45E9-874B-AD03C326FE51}"/>
                    </a:ext>
                  </a:extLst>
                </p:cNvPr>
                <p:cNvSpPr/>
                <p:nvPr/>
              </p:nvSpPr>
              <p:spPr>
                <a:xfrm>
                  <a:off x="23139301" y="4940003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3 h 176841"/>
                    <a:gd name="connsiteX3" fmla="*/ 227664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4" name="Polyline: figure 123">
                  <a:extLst>
                    <a:ext uri="{FF2B5EF4-FFF2-40B4-BE49-F238E27FC236}">
                      <a16:creationId xmlns:a16="http://schemas.microsoft.com/office/drawing/2014/main" id="{1AAE23CC-8EC5-420A-BFF3-62C4D4747E51}"/>
                    </a:ext>
                  </a:extLst>
                </p:cNvPr>
                <p:cNvSpPr/>
                <p:nvPr/>
              </p:nvSpPr>
              <p:spPr>
                <a:xfrm>
                  <a:off x="23012820" y="511327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5" name="Polyline: figure 124">
                  <a:extLst>
                    <a:ext uri="{FF2B5EF4-FFF2-40B4-BE49-F238E27FC236}">
                      <a16:creationId xmlns:a16="http://schemas.microsoft.com/office/drawing/2014/main" id="{04CAD2B0-F61D-4A7D-A111-F2E1BB17037A}"/>
                    </a:ext>
                  </a:extLst>
                </p:cNvPr>
                <p:cNvSpPr/>
                <p:nvPr/>
              </p:nvSpPr>
              <p:spPr>
                <a:xfrm>
                  <a:off x="22911636" y="517335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6" name="Polyline: figure 125">
                  <a:extLst>
                    <a:ext uri="{FF2B5EF4-FFF2-40B4-BE49-F238E27FC236}">
                      <a16:creationId xmlns:a16="http://schemas.microsoft.com/office/drawing/2014/main" id="{EA2EE653-7765-4124-B393-CD4B2A5FC11F}"/>
                    </a:ext>
                  </a:extLst>
                </p:cNvPr>
                <p:cNvSpPr/>
                <p:nvPr/>
              </p:nvSpPr>
              <p:spPr>
                <a:xfrm>
                  <a:off x="22807290" y="5230271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7" name="Polyline: figure 126">
                  <a:extLst>
                    <a:ext uri="{FF2B5EF4-FFF2-40B4-BE49-F238E27FC236}">
                      <a16:creationId xmlns:a16="http://schemas.microsoft.com/office/drawing/2014/main" id="{28EEFFB1-73D0-4584-A765-041A342C1775}"/>
                    </a:ext>
                  </a:extLst>
                </p:cNvPr>
                <p:cNvSpPr/>
                <p:nvPr/>
              </p:nvSpPr>
              <p:spPr>
                <a:xfrm>
                  <a:off x="22706105" y="529035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28" name="Polyline: figure 127">
                  <a:extLst>
                    <a:ext uri="{FF2B5EF4-FFF2-40B4-BE49-F238E27FC236}">
                      <a16:creationId xmlns:a16="http://schemas.microsoft.com/office/drawing/2014/main" id="{83122B49-2CAE-420F-B95D-143F0321B0D2}"/>
                    </a:ext>
                  </a:extLst>
                </p:cNvPr>
                <p:cNvSpPr/>
                <p:nvPr/>
              </p:nvSpPr>
              <p:spPr>
                <a:xfrm>
                  <a:off x="22256479" y="5504082"/>
                  <a:ext cx="92318" cy="147252"/>
                </a:xfrm>
                <a:custGeom>
                  <a:avLst/>
                  <a:gdLst>
                    <a:gd name="connsiteX0" fmla="*/ 16430 w 92318"/>
                    <a:gd name="connsiteY0" fmla="*/ 144772 h 147252"/>
                    <a:gd name="connsiteX1" fmla="*/ 76508 w 92318"/>
                    <a:gd name="connsiteY1" fmla="*/ 109989 h 147252"/>
                    <a:gd name="connsiteX2" fmla="*/ 92319 w 92318"/>
                    <a:gd name="connsiteY2" fmla="*/ 78369 h 147252"/>
                    <a:gd name="connsiteX3" fmla="*/ 92319 w 92318"/>
                    <a:gd name="connsiteY3" fmla="*/ 15129 h 147252"/>
                    <a:gd name="connsiteX4" fmla="*/ 76508 w 92318"/>
                    <a:gd name="connsiteY4" fmla="*/ 2481 h 147252"/>
                    <a:gd name="connsiteX5" fmla="*/ 16430 w 92318"/>
                    <a:gd name="connsiteY5" fmla="*/ 37263 h 147252"/>
                    <a:gd name="connsiteX6" fmla="*/ 620 w 92318"/>
                    <a:gd name="connsiteY6" fmla="*/ 68883 h 147252"/>
                    <a:gd name="connsiteX7" fmla="*/ 620 w 92318"/>
                    <a:gd name="connsiteY7" fmla="*/ 132123 h 147252"/>
                    <a:gd name="connsiteX8" fmla="*/ 16430 w 9231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7252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3"/>
                      </a:lnTo>
                      <a:cubicBezTo>
                        <a:pt x="-2542" y="144772"/>
                        <a:pt x="6944" y="151095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29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5146331"/>
                <a:ext cx="1365990" cy="1121544"/>
                <a:chOff x="22133780" y="5146331"/>
                <a:chExt cx="1365990" cy="1121544"/>
              </a:xfrm>
              <a:solidFill>
                <a:srgbClr val="000000"/>
              </a:solidFill>
            </p:grpSpPr>
            <p:sp>
              <p:nvSpPr>
                <p:cNvPr id="130" name="Polyline: figure 129">
                  <a:extLst>
                    <a:ext uri="{FF2B5EF4-FFF2-40B4-BE49-F238E27FC236}">
                      <a16:creationId xmlns:a16="http://schemas.microsoft.com/office/drawing/2014/main" id="{01D631CA-10D4-4836-BDE5-352EF27F9FFB}"/>
                    </a:ext>
                  </a:extLst>
                </p:cNvPr>
                <p:cNvSpPr/>
                <p:nvPr/>
              </p:nvSpPr>
              <p:spPr>
                <a:xfrm>
                  <a:off x="22133780" y="5146331"/>
                  <a:ext cx="1365990" cy="1121544"/>
                </a:xfrm>
                <a:custGeom>
                  <a:avLst/>
                  <a:gdLst>
                    <a:gd name="connsiteX0" fmla="*/ 50592 w 1365990"/>
                    <a:gd name="connsiteY0" fmla="*/ 1115953 h 1121544"/>
                    <a:gd name="connsiteX1" fmla="*/ 1315398 w 1365990"/>
                    <a:gd name="connsiteY1" fmla="*/ 385528 h 1121544"/>
                    <a:gd name="connsiteX2" fmla="*/ 1365990 w 1365990"/>
                    <a:gd name="connsiteY2" fmla="*/ 287505 h 1121544"/>
                    <a:gd name="connsiteX3" fmla="*/ 1365990 w 1365990"/>
                    <a:gd name="connsiteY3" fmla="*/ 44030 h 1121544"/>
                    <a:gd name="connsiteX4" fmla="*/ 1315398 w 1365990"/>
                    <a:gd name="connsiteY4" fmla="*/ 6086 h 1121544"/>
                    <a:gd name="connsiteX5" fmla="*/ 50592 w 1365990"/>
                    <a:gd name="connsiteY5" fmla="*/ 736511 h 1121544"/>
                    <a:gd name="connsiteX6" fmla="*/ 0 w 1365990"/>
                    <a:gd name="connsiteY6" fmla="*/ 834533 h 1121544"/>
                    <a:gd name="connsiteX7" fmla="*/ 0 w 1365990"/>
                    <a:gd name="connsiteY7" fmla="*/ 1074846 h 1121544"/>
                    <a:gd name="connsiteX8" fmla="*/ 50592 w 1365990"/>
                    <a:gd name="connsiteY8" fmla="*/ 1115953 h 11215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21544">
                      <a:moveTo>
                        <a:pt x="50592" y="1115953"/>
                      </a:moveTo>
                      <a:lnTo>
                        <a:pt x="1315398" y="385528"/>
                      </a:lnTo>
                      <a:cubicBezTo>
                        <a:pt x="1343856" y="369718"/>
                        <a:pt x="1365990" y="325449"/>
                        <a:pt x="1365990" y="287505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31763"/>
                        <a:pt x="50592" y="111595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1" name="Polyline: figure 130">
                  <a:extLst>
                    <a:ext uri="{FF2B5EF4-FFF2-40B4-BE49-F238E27FC236}">
                      <a16:creationId xmlns:a16="http://schemas.microsoft.com/office/drawing/2014/main" id="{F22564AF-1987-4DE2-B4C1-FD3CED017F14}"/>
                    </a:ext>
                  </a:extLst>
                </p:cNvPr>
                <p:cNvSpPr/>
                <p:nvPr/>
              </p:nvSpPr>
              <p:spPr>
                <a:xfrm>
                  <a:off x="22197020" y="5234070"/>
                  <a:ext cx="1242671" cy="945210"/>
                </a:xfrm>
                <a:custGeom>
                  <a:avLst/>
                  <a:gdLst>
                    <a:gd name="connsiteX0" fmla="*/ 25297 w 1242671"/>
                    <a:gd name="connsiteY0" fmla="*/ 942839 h 945210"/>
                    <a:gd name="connsiteX1" fmla="*/ 1217375 w 1242671"/>
                    <a:gd name="connsiteY1" fmla="*/ 253521 h 945210"/>
                    <a:gd name="connsiteX2" fmla="*/ 1242672 w 1242671"/>
                    <a:gd name="connsiteY2" fmla="*/ 202928 h 945210"/>
                    <a:gd name="connsiteX3" fmla="*/ 1242672 w 1242671"/>
                    <a:gd name="connsiteY3" fmla="*/ 22693 h 945210"/>
                    <a:gd name="connsiteX4" fmla="*/ 1217375 w 1242671"/>
                    <a:gd name="connsiteY4" fmla="*/ 3721 h 945210"/>
                    <a:gd name="connsiteX5" fmla="*/ 25297 w 1242671"/>
                    <a:gd name="connsiteY5" fmla="*/ 693040 h 945210"/>
                    <a:gd name="connsiteX6" fmla="*/ 0 w 1242671"/>
                    <a:gd name="connsiteY6" fmla="*/ 743633 h 945210"/>
                    <a:gd name="connsiteX7" fmla="*/ 0 w 1242671"/>
                    <a:gd name="connsiteY7" fmla="*/ 923867 h 945210"/>
                    <a:gd name="connsiteX8" fmla="*/ 25297 w 1242671"/>
                    <a:gd name="connsiteY8" fmla="*/ 942839 h 94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5210">
                      <a:moveTo>
                        <a:pt x="25297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49164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2" name="Polyline: figure 131">
                  <a:extLst>
                    <a:ext uri="{FF2B5EF4-FFF2-40B4-BE49-F238E27FC236}">
                      <a16:creationId xmlns:a16="http://schemas.microsoft.com/office/drawing/2014/main" id="{233E65C0-7C6A-433F-BBE5-23CF93D01A6A}"/>
                    </a:ext>
                  </a:extLst>
                </p:cNvPr>
                <p:cNvSpPr/>
                <p:nvPr/>
              </p:nvSpPr>
              <p:spPr>
                <a:xfrm>
                  <a:off x="23139301" y="5363713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3" name="Polyline: figure 132">
                  <a:extLst>
                    <a:ext uri="{FF2B5EF4-FFF2-40B4-BE49-F238E27FC236}">
                      <a16:creationId xmlns:a16="http://schemas.microsoft.com/office/drawing/2014/main" id="{0C3E5B5A-4318-4765-A8C6-DF5FE8698B32}"/>
                    </a:ext>
                  </a:extLst>
                </p:cNvPr>
                <p:cNvSpPr/>
                <p:nvPr/>
              </p:nvSpPr>
              <p:spPr>
                <a:xfrm>
                  <a:off x="23012820" y="553698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4" name="Polyline: figure 133">
                  <a:extLst>
                    <a:ext uri="{FF2B5EF4-FFF2-40B4-BE49-F238E27FC236}">
                      <a16:creationId xmlns:a16="http://schemas.microsoft.com/office/drawing/2014/main" id="{9BBC1797-5C3F-4C8C-B0EE-3ABF12E0C8B3}"/>
                    </a:ext>
                  </a:extLst>
                </p:cNvPr>
                <p:cNvSpPr/>
                <p:nvPr/>
              </p:nvSpPr>
              <p:spPr>
                <a:xfrm>
                  <a:off x="22911636" y="559706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5" name="Polyline: figure 134">
                  <a:extLst>
                    <a:ext uri="{FF2B5EF4-FFF2-40B4-BE49-F238E27FC236}">
                      <a16:creationId xmlns:a16="http://schemas.microsoft.com/office/drawing/2014/main" id="{53B4C477-95EF-49BF-83A7-B38297AEFBC3}"/>
                    </a:ext>
                  </a:extLst>
                </p:cNvPr>
                <p:cNvSpPr/>
                <p:nvPr/>
              </p:nvSpPr>
              <p:spPr>
                <a:xfrm>
                  <a:off x="22807290" y="565714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6" name="Polyline: figure 135">
                  <a:extLst>
                    <a:ext uri="{FF2B5EF4-FFF2-40B4-BE49-F238E27FC236}">
                      <a16:creationId xmlns:a16="http://schemas.microsoft.com/office/drawing/2014/main" id="{2017F9F3-5FB7-4F75-8AEE-8BCCB8C1EE86}"/>
                    </a:ext>
                  </a:extLst>
                </p:cNvPr>
                <p:cNvSpPr/>
                <p:nvPr/>
              </p:nvSpPr>
              <p:spPr>
                <a:xfrm>
                  <a:off x="22706105" y="571722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7" name="Polyline: figure 136">
                  <a:extLst>
                    <a:ext uri="{FF2B5EF4-FFF2-40B4-BE49-F238E27FC236}">
                      <a16:creationId xmlns:a16="http://schemas.microsoft.com/office/drawing/2014/main" id="{6FCFD755-3BE2-49BE-8379-C174CF941F67}"/>
                    </a:ext>
                  </a:extLst>
                </p:cNvPr>
                <p:cNvSpPr/>
                <p:nvPr/>
              </p:nvSpPr>
              <p:spPr>
                <a:xfrm>
                  <a:off x="22256479" y="5930953"/>
                  <a:ext cx="92318" cy="147252"/>
                </a:xfrm>
                <a:custGeom>
                  <a:avLst/>
                  <a:gdLst>
                    <a:gd name="connsiteX0" fmla="*/ 16430 w 92318"/>
                    <a:gd name="connsiteY0" fmla="*/ 144772 h 147252"/>
                    <a:gd name="connsiteX1" fmla="*/ 76508 w 92318"/>
                    <a:gd name="connsiteY1" fmla="*/ 109989 h 147252"/>
                    <a:gd name="connsiteX2" fmla="*/ 92319 w 92318"/>
                    <a:gd name="connsiteY2" fmla="*/ 78369 h 147252"/>
                    <a:gd name="connsiteX3" fmla="*/ 92319 w 92318"/>
                    <a:gd name="connsiteY3" fmla="*/ 15129 h 147252"/>
                    <a:gd name="connsiteX4" fmla="*/ 76508 w 92318"/>
                    <a:gd name="connsiteY4" fmla="*/ 2481 h 147252"/>
                    <a:gd name="connsiteX5" fmla="*/ 16430 w 92318"/>
                    <a:gd name="connsiteY5" fmla="*/ 37263 h 147252"/>
                    <a:gd name="connsiteX6" fmla="*/ 620 w 92318"/>
                    <a:gd name="connsiteY6" fmla="*/ 68883 h 147252"/>
                    <a:gd name="connsiteX7" fmla="*/ 620 w 92318"/>
                    <a:gd name="connsiteY7" fmla="*/ 132123 h 147252"/>
                    <a:gd name="connsiteX8" fmla="*/ 16430 w 9231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7252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3"/>
                      </a:lnTo>
                      <a:cubicBezTo>
                        <a:pt x="-2542" y="144772"/>
                        <a:pt x="6944" y="151095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38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5573203"/>
                <a:ext cx="1365990" cy="1118876"/>
                <a:chOff x="22133780" y="5573203"/>
                <a:chExt cx="1365990" cy="1118876"/>
              </a:xfrm>
              <a:solidFill>
                <a:srgbClr val="000000"/>
              </a:solidFill>
            </p:grpSpPr>
            <p:sp>
              <p:nvSpPr>
                <p:cNvPr id="139" name="Polyline: figure 138">
                  <a:extLst>
                    <a:ext uri="{FF2B5EF4-FFF2-40B4-BE49-F238E27FC236}">
                      <a16:creationId xmlns:a16="http://schemas.microsoft.com/office/drawing/2014/main" id="{39F04B2C-19F3-4143-B7CE-1724DB55EFAE}"/>
                    </a:ext>
                  </a:extLst>
                </p:cNvPr>
                <p:cNvSpPr/>
                <p:nvPr/>
              </p:nvSpPr>
              <p:spPr>
                <a:xfrm>
                  <a:off x="22133780" y="5573203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5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3 h 1118876"/>
                    <a:gd name="connsiteX7" fmla="*/ 0 w 1365990"/>
                    <a:gd name="connsiteY7" fmla="*/ 1074846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5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0" name="Polyline: figure 139">
                  <a:extLst>
                    <a:ext uri="{FF2B5EF4-FFF2-40B4-BE49-F238E27FC236}">
                      <a16:creationId xmlns:a16="http://schemas.microsoft.com/office/drawing/2014/main" id="{97BC8246-E4AA-440C-B6A9-F8260C76E025}"/>
                    </a:ext>
                  </a:extLst>
                </p:cNvPr>
                <p:cNvSpPr/>
                <p:nvPr/>
              </p:nvSpPr>
              <p:spPr>
                <a:xfrm>
                  <a:off x="22197020" y="5657780"/>
                  <a:ext cx="1242671" cy="946560"/>
                </a:xfrm>
                <a:custGeom>
                  <a:avLst/>
                  <a:gdLst>
                    <a:gd name="connsiteX0" fmla="*/ 25297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2 w 1242671"/>
                    <a:gd name="connsiteY2" fmla="*/ 202928 h 946560"/>
                    <a:gd name="connsiteX3" fmla="*/ 1242672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7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7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7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52325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1" name="Polyline: figure 140">
                  <a:extLst>
                    <a:ext uri="{FF2B5EF4-FFF2-40B4-BE49-F238E27FC236}">
                      <a16:creationId xmlns:a16="http://schemas.microsoft.com/office/drawing/2014/main" id="{CE9A5D0D-F629-46A6-81E5-C1FCE411EF30}"/>
                    </a:ext>
                  </a:extLst>
                </p:cNvPr>
                <p:cNvSpPr/>
                <p:nvPr/>
              </p:nvSpPr>
              <p:spPr>
                <a:xfrm>
                  <a:off x="23139301" y="5790584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2" name="Polyline: figure 141">
                  <a:extLst>
                    <a:ext uri="{FF2B5EF4-FFF2-40B4-BE49-F238E27FC236}">
                      <a16:creationId xmlns:a16="http://schemas.microsoft.com/office/drawing/2014/main" id="{E426E87C-96C1-4546-9652-C16A4D86FDCD}"/>
                    </a:ext>
                  </a:extLst>
                </p:cNvPr>
                <p:cNvSpPr/>
                <p:nvPr/>
              </p:nvSpPr>
              <p:spPr>
                <a:xfrm>
                  <a:off x="23012820" y="596385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3" name="Polyline: figure 142">
                  <a:extLst>
                    <a:ext uri="{FF2B5EF4-FFF2-40B4-BE49-F238E27FC236}">
                      <a16:creationId xmlns:a16="http://schemas.microsoft.com/office/drawing/2014/main" id="{F9E4B57D-C179-4259-94A8-710AF657651B}"/>
                    </a:ext>
                  </a:extLst>
                </p:cNvPr>
                <p:cNvSpPr/>
                <p:nvPr/>
              </p:nvSpPr>
              <p:spPr>
                <a:xfrm>
                  <a:off x="22911636" y="602393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4" name="Polyline: figure 143">
                  <a:extLst>
                    <a:ext uri="{FF2B5EF4-FFF2-40B4-BE49-F238E27FC236}">
                      <a16:creationId xmlns:a16="http://schemas.microsoft.com/office/drawing/2014/main" id="{850BA6DC-25F0-4F69-9BF6-9BD03CCA1FD4}"/>
                    </a:ext>
                  </a:extLst>
                </p:cNvPr>
                <p:cNvSpPr/>
                <p:nvPr/>
              </p:nvSpPr>
              <p:spPr>
                <a:xfrm>
                  <a:off x="22807290" y="608401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5" name="Polyline: figure 144">
                  <a:extLst>
                    <a:ext uri="{FF2B5EF4-FFF2-40B4-BE49-F238E27FC236}">
                      <a16:creationId xmlns:a16="http://schemas.microsoft.com/office/drawing/2014/main" id="{0EF628E9-963F-4FF7-9820-20F2A1A20BEE}"/>
                    </a:ext>
                  </a:extLst>
                </p:cNvPr>
                <p:cNvSpPr/>
                <p:nvPr/>
              </p:nvSpPr>
              <p:spPr>
                <a:xfrm>
                  <a:off x="22706105" y="614093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1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6" name="Polyline: figure 145">
                  <a:extLst>
                    <a:ext uri="{FF2B5EF4-FFF2-40B4-BE49-F238E27FC236}">
                      <a16:creationId xmlns:a16="http://schemas.microsoft.com/office/drawing/2014/main" id="{5C4919E5-1E10-477B-8393-608E55F9D991}"/>
                    </a:ext>
                  </a:extLst>
                </p:cNvPr>
                <p:cNvSpPr/>
                <p:nvPr/>
              </p:nvSpPr>
              <p:spPr>
                <a:xfrm>
                  <a:off x="22256479" y="6357825"/>
                  <a:ext cx="92318" cy="145594"/>
                </a:xfrm>
                <a:custGeom>
                  <a:avLst/>
                  <a:gdLst>
                    <a:gd name="connsiteX0" fmla="*/ 16430 w 92318"/>
                    <a:gd name="connsiteY0" fmla="*/ 144772 h 145594"/>
                    <a:gd name="connsiteX1" fmla="*/ 76508 w 92318"/>
                    <a:gd name="connsiteY1" fmla="*/ 109989 h 145594"/>
                    <a:gd name="connsiteX2" fmla="*/ 92319 w 92318"/>
                    <a:gd name="connsiteY2" fmla="*/ 78369 h 145594"/>
                    <a:gd name="connsiteX3" fmla="*/ 92319 w 92318"/>
                    <a:gd name="connsiteY3" fmla="*/ 15129 h 145594"/>
                    <a:gd name="connsiteX4" fmla="*/ 76508 w 92318"/>
                    <a:gd name="connsiteY4" fmla="*/ 2481 h 145594"/>
                    <a:gd name="connsiteX5" fmla="*/ 16430 w 92318"/>
                    <a:gd name="connsiteY5" fmla="*/ 37263 h 145594"/>
                    <a:gd name="connsiteX6" fmla="*/ 620 w 92318"/>
                    <a:gd name="connsiteY6" fmla="*/ 68883 h 145594"/>
                    <a:gd name="connsiteX7" fmla="*/ 620 w 92318"/>
                    <a:gd name="connsiteY7" fmla="*/ 132123 h 145594"/>
                    <a:gd name="connsiteX8" fmla="*/ 16430 w 92318"/>
                    <a:gd name="connsiteY8" fmla="*/ 144772 h 14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5594">
                      <a:moveTo>
                        <a:pt x="16430" y="144772"/>
                      </a:moveTo>
                      <a:lnTo>
                        <a:pt x="76508" y="109989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3"/>
                      </a:lnTo>
                      <a:cubicBezTo>
                        <a:pt x="-2542" y="141610"/>
                        <a:pt x="6944" y="147933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47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6000075"/>
                <a:ext cx="1365990" cy="1118876"/>
                <a:chOff x="22133780" y="6000075"/>
                <a:chExt cx="1365990" cy="1118876"/>
              </a:xfrm>
              <a:solidFill>
                <a:srgbClr val="000000"/>
              </a:solidFill>
            </p:grpSpPr>
            <p:sp>
              <p:nvSpPr>
                <p:cNvPr id="148" name="Polyline: figure 147">
                  <a:extLst>
                    <a:ext uri="{FF2B5EF4-FFF2-40B4-BE49-F238E27FC236}">
                      <a16:creationId xmlns:a16="http://schemas.microsoft.com/office/drawing/2014/main" id="{C8345D0C-EA75-4330-BD53-E28AC60D5C71}"/>
                    </a:ext>
                  </a:extLst>
                </p:cNvPr>
                <p:cNvSpPr/>
                <p:nvPr/>
              </p:nvSpPr>
              <p:spPr>
                <a:xfrm>
                  <a:off x="22133780" y="6000075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5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3 h 1118876"/>
                    <a:gd name="connsiteX7" fmla="*/ 0 w 1365990"/>
                    <a:gd name="connsiteY7" fmla="*/ 1074846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5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9" name="Polyline: figure 148">
                  <a:extLst>
                    <a:ext uri="{FF2B5EF4-FFF2-40B4-BE49-F238E27FC236}">
                      <a16:creationId xmlns:a16="http://schemas.microsoft.com/office/drawing/2014/main" id="{4C884003-ADE7-48C1-A8E4-933CF0BB779F}"/>
                    </a:ext>
                  </a:extLst>
                </p:cNvPr>
                <p:cNvSpPr/>
                <p:nvPr/>
              </p:nvSpPr>
              <p:spPr>
                <a:xfrm>
                  <a:off x="22197020" y="6084652"/>
                  <a:ext cx="1242671" cy="946560"/>
                </a:xfrm>
                <a:custGeom>
                  <a:avLst/>
                  <a:gdLst>
                    <a:gd name="connsiteX0" fmla="*/ 25297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2 w 1242671"/>
                    <a:gd name="connsiteY2" fmla="*/ 202928 h 946560"/>
                    <a:gd name="connsiteX3" fmla="*/ 1242672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7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7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7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7" y="952325"/>
                        <a:pt x="25297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0" name="Polyline: figure 149">
                  <a:extLst>
                    <a:ext uri="{FF2B5EF4-FFF2-40B4-BE49-F238E27FC236}">
                      <a16:creationId xmlns:a16="http://schemas.microsoft.com/office/drawing/2014/main" id="{BA4701A0-99A6-4807-8B37-375EAFC88DC7}"/>
                    </a:ext>
                  </a:extLst>
                </p:cNvPr>
                <p:cNvSpPr/>
                <p:nvPr/>
              </p:nvSpPr>
              <p:spPr>
                <a:xfrm>
                  <a:off x="23139301" y="6217456"/>
                  <a:ext cx="227664" cy="176450"/>
                </a:xfrm>
                <a:custGeom>
                  <a:avLst/>
                  <a:gdLst>
                    <a:gd name="connsiteX0" fmla="*/ 25296 w 227664"/>
                    <a:gd name="connsiteY0" fmla="*/ 174470 h 176450"/>
                    <a:gd name="connsiteX1" fmla="*/ 202369 w 227664"/>
                    <a:gd name="connsiteY1" fmla="*/ 70124 h 176450"/>
                    <a:gd name="connsiteX2" fmla="*/ 227664 w 227664"/>
                    <a:gd name="connsiteY2" fmla="*/ 22693 h 176450"/>
                    <a:gd name="connsiteX3" fmla="*/ 227664 w 227664"/>
                    <a:gd name="connsiteY3" fmla="*/ 22693 h 176450"/>
                    <a:gd name="connsiteX4" fmla="*/ 202369 w 227664"/>
                    <a:gd name="connsiteY4" fmla="*/ 3721 h 176450"/>
                    <a:gd name="connsiteX5" fmla="*/ 25296 w 227664"/>
                    <a:gd name="connsiteY5" fmla="*/ 108068 h 176450"/>
                    <a:gd name="connsiteX6" fmla="*/ 0 w 227664"/>
                    <a:gd name="connsiteY6" fmla="*/ 155498 h 176450"/>
                    <a:gd name="connsiteX7" fmla="*/ 0 w 227664"/>
                    <a:gd name="connsiteY7" fmla="*/ 155498 h 176450"/>
                    <a:gd name="connsiteX8" fmla="*/ 25296 w 227664"/>
                    <a:gd name="connsiteY8" fmla="*/ 174470 h 176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0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1" name="Polyline: figure 150">
                  <a:extLst>
                    <a:ext uri="{FF2B5EF4-FFF2-40B4-BE49-F238E27FC236}">
                      <a16:creationId xmlns:a16="http://schemas.microsoft.com/office/drawing/2014/main" id="{F57B84F2-19FE-4C45-8C35-B751B3AF2854}"/>
                    </a:ext>
                  </a:extLst>
                </p:cNvPr>
                <p:cNvSpPr/>
                <p:nvPr/>
              </p:nvSpPr>
              <p:spPr>
                <a:xfrm>
                  <a:off x="23012820" y="639073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2" name="Polyline: figure 151">
                  <a:extLst>
                    <a:ext uri="{FF2B5EF4-FFF2-40B4-BE49-F238E27FC236}">
                      <a16:creationId xmlns:a16="http://schemas.microsoft.com/office/drawing/2014/main" id="{D9AB867A-2F69-49D7-AFD7-82772810B352}"/>
                    </a:ext>
                  </a:extLst>
                </p:cNvPr>
                <p:cNvSpPr/>
                <p:nvPr/>
              </p:nvSpPr>
              <p:spPr>
                <a:xfrm>
                  <a:off x="22911636" y="6447646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3" name="Polyline: figure 152">
                  <a:extLst>
                    <a:ext uri="{FF2B5EF4-FFF2-40B4-BE49-F238E27FC236}">
                      <a16:creationId xmlns:a16="http://schemas.microsoft.com/office/drawing/2014/main" id="{96447A1A-998C-4BB0-9469-3839F846F7FD}"/>
                    </a:ext>
                  </a:extLst>
                </p:cNvPr>
                <p:cNvSpPr/>
                <p:nvPr/>
              </p:nvSpPr>
              <p:spPr>
                <a:xfrm>
                  <a:off x="22807290" y="650772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4" name="Polyline: figure 153">
                  <a:extLst>
                    <a:ext uri="{FF2B5EF4-FFF2-40B4-BE49-F238E27FC236}">
                      <a16:creationId xmlns:a16="http://schemas.microsoft.com/office/drawing/2014/main" id="{E60F09C6-D64B-4254-9A5C-5D06D20C810E}"/>
                    </a:ext>
                  </a:extLst>
                </p:cNvPr>
                <p:cNvSpPr/>
                <p:nvPr/>
              </p:nvSpPr>
              <p:spPr>
                <a:xfrm>
                  <a:off x="22706105" y="656780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5" name="Polyline: figure 154">
                  <a:extLst>
                    <a:ext uri="{FF2B5EF4-FFF2-40B4-BE49-F238E27FC236}">
                      <a16:creationId xmlns:a16="http://schemas.microsoft.com/office/drawing/2014/main" id="{CDF0560F-0C03-4DAA-ABE4-F1CFF5999681}"/>
                    </a:ext>
                  </a:extLst>
                </p:cNvPr>
                <p:cNvSpPr/>
                <p:nvPr/>
              </p:nvSpPr>
              <p:spPr>
                <a:xfrm>
                  <a:off x="22256479" y="6781535"/>
                  <a:ext cx="92318" cy="147252"/>
                </a:xfrm>
                <a:custGeom>
                  <a:avLst/>
                  <a:gdLst>
                    <a:gd name="connsiteX0" fmla="*/ 16430 w 92318"/>
                    <a:gd name="connsiteY0" fmla="*/ 144772 h 147252"/>
                    <a:gd name="connsiteX1" fmla="*/ 76508 w 92318"/>
                    <a:gd name="connsiteY1" fmla="*/ 109990 h 147252"/>
                    <a:gd name="connsiteX2" fmla="*/ 92319 w 92318"/>
                    <a:gd name="connsiteY2" fmla="*/ 78369 h 147252"/>
                    <a:gd name="connsiteX3" fmla="*/ 92319 w 92318"/>
                    <a:gd name="connsiteY3" fmla="*/ 15129 h 147252"/>
                    <a:gd name="connsiteX4" fmla="*/ 76508 w 92318"/>
                    <a:gd name="connsiteY4" fmla="*/ 2481 h 147252"/>
                    <a:gd name="connsiteX5" fmla="*/ 16430 w 92318"/>
                    <a:gd name="connsiteY5" fmla="*/ 37263 h 147252"/>
                    <a:gd name="connsiteX6" fmla="*/ 620 w 92318"/>
                    <a:gd name="connsiteY6" fmla="*/ 68883 h 147252"/>
                    <a:gd name="connsiteX7" fmla="*/ 620 w 92318"/>
                    <a:gd name="connsiteY7" fmla="*/ 132124 h 147252"/>
                    <a:gd name="connsiteX8" fmla="*/ 16430 w 9231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7252">
                      <a:moveTo>
                        <a:pt x="16430" y="144772"/>
                      </a:moveTo>
                      <a:lnTo>
                        <a:pt x="76508" y="109990"/>
                      </a:lnTo>
                      <a:cubicBezTo>
                        <a:pt x="85994" y="103665"/>
                        <a:pt x="92319" y="91017"/>
                        <a:pt x="92319" y="78369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5"/>
                        <a:pt x="620" y="68883"/>
                      </a:cubicBezTo>
                      <a:lnTo>
                        <a:pt x="620" y="132124"/>
                      </a:lnTo>
                      <a:cubicBezTo>
                        <a:pt x="-2542" y="144772"/>
                        <a:pt x="6944" y="151096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156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133780" y="6423784"/>
                <a:ext cx="1365990" cy="1120233"/>
                <a:chOff x="22133780" y="6423784"/>
                <a:chExt cx="1365990" cy="1120233"/>
              </a:xfrm>
              <a:solidFill>
                <a:srgbClr val="000000"/>
              </a:solidFill>
            </p:grpSpPr>
            <p:sp>
              <p:nvSpPr>
                <p:cNvPr id="157" name="Polyline: figure 156">
                  <a:extLst>
                    <a:ext uri="{FF2B5EF4-FFF2-40B4-BE49-F238E27FC236}">
                      <a16:creationId xmlns:a16="http://schemas.microsoft.com/office/drawing/2014/main" id="{233D5877-88E0-4A46-B45B-810643B9E7BE}"/>
                    </a:ext>
                  </a:extLst>
                </p:cNvPr>
                <p:cNvSpPr/>
                <p:nvPr/>
              </p:nvSpPr>
              <p:spPr>
                <a:xfrm>
                  <a:off x="22133780" y="6423784"/>
                  <a:ext cx="1365990" cy="1120233"/>
                </a:xfrm>
                <a:custGeom>
                  <a:avLst/>
                  <a:gdLst>
                    <a:gd name="connsiteX0" fmla="*/ 50592 w 1365990"/>
                    <a:gd name="connsiteY0" fmla="*/ 1112791 h 1120233"/>
                    <a:gd name="connsiteX1" fmla="*/ 1315398 w 1365990"/>
                    <a:gd name="connsiteY1" fmla="*/ 382366 h 1120233"/>
                    <a:gd name="connsiteX2" fmla="*/ 1365990 w 1365990"/>
                    <a:gd name="connsiteY2" fmla="*/ 284343 h 1120233"/>
                    <a:gd name="connsiteX3" fmla="*/ 1365990 w 1365990"/>
                    <a:gd name="connsiteY3" fmla="*/ 44030 h 1120233"/>
                    <a:gd name="connsiteX4" fmla="*/ 1315398 w 1365990"/>
                    <a:gd name="connsiteY4" fmla="*/ 6086 h 1120233"/>
                    <a:gd name="connsiteX5" fmla="*/ 50592 w 1365990"/>
                    <a:gd name="connsiteY5" fmla="*/ 736511 h 1120233"/>
                    <a:gd name="connsiteX6" fmla="*/ 0 w 1365990"/>
                    <a:gd name="connsiteY6" fmla="*/ 834533 h 1120233"/>
                    <a:gd name="connsiteX7" fmla="*/ 0 w 1365990"/>
                    <a:gd name="connsiteY7" fmla="*/ 1074847 h 1120233"/>
                    <a:gd name="connsiteX8" fmla="*/ 50592 w 1365990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20233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31763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8" name="Polyline: figure 157">
                  <a:extLst>
                    <a:ext uri="{FF2B5EF4-FFF2-40B4-BE49-F238E27FC236}">
                      <a16:creationId xmlns:a16="http://schemas.microsoft.com/office/drawing/2014/main" id="{F8A9DBCD-932E-4D1C-85EF-2508184C75FE}"/>
                    </a:ext>
                  </a:extLst>
                </p:cNvPr>
                <p:cNvSpPr/>
                <p:nvPr/>
              </p:nvSpPr>
              <p:spPr>
                <a:xfrm>
                  <a:off x="22197020" y="6511523"/>
                  <a:ext cx="1242671" cy="945211"/>
                </a:xfrm>
                <a:custGeom>
                  <a:avLst/>
                  <a:gdLst>
                    <a:gd name="connsiteX0" fmla="*/ 25297 w 1242671"/>
                    <a:gd name="connsiteY0" fmla="*/ 942840 h 945211"/>
                    <a:gd name="connsiteX1" fmla="*/ 1217375 w 1242671"/>
                    <a:gd name="connsiteY1" fmla="*/ 253521 h 945211"/>
                    <a:gd name="connsiteX2" fmla="*/ 1242672 w 1242671"/>
                    <a:gd name="connsiteY2" fmla="*/ 202928 h 945211"/>
                    <a:gd name="connsiteX3" fmla="*/ 1242672 w 1242671"/>
                    <a:gd name="connsiteY3" fmla="*/ 22693 h 945211"/>
                    <a:gd name="connsiteX4" fmla="*/ 1217375 w 1242671"/>
                    <a:gd name="connsiteY4" fmla="*/ 3721 h 945211"/>
                    <a:gd name="connsiteX5" fmla="*/ 25297 w 1242671"/>
                    <a:gd name="connsiteY5" fmla="*/ 693040 h 945211"/>
                    <a:gd name="connsiteX6" fmla="*/ 0 w 1242671"/>
                    <a:gd name="connsiteY6" fmla="*/ 743633 h 945211"/>
                    <a:gd name="connsiteX7" fmla="*/ 0 w 1242671"/>
                    <a:gd name="connsiteY7" fmla="*/ 923867 h 945211"/>
                    <a:gd name="connsiteX8" fmla="*/ 25297 w 1242671"/>
                    <a:gd name="connsiteY8" fmla="*/ 942840 h 9452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5211">
                      <a:moveTo>
                        <a:pt x="25297" y="942840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2" y="221900"/>
                        <a:pt x="1242672" y="202928"/>
                      </a:cubicBezTo>
                      <a:lnTo>
                        <a:pt x="1242672" y="22693"/>
                      </a:lnTo>
                      <a:cubicBezTo>
                        <a:pt x="1242672" y="3721"/>
                        <a:pt x="1230024" y="-5765"/>
                        <a:pt x="1217375" y="3721"/>
                      </a:cubicBezTo>
                      <a:lnTo>
                        <a:pt x="25297" y="693040"/>
                      </a:lnTo>
                      <a:cubicBezTo>
                        <a:pt x="9487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40"/>
                        <a:pt x="9487" y="949164"/>
                        <a:pt x="25297" y="94284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9" name="Polyline: figure 158">
                  <a:extLst>
                    <a:ext uri="{FF2B5EF4-FFF2-40B4-BE49-F238E27FC236}">
                      <a16:creationId xmlns:a16="http://schemas.microsoft.com/office/drawing/2014/main" id="{045A6B91-8D3F-4E07-BAB6-C860E2C46FBF}"/>
                    </a:ext>
                  </a:extLst>
                </p:cNvPr>
                <p:cNvSpPr/>
                <p:nvPr/>
              </p:nvSpPr>
              <p:spPr>
                <a:xfrm>
                  <a:off x="23139301" y="6641166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0" name="Polyline: figure 159">
                  <a:extLst>
                    <a:ext uri="{FF2B5EF4-FFF2-40B4-BE49-F238E27FC236}">
                      <a16:creationId xmlns:a16="http://schemas.microsoft.com/office/drawing/2014/main" id="{9F098470-ACF2-45A6-B959-9CAE21D93284}"/>
                    </a:ext>
                  </a:extLst>
                </p:cNvPr>
                <p:cNvSpPr/>
                <p:nvPr/>
              </p:nvSpPr>
              <p:spPr>
                <a:xfrm>
                  <a:off x="22981200" y="6791710"/>
                  <a:ext cx="107508" cy="142712"/>
                </a:xfrm>
                <a:custGeom>
                  <a:avLst/>
                  <a:gdLst>
                    <a:gd name="connsiteX0" fmla="*/ 0 w 107508"/>
                    <a:gd name="connsiteY0" fmla="*/ 102977 h 142712"/>
                    <a:gd name="connsiteX1" fmla="*/ 53754 w 107508"/>
                    <a:gd name="connsiteY1" fmla="*/ 134597 h 142712"/>
                    <a:gd name="connsiteX2" fmla="*/ 107508 w 107508"/>
                    <a:gd name="connsiteY2" fmla="*/ 39736 h 142712"/>
                    <a:gd name="connsiteX3" fmla="*/ 53754 w 107508"/>
                    <a:gd name="connsiteY3" fmla="*/ 8116 h 142712"/>
                    <a:gd name="connsiteX4" fmla="*/ 0 w 107508"/>
                    <a:gd name="connsiteY4" fmla="*/ 102977 h 142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508" h="142712">
                      <a:moveTo>
                        <a:pt x="0" y="102977"/>
                      </a:moveTo>
                      <a:cubicBezTo>
                        <a:pt x="0" y="137759"/>
                        <a:pt x="25296" y="153569"/>
                        <a:pt x="53754" y="134597"/>
                      </a:cubicBezTo>
                      <a:cubicBezTo>
                        <a:pt x="85374" y="115625"/>
                        <a:pt x="107508" y="74518"/>
                        <a:pt x="107508" y="39736"/>
                      </a:cubicBezTo>
                      <a:cubicBezTo>
                        <a:pt x="107508" y="4954"/>
                        <a:pt x="82213" y="-10856"/>
                        <a:pt x="53754" y="8116"/>
                      </a:cubicBezTo>
                      <a:cubicBezTo>
                        <a:pt x="25296" y="23926"/>
                        <a:pt x="0" y="65032"/>
                        <a:pt x="0" y="102977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1" name="Polyline: figure 160">
                  <a:extLst>
                    <a:ext uri="{FF2B5EF4-FFF2-40B4-BE49-F238E27FC236}">
                      <a16:creationId xmlns:a16="http://schemas.microsoft.com/office/drawing/2014/main" id="{41778C97-3568-46DE-8279-5696A201D884}"/>
                    </a:ext>
                  </a:extLst>
                </p:cNvPr>
                <p:cNvSpPr/>
                <p:nvPr/>
              </p:nvSpPr>
              <p:spPr>
                <a:xfrm>
                  <a:off x="22769345" y="6963054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2" name="Polyline: figure 161">
                  <a:extLst>
                    <a:ext uri="{FF2B5EF4-FFF2-40B4-BE49-F238E27FC236}">
                      <a16:creationId xmlns:a16="http://schemas.microsoft.com/office/drawing/2014/main" id="{5990E31E-82FB-4A97-8C4A-7BC095C2178A}"/>
                    </a:ext>
                  </a:extLst>
                </p:cNvPr>
                <p:cNvSpPr/>
                <p:nvPr/>
              </p:nvSpPr>
              <p:spPr>
                <a:xfrm>
                  <a:off x="22664999" y="702313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3" name="Polyline: figure 162">
                  <a:extLst>
                    <a:ext uri="{FF2B5EF4-FFF2-40B4-BE49-F238E27FC236}">
                      <a16:creationId xmlns:a16="http://schemas.microsoft.com/office/drawing/2014/main" id="{109E9732-0F1F-46AB-931A-36FE14F5738C}"/>
                    </a:ext>
                  </a:extLst>
                </p:cNvPr>
                <p:cNvSpPr/>
                <p:nvPr/>
              </p:nvSpPr>
              <p:spPr>
                <a:xfrm>
                  <a:off x="22563814" y="708321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64" name="Polyline: figure 163">
                  <a:extLst>
                    <a:ext uri="{FF2B5EF4-FFF2-40B4-BE49-F238E27FC236}">
                      <a16:creationId xmlns:a16="http://schemas.microsoft.com/office/drawing/2014/main" id="{89F6FD3F-0340-4094-88CA-7857F7624E33}"/>
                    </a:ext>
                  </a:extLst>
                </p:cNvPr>
                <p:cNvSpPr/>
                <p:nvPr/>
              </p:nvSpPr>
              <p:spPr>
                <a:xfrm>
                  <a:off x="22256479" y="7208407"/>
                  <a:ext cx="92318" cy="145912"/>
                </a:xfrm>
                <a:custGeom>
                  <a:avLst/>
                  <a:gdLst>
                    <a:gd name="connsiteX0" fmla="*/ 16430 w 92318"/>
                    <a:gd name="connsiteY0" fmla="*/ 144772 h 145912"/>
                    <a:gd name="connsiteX1" fmla="*/ 76508 w 92318"/>
                    <a:gd name="connsiteY1" fmla="*/ 109990 h 145912"/>
                    <a:gd name="connsiteX2" fmla="*/ 92319 w 92318"/>
                    <a:gd name="connsiteY2" fmla="*/ 78370 h 145912"/>
                    <a:gd name="connsiteX3" fmla="*/ 92319 w 92318"/>
                    <a:gd name="connsiteY3" fmla="*/ 15129 h 145912"/>
                    <a:gd name="connsiteX4" fmla="*/ 76508 w 92318"/>
                    <a:gd name="connsiteY4" fmla="*/ 2481 h 145912"/>
                    <a:gd name="connsiteX5" fmla="*/ 16430 w 92318"/>
                    <a:gd name="connsiteY5" fmla="*/ 37263 h 145912"/>
                    <a:gd name="connsiteX6" fmla="*/ 620 w 92318"/>
                    <a:gd name="connsiteY6" fmla="*/ 68883 h 145912"/>
                    <a:gd name="connsiteX7" fmla="*/ 620 w 92318"/>
                    <a:gd name="connsiteY7" fmla="*/ 132124 h 145912"/>
                    <a:gd name="connsiteX8" fmla="*/ 16430 w 9231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2318" h="145912">
                      <a:moveTo>
                        <a:pt x="16430" y="144772"/>
                      </a:moveTo>
                      <a:lnTo>
                        <a:pt x="76508" y="109990"/>
                      </a:lnTo>
                      <a:cubicBezTo>
                        <a:pt x="85994" y="103666"/>
                        <a:pt x="92319" y="91017"/>
                        <a:pt x="92319" y="78370"/>
                      </a:cubicBezTo>
                      <a:lnTo>
                        <a:pt x="92319" y="15129"/>
                      </a:lnTo>
                      <a:cubicBezTo>
                        <a:pt x="92319" y="2481"/>
                        <a:pt x="85994" y="-3843"/>
                        <a:pt x="76508" y="2481"/>
                      </a:cubicBezTo>
                      <a:lnTo>
                        <a:pt x="16430" y="37263"/>
                      </a:lnTo>
                      <a:cubicBezTo>
                        <a:pt x="6944" y="43587"/>
                        <a:pt x="620" y="56236"/>
                        <a:pt x="620" y="68883"/>
                      </a:cubicBezTo>
                      <a:lnTo>
                        <a:pt x="620" y="132124"/>
                      </a:lnTo>
                      <a:cubicBezTo>
                        <a:pt x="-2542" y="144772"/>
                        <a:pt x="6944" y="147934"/>
                        <a:pt x="1643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165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18661549" y="4443889"/>
              <a:ext cx="2577381" cy="4637285"/>
              <a:chOff x="18661549" y="4443889"/>
              <a:chExt cx="2577381" cy="4637285"/>
            </a:xfrm>
            <a:solidFill>
              <a:srgbClr val="000000"/>
            </a:solidFill>
          </p:grpSpPr>
          <p:grpSp>
            <p:nvGrpSpPr>
              <p:cNvPr id="166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8661549" y="4443889"/>
                <a:ext cx="2577381" cy="4637285"/>
                <a:chOff x="18661549" y="4443889"/>
                <a:chExt cx="2577381" cy="4637285"/>
              </a:xfrm>
              <a:solidFill>
                <a:srgbClr val="000000"/>
              </a:solidFill>
            </p:grpSpPr>
            <p:grpSp>
              <p:nvGrpSpPr>
                <p:cNvPr id="167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661549" y="4443889"/>
                  <a:ext cx="2577381" cy="4637285"/>
                  <a:chOff x="18661549" y="4443889"/>
                  <a:chExt cx="2577381" cy="4637285"/>
                </a:xfrm>
                <a:solidFill>
                  <a:srgbClr val="000000"/>
                </a:solidFill>
              </p:grpSpPr>
              <p:sp>
                <p:nvSpPr>
                  <p:cNvPr id="168" name="Polyline: figure 167">
                    <a:extLst>
                      <a:ext uri="{FF2B5EF4-FFF2-40B4-BE49-F238E27FC236}">
                        <a16:creationId xmlns:a16="http://schemas.microsoft.com/office/drawing/2014/main" id="{0DAB3161-D785-448E-BBEC-BA202EABE17A}"/>
                      </a:ext>
                    </a:extLst>
                  </p:cNvPr>
                  <p:cNvSpPr/>
                  <p:nvPr/>
                </p:nvSpPr>
                <p:spPr>
                  <a:xfrm>
                    <a:off x="18661549" y="4863137"/>
                    <a:ext cx="2577381" cy="4218036"/>
                  </a:xfrm>
                  <a:custGeom>
                    <a:avLst/>
                    <a:gdLst>
                      <a:gd name="connsiteX0" fmla="*/ 341 w 2577381"/>
                      <a:gd name="connsiteY0" fmla="*/ 3637852 h 4218036"/>
                      <a:gd name="connsiteX1" fmla="*/ 341 w 2577381"/>
                      <a:gd name="connsiteY1" fmla="*/ 3637852 h 4218036"/>
                      <a:gd name="connsiteX2" fmla="*/ 341 w 2577381"/>
                      <a:gd name="connsiteY2" fmla="*/ 482163 h 4218036"/>
                      <a:gd name="connsiteX3" fmla="*/ 1255660 w 2577381"/>
                      <a:gd name="connsiteY3" fmla="*/ 153313 h 4218036"/>
                      <a:gd name="connsiteX4" fmla="*/ 1486487 w 2577381"/>
                      <a:gd name="connsiteY4" fmla="*/ 20509 h 4218036"/>
                      <a:gd name="connsiteX5" fmla="*/ 1692018 w 2577381"/>
                      <a:gd name="connsiteY5" fmla="*/ 29995 h 4218036"/>
                      <a:gd name="connsiteX6" fmla="*/ 1907035 w 2577381"/>
                      <a:gd name="connsiteY6" fmla="*/ 153313 h 4218036"/>
                      <a:gd name="connsiteX7" fmla="*/ 2577382 w 2577381"/>
                      <a:gd name="connsiteY7" fmla="*/ 153313 h 4218036"/>
                      <a:gd name="connsiteX8" fmla="*/ 2378175 w 2577381"/>
                      <a:gd name="connsiteY8" fmla="*/ 3198332 h 4218036"/>
                      <a:gd name="connsiteX9" fmla="*/ 2343393 w 2577381"/>
                      <a:gd name="connsiteY9" fmla="*/ 3255249 h 4218036"/>
                      <a:gd name="connsiteX10" fmla="*/ 1091236 w 2577381"/>
                      <a:gd name="connsiteY10" fmla="*/ 4197528 h 4218036"/>
                      <a:gd name="connsiteX11" fmla="*/ 885705 w 2577381"/>
                      <a:gd name="connsiteY11" fmla="*/ 4188043 h 4218036"/>
                      <a:gd name="connsiteX12" fmla="*/ 50934 w 2577381"/>
                      <a:gd name="connsiteY12" fmla="*/ 3707416 h 4218036"/>
                      <a:gd name="connsiteX13" fmla="*/ 341 w 2577381"/>
                      <a:gd name="connsiteY13" fmla="*/ 3637852 h 42180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77381" h="4218036">
                        <a:moveTo>
                          <a:pt x="341" y="3637852"/>
                        </a:moveTo>
                        <a:lnTo>
                          <a:pt x="341" y="3637852"/>
                        </a:lnTo>
                        <a:lnTo>
                          <a:pt x="341" y="482163"/>
                        </a:lnTo>
                        <a:lnTo>
                          <a:pt x="1255660" y="153313"/>
                        </a:lnTo>
                        <a:lnTo>
                          <a:pt x="1486487" y="20509"/>
                        </a:lnTo>
                        <a:cubicBezTo>
                          <a:pt x="1540242" y="-11111"/>
                          <a:pt x="1631940" y="-4787"/>
                          <a:pt x="1692018" y="29995"/>
                        </a:cubicBezTo>
                        <a:lnTo>
                          <a:pt x="1907035" y="153313"/>
                        </a:lnTo>
                        <a:lnTo>
                          <a:pt x="2577382" y="153313"/>
                        </a:lnTo>
                        <a:lnTo>
                          <a:pt x="2378175" y="3198332"/>
                        </a:lnTo>
                        <a:cubicBezTo>
                          <a:pt x="2378175" y="3220466"/>
                          <a:pt x="2368689" y="3239439"/>
                          <a:pt x="2343393" y="3255249"/>
                        </a:cubicBezTo>
                        <a:lnTo>
                          <a:pt x="1091236" y="4197528"/>
                        </a:lnTo>
                        <a:cubicBezTo>
                          <a:pt x="1037482" y="4229148"/>
                          <a:pt x="945783" y="4222825"/>
                          <a:pt x="885705" y="4188043"/>
                        </a:cubicBezTo>
                        <a:lnTo>
                          <a:pt x="50934" y="3707416"/>
                        </a:lnTo>
                        <a:cubicBezTo>
                          <a:pt x="16151" y="3688444"/>
                          <a:pt x="-2821" y="3659986"/>
                          <a:pt x="341" y="3637852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69" name="Polyline: figure 168">
                    <a:extLst>
                      <a:ext uri="{FF2B5EF4-FFF2-40B4-BE49-F238E27FC236}">
                        <a16:creationId xmlns:a16="http://schemas.microsoft.com/office/drawing/2014/main" id="{CDF1246F-B4AA-4C6F-9B1B-BECF0C571A59}"/>
                      </a:ext>
                    </a:extLst>
                  </p:cNvPr>
                  <p:cNvSpPr/>
                  <p:nvPr/>
                </p:nvSpPr>
                <p:spPr>
                  <a:xfrm>
                    <a:off x="19642114" y="4864674"/>
                    <a:ext cx="1596816" cy="4215754"/>
                  </a:xfrm>
                  <a:custGeom>
                    <a:avLst/>
                    <a:gdLst>
                      <a:gd name="connsiteX0" fmla="*/ 600783 w 1596816"/>
                      <a:gd name="connsiteY0" fmla="*/ 0 h 4215754"/>
                      <a:gd name="connsiteX1" fmla="*/ 711453 w 1596816"/>
                      <a:gd name="connsiteY1" fmla="*/ 28458 h 4215754"/>
                      <a:gd name="connsiteX2" fmla="*/ 926470 w 1596816"/>
                      <a:gd name="connsiteY2" fmla="*/ 151777 h 4215754"/>
                      <a:gd name="connsiteX3" fmla="*/ 1596817 w 1596816"/>
                      <a:gd name="connsiteY3" fmla="*/ 151777 h 4215754"/>
                      <a:gd name="connsiteX4" fmla="*/ 1596817 w 1596816"/>
                      <a:gd name="connsiteY4" fmla="*/ 3313790 h 4215754"/>
                      <a:gd name="connsiteX5" fmla="*/ 1562034 w 1596816"/>
                      <a:gd name="connsiteY5" fmla="*/ 3370706 h 4215754"/>
                      <a:gd name="connsiteX6" fmla="*/ 110670 w 1596816"/>
                      <a:gd name="connsiteY6" fmla="*/ 4195992 h 4215754"/>
                      <a:gd name="connsiteX7" fmla="*/ 15810 w 1596816"/>
                      <a:gd name="connsiteY7" fmla="*/ 4214964 h 4215754"/>
                      <a:gd name="connsiteX8" fmla="*/ 0 w 1596816"/>
                      <a:gd name="connsiteY8" fmla="*/ 1030816 h 4215754"/>
                      <a:gd name="connsiteX9" fmla="*/ 600783 w 1596816"/>
                      <a:gd name="connsiteY9" fmla="*/ 0 h 421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96816" h="4215754">
                        <a:moveTo>
                          <a:pt x="600783" y="0"/>
                        </a:moveTo>
                        <a:cubicBezTo>
                          <a:pt x="638727" y="0"/>
                          <a:pt x="679833" y="9486"/>
                          <a:pt x="711453" y="28458"/>
                        </a:cubicBezTo>
                        <a:lnTo>
                          <a:pt x="926470" y="151777"/>
                        </a:lnTo>
                        <a:lnTo>
                          <a:pt x="1596817" y="151777"/>
                        </a:lnTo>
                        <a:lnTo>
                          <a:pt x="1596817" y="3313790"/>
                        </a:lnTo>
                        <a:cubicBezTo>
                          <a:pt x="1596817" y="3335924"/>
                          <a:pt x="1587331" y="3354896"/>
                          <a:pt x="1562034" y="3370706"/>
                        </a:cubicBezTo>
                        <a:lnTo>
                          <a:pt x="110670" y="4195992"/>
                        </a:lnTo>
                        <a:cubicBezTo>
                          <a:pt x="85374" y="4211802"/>
                          <a:pt x="50592" y="4218126"/>
                          <a:pt x="15810" y="4214964"/>
                        </a:cubicBezTo>
                        <a:lnTo>
                          <a:pt x="0" y="1030816"/>
                        </a:lnTo>
                        <a:lnTo>
                          <a:pt x="600783" y="0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0" name="Polyline: figure 169">
                    <a:extLst>
                      <a:ext uri="{FF2B5EF4-FFF2-40B4-BE49-F238E27FC236}">
                        <a16:creationId xmlns:a16="http://schemas.microsoft.com/office/drawing/2014/main" id="{32C98E1A-0767-48F4-BF5C-2F5C4EA16B58}"/>
                      </a:ext>
                    </a:extLst>
                  </p:cNvPr>
                  <p:cNvSpPr/>
                  <p:nvPr/>
                </p:nvSpPr>
                <p:spPr>
                  <a:xfrm>
                    <a:off x="19575712" y="5860708"/>
                    <a:ext cx="164425" cy="3220138"/>
                  </a:xfrm>
                  <a:custGeom>
                    <a:avLst/>
                    <a:gdLst>
                      <a:gd name="connsiteX0" fmla="*/ 164425 w 164425"/>
                      <a:gd name="connsiteY0" fmla="*/ 3206282 h 3220138"/>
                      <a:gd name="connsiteX1" fmla="*/ 0 w 164425"/>
                      <a:gd name="connsiteY1" fmla="*/ 3203120 h 3220138"/>
                      <a:gd name="connsiteX2" fmla="*/ 0 w 164425"/>
                      <a:gd name="connsiteY2" fmla="*/ 0 h 3220138"/>
                      <a:gd name="connsiteX3" fmla="*/ 164425 w 164425"/>
                      <a:gd name="connsiteY3" fmla="*/ 0 h 3220138"/>
                      <a:gd name="connsiteX4" fmla="*/ 164425 w 164425"/>
                      <a:gd name="connsiteY4" fmla="*/ 3206282 h 3220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425" h="3220138">
                        <a:moveTo>
                          <a:pt x="164425" y="3206282"/>
                        </a:moveTo>
                        <a:cubicBezTo>
                          <a:pt x="120157" y="3225254"/>
                          <a:pt x="53755" y="3225254"/>
                          <a:pt x="0" y="3203120"/>
                        </a:cubicBezTo>
                        <a:lnTo>
                          <a:pt x="0" y="0"/>
                        </a:lnTo>
                        <a:lnTo>
                          <a:pt x="164425" y="0"/>
                        </a:lnTo>
                        <a:lnTo>
                          <a:pt x="164425" y="3206282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71" name="Polyline: figure 170">
                    <a:extLst>
                      <a:ext uri="{FF2B5EF4-FFF2-40B4-BE49-F238E27FC236}">
                        <a16:creationId xmlns:a16="http://schemas.microsoft.com/office/drawing/2014/main" id="{FD02EC23-F68D-4CB6-B8CE-2F09F954FA27}"/>
                      </a:ext>
                    </a:extLst>
                  </p:cNvPr>
                  <p:cNvSpPr/>
                  <p:nvPr/>
                </p:nvSpPr>
                <p:spPr>
                  <a:xfrm>
                    <a:off x="18663474" y="4443889"/>
                    <a:ext cx="2573872" cy="1476322"/>
                  </a:xfrm>
                  <a:custGeom>
                    <a:avLst/>
                    <a:gdLst>
                      <a:gd name="connsiteX0" fmla="*/ 1089311 w 2573872"/>
                      <a:gd name="connsiteY0" fmla="*/ 1454763 h 1476322"/>
                      <a:gd name="connsiteX1" fmla="*/ 2537513 w 2573872"/>
                      <a:gd name="connsiteY1" fmla="*/ 629478 h 1476322"/>
                      <a:gd name="connsiteX2" fmla="*/ 2521703 w 2573872"/>
                      <a:gd name="connsiteY2" fmla="*/ 509321 h 1476322"/>
                      <a:gd name="connsiteX3" fmla="*/ 1690093 w 2573872"/>
                      <a:gd name="connsiteY3" fmla="*/ 28695 h 1476322"/>
                      <a:gd name="connsiteX4" fmla="*/ 1484562 w 2573872"/>
                      <a:gd name="connsiteY4" fmla="*/ 19209 h 1476322"/>
                      <a:gd name="connsiteX5" fmla="*/ 36360 w 2573872"/>
                      <a:gd name="connsiteY5" fmla="*/ 844495 h 1476322"/>
                      <a:gd name="connsiteX6" fmla="*/ 52170 w 2573872"/>
                      <a:gd name="connsiteY6" fmla="*/ 964651 h 1476322"/>
                      <a:gd name="connsiteX7" fmla="*/ 886942 w 2573872"/>
                      <a:gd name="connsiteY7" fmla="*/ 1445277 h 1476322"/>
                      <a:gd name="connsiteX8" fmla="*/ 1089311 w 2573872"/>
                      <a:gd name="connsiteY8" fmla="*/ 1454763 h 1476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73872" h="1476322">
                        <a:moveTo>
                          <a:pt x="1089311" y="1454763"/>
                        </a:moveTo>
                        <a:lnTo>
                          <a:pt x="2537513" y="629478"/>
                        </a:lnTo>
                        <a:cubicBezTo>
                          <a:pt x="2591267" y="597858"/>
                          <a:pt x="2584943" y="544103"/>
                          <a:pt x="2521703" y="509321"/>
                        </a:cubicBezTo>
                        <a:lnTo>
                          <a:pt x="1690093" y="28695"/>
                        </a:lnTo>
                        <a:cubicBezTo>
                          <a:pt x="1630015" y="-6087"/>
                          <a:pt x="1535155" y="-9249"/>
                          <a:pt x="1484562" y="19209"/>
                        </a:cubicBezTo>
                        <a:lnTo>
                          <a:pt x="36360" y="844495"/>
                        </a:lnTo>
                        <a:cubicBezTo>
                          <a:pt x="-17394" y="876115"/>
                          <a:pt x="-11070" y="929869"/>
                          <a:pt x="52170" y="964651"/>
                        </a:cubicBezTo>
                        <a:lnTo>
                          <a:pt x="886942" y="1445277"/>
                        </a:lnTo>
                        <a:cubicBezTo>
                          <a:pt x="943858" y="1483222"/>
                          <a:pt x="1035556" y="1486384"/>
                          <a:pt x="1089311" y="1454763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72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9200598" y="4708827"/>
                    <a:ext cx="1492646" cy="865046"/>
                    <a:chOff x="19200598" y="4708827"/>
                    <a:chExt cx="1492646" cy="865046"/>
                  </a:xfrm>
                  <a:solidFill>
                    <a:srgbClr val="000000"/>
                  </a:solidFill>
                </p:grpSpPr>
                <p:sp>
                  <p:nvSpPr>
                    <p:cNvPr id="173" name="Polyline: figure 172">
                      <a:extLst>
                        <a:ext uri="{FF2B5EF4-FFF2-40B4-BE49-F238E27FC236}">
                          <a16:creationId xmlns:a16="http://schemas.microsoft.com/office/drawing/2014/main" id="{80B00E21-9BD1-4C64-BD93-992F487E0A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01252" y="4708827"/>
                      <a:ext cx="1491992" cy="865046"/>
                    </a:xfrm>
                    <a:custGeom>
                      <a:avLst/>
                      <a:gdLst>
                        <a:gd name="connsiteX0" fmla="*/ 510426 w 1491992"/>
                        <a:gd name="connsiteY0" fmla="*/ 854652 h 865046"/>
                        <a:gd name="connsiteX1" fmla="*/ 1474841 w 1491992"/>
                        <a:gd name="connsiteY1" fmla="*/ 294976 h 865046"/>
                        <a:gd name="connsiteX2" fmla="*/ 1468517 w 1491992"/>
                        <a:gd name="connsiteY2" fmla="*/ 238059 h 865046"/>
                        <a:gd name="connsiteX3" fmla="*/ 1079589 w 1491992"/>
                        <a:gd name="connsiteY3" fmla="*/ 13556 h 865046"/>
                        <a:gd name="connsiteX4" fmla="*/ 981567 w 1491992"/>
                        <a:gd name="connsiteY4" fmla="*/ 10394 h 865046"/>
                        <a:gd name="connsiteX5" fmla="*/ 17153 w 1491992"/>
                        <a:gd name="connsiteY5" fmla="*/ 570071 h 865046"/>
                        <a:gd name="connsiteX6" fmla="*/ 23477 w 1491992"/>
                        <a:gd name="connsiteY6" fmla="*/ 626987 h 865046"/>
                        <a:gd name="connsiteX7" fmla="*/ 412404 w 1491992"/>
                        <a:gd name="connsiteY7" fmla="*/ 851490 h 865046"/>
                        <a:gd name="connsiteX8" fmla="*/ 510426 w 1491992"/>
                        <a:gd name="connsiteY8" fmla="*/ 854652 h 8650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1992" h="865046">
                          <a:moveTo>
                            <a:pt x="510426" y="854652"/>
                          </a:moveTo>
                          <a:lnTo>
                            <a:pt x="1474841" y="294976"/>
                          </a:lnTo>
                          <a:cubicBezTo>
                            <a:pt x="1500137" y="279165"/>
                            <a:pt x="1496975" y="257031"/>
                            <a:pt x="1468517" y="238059"/>
                          </a:cubicBezTo>
                          <a:lnTo>
                            <a:pt x="1079589" y="13556"/>
                          </a:lnTo>
                          <a:cubicBezTo>
                            <a:pt x="1051131" y="-2254"/>
                            <a:pt x="1006862" y="-5416"/>
                            <a:pt x="981567" y="10394"/>
                          </a:cubicBezTo>
                          <a:lnTo>
                            <a:pt x="17153" y="570071"/>
                          </a:lnTo>
                          <a:cubicBezTo>
                            <a:pt x="-8144" y="585881"/>
                            <a:pt x="-4982" y="608015"/>
                            <a:pt x="23477" y="626987"/>
                          </a:cubicBezTo>
                          <a:lnTo>
                            <a:pt x="412404" y="851490"/>
                          </a:lnTo>
                          <a:cubicBezTo>
                            <a:pt x="444024" y="867300"/>
                            <a:pt x="485130" y="870462"/>
                            <a:pt x="510426" y="854652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174" name="Drawing 59">
                      <a:extLst>
                        <a:ext uri="{FF2B5EF4-FFF2-40B4-BE49-F238E27FC236}">
                          <a16:creationId xmlns:a16="http://schemas.microsoft.com/office/drawing/2014/main" id="{568B0BD3-97B0-4EAD-A6B5-41C7B9166F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9604961" y="4957163"/>
                      <a:ext cx="687737" cy="396832"/>
                      <a:chOff x="19604961" y="4957163"/>
                      <a:chExt cx="687737" cy="396832"/>
                    </a:xfrm>
                    <a:solidFill>
                      <a:srgbClr val="000000"/>
                    </a:solidFill>
                  </p:grpSpPr>
                  <p:sp>
                    <p:nvSpPr>
                      <p:cNvPr id="175" name="Polyline: figure 174">
                        <a:extLst>
                          <a:ext uri="{FF2B5EF4-FFF2-40B4-BE49-F238E27FC236}">
                            <a16:creationId xmlns:a16="http://schemas.microsoft.com/office/drawing/2014/main" id="{ABF5AA85-10F1-40BE-B005-A0B007E2FA7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164637" y="4957163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2 h 74307"/>
                          <a:gd name="connsiteX4" fmla="*/ 59288 w 128061"/>
                          <a:gd name="connsiteY4" fmla="*/ 2372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4" y="-791"/>
                              <a:pt x="62450" y="-791"/>
                              <a:pt x="59288" y="2372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76" name="Polyline: figure 175">
                        <a:extLst>
                          <a:ext uri="{FF2B5EF4-FFF2-40B4-BE49-F238E27FC236}">
                            <a16:creationId xmlns:a16="http://schemas.microsoft.com/office/drawing/2014/main" id="{4AC939AE-21F2-41A4-A5FF-2D4733CB297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978078" y="5064671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1 w 128061"/>
                          <a:gd name="connsiteY5" fmla="*/ 33992 h 74307"/>
                          <a:gd name="connsiteX6" fmla="*/ 2371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77" name="Polyline: figure 176">
                        <a:extLst>
                          <a:ext uri="{FF2B5EF4-FFF2-40B4-BE49-F238E27FC236}">
                            <a16:creationId xmlns:a16="http://schemas.microsoft.com/office/drawing/2014/main" id="{7EA383FA-C220-45FC-A636-05944DFDF53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791519" y="5172180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78" name="Polyline: figure 177">
                        <a:extLst>
                          <a:ext uri="{FF2B5EF4-FFF2-40B4-BE49-F238E27FC236}">
                            <a16:creationId xmlns:a16="http://schemas.microsoft.com/office/drawing/2014/main" id="{C7512A7A-BE39-45EB-BFCA-F40C056A40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9604961" y="5279688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1 w 128061"/>
                          <a:gd name="connsiteY5" fmla="*/ 33992 h 74307"/>
                          <a:gd name="connsiteX6" fmla="*/ 2371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179" name="Polyline: figure 178">
                      <a:extLst>
                        <a:ext uri="{FF2B5EF4-FFF2-40B4-BE49-F238E27FC236}">
                          <a16:creationId xmlns:a16="http://schemas.microsoft.com/office/drawing/2014/main" id="{69060DD1-1CAB-4D01-AE20-50977AA456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200598" y="4711989"/>
                      <a:ext cx="1492646" cy="620662"/>
                    </a:xfrm>
                    <a:custGeom>
                      <a:avLst/>
                      <a:gdLst>
                        <a:gd name="connsiteX0" fmla="*/ 1475494 w 1492646"/>
                        <a:gd name="connsiteY0" fmla="*/ 291813 h 620662"/>
                        <a:gd name="connsiteX1" fmla="*/ 1475494 w 1492646"/>
                        <a:gd name="connsiteY1" fmla="*/ 291813 h 620662"/>
                        <a:gd name="connsiteX2" fmla="*/ 1469170 w 1492646"/>
                        <a:gd name="connsiteY2" fmla="*/ 288652 h 620662"/>
                        <a:gd name="connsiteX3" fmla="*/ 1080242 w 1492646"/>
                        <a:gd name="connsiteY3" fmla="*/ 64149 h 620662"/>
                        <a:gd name="connsiteX4" fmla="*/ 982220 w 1492646"/>
                        <a:gd name="connsiteY4" fmla="*/ 60987 h 620662"/>
                        <a:gd name="connsiteX5" fmla="*/ 17806 w 1492646"/>
                        <a:gd name="connsiteY5" fmla="*/ 620663 h 620662"/>
                        <a:gd name="connsiteX6" fmla="*/ 17806 w 1492646"/>
                        <a:gd name="connsiteY6" fmla="*/ 570071 h 620662"/>
                        <a:gd name="connsiteX7" fmla="*/ 982220 w 1492646"/>
                        <a:gd name="connsiteY7" fmla="*/ 10394 h 620662"/>
                        <a:gd name="connsiteX8" fmla="*/ 1080242 w 1492646"/>
                        <a:gd name="connsiteY8" fmla="*/ 13556 h 620662"/>
                        <a:gd name="connsiteX9" fmla="*/ 1469170 w 1492646"/>
                        <a:gd name="connsiteY9" fmla="*/ 238059 h 620662"/>
                        <a:gd name="connsiteX10" fmla="*/ 1475494 w 1492646"/>
                        <a:gd name="connsiteY10" fmla="*/ 291813 h 620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92646" h="620662">
                          <a:moveTo>
                            <a:pt x="1475494" y="291813"/>
                          </a:moveTo>
                          <a:lnTo>
                            <a:pt x="1475494" y="291813"/>
                          </a:lnTo>
                          <a:cubicBezTo>
                            <a:pt x="1472332" y="291813"/>
                            <a:pt x="1469170" y="288652"/>
                            <a:pt x="1469170" y="288652"/>
                          </a:cubicBezTo>
                          <a:lnTo>
                            <a:pt x="1080242" y="64149"/>
                          </a:lnTo>
                          <a:cubicBezTo>
                            <a:pt x="1051784" y="48339"/>
                            <a:pt x="1007516" y="45176"/>
                            <a:pt x="982220" y="60987"/>
                          </a:cubicBezTo>
                          <a:lnTo>
                            <a:pt x="17806" y="620663"/>
                          </a:lnTo>
                          <a:cubicBezTo>
                            <a:pt x="-4328" y="604853"/>
                            <a:pt x="-7490" y="582719"/>
                            <a:pt x="17806" y="570071"/>
                          </a:cubicBezTo>
                          <a:lnTo>
                            <a:pt x="982220" y="10394"/>
                          </a:lnTo>
                          <a:cubicBezTo>
                            <a:pt x="1007516" y="-5416"/>
                            <a:pt x="1051784" y="-2254"/>
                            <a:pt x="1080242" y="13556"/>
                          </a:cubicBezTo>
                          <a:lnTo>
                            <a:pt x="1469170" y="238059"/>
                          </a:lnTo>
                          <a:cubicBezTo>
                            <a:pt x="1497628" y="253869"/>
                            <a:pt x="1500790" y="279166"/>
                            <a:pt x="1475494" y="291813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180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778884" y="5856487"/>
                  <a:ext cx="664022" cy="673792"/>
                  <a:chOff x="18778884" y="5856487"/>
                  <a:chExt cx="664022" cy="673792"/>
                </a:xfrm>
                <a:solidFill>
                  <a:srgbClr val="000000"/>
                </a:solidFill>
              </p:grpSpPr>
              <p:sp>
                <p:nvSpPr>
                  <p:cNvPr id="181" name="Polyline: figure 180">
                    <a:extLst>
                      <a:ext uri="{FF2B5EF4-FFF2-40B4-BE49-F238E27FC236}">
                        <a16:creationId xmlns:a16="http://schemas.microsoft.com/office/drawing/2014/main" id="{5651CA5D-82B9-4BC7-890E-40AAC334FB1A}"/>
                      </a:ext>
                    </a:extLst>
                  </p:cNvPr>
                  <p:cNvSpPr/>
                  <p:nvPr/>
                </p:nvSpPr>
                <p:spPr>
                  <a:xfrm>
                    <a:off x="18778884" y="5856487"/>
                    <a:ext cx="664022" cy="673792"/>
                  </a:xfrm>
                  <a:custGeom>
                    <a:avLst/>
                    <a:gdLst>
                      <a:gd name="connsiteX0" fmla="*/ 603945 w 664022"/>
                      <a:gd name="connsiteY0" fmla="*/ 668244 h 673792"/>
                      <a:gd name="connsiteX1" fmla="*/ 56916 w 664022"/>
                      <a:gd name="connsiteY1" fmla="*/ 352043 h 673792"/>
                      <a:gd name="connsiteX2" fmla="*/ 0 w 664022"/>
                      <a:gd name="connsiteY2" fmla="*/ 244534 h 673792"/>
                      <a:gd name="connsiteX3" fmla="*/ 0 w 664022"/>
                      <a:gd name="connsiteY3" fmla="*/ 48489 h 673792"/>
                      <a:gd name="connsiteX4" fmla="*/ 56916 w 664022"/>
                      <a:gd name="connsiteY4" fmla="*/ 7383 h 673792"/>
                      <a:gd name="connsiteX5" fmla="*/ 607106 w 664022"/>
                      <a:gd name="connsiteY5" fmla="*/ 320422 h 673792"/>
                      <a:gd name="connsiteX6" fmla="*/ 664023 w 664022"/>
                      <a:gd name="connsiteY6" fmla="*/ 427931 h 673792"/>
                      <a:gd name="connsiteX7" fmla="*/ 664023 w 664022"/>
                      <a:gd name="connsiteY7" fmla="*/ 623976 h 673792"/>
                      <a:gd name="connsiteX8" fmla="*/ 603945 w 664022"/>
                      <a:gd name="connsiteY8" fmla="*/ 668244 h 673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3792">
                        <a:moveTo>
                          <a:pt x="603945" y="668244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5082"/>
                          <a:pt x="635565" y="684054"/>
                          <a:pt x="603945" y="668244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2" name="Polyline: figure 181">
                    <a:extLst>
                      <a:ext uri="{FF2B5EF4-FFF2-40B4-BE49-F238E27FC236}">
                        <a16:creationId xmlns:a16="http://schemas.microsoft.com/office/drawing/2014/main" id="{7BCE571F-D974-4030-B363-C5E5BC750801}"/>
                      </a:ext>
                    </a:extLst>
                  </p:cNvPr>
                  <p:cNvSpPr/>
                  <p:nvPr/>
                </p:nvSpPr>
                <p:spPr>
                  <a:xfrm>
                    <a:off x="18778884" y="5857546"/>
                    <a:ext cx="651374" cy="672365"/>
                  </a:xfrm>
                  <a:custGeom>
                    <a:avLst/>
                    <a:gdLst>
                      <a:gd name="connsiteX0" fmla="*/ 28458 w 651374"/>
                      <a:gd name="connsiteY0" fmla="*/ 0 h 672365"/>
                      <a:gd name="connsiteX1" fmla="*/ 15810 w 651374"/>
                      <a:gd name="connsiteY1" fmla="*/ 41106 h 672365"/>
                      <a:gd name="connsiteX2" fmla="*/ 15810 w 651374"/>
                      <a:gd name="connsiteY2" fmla="*/ 237151 h 672365"/>
                      <a:gd name="connsiteX3" fmla="*/ 72726 w 651374"/>
                      <a:gd name="connsiteY3" fmla="*/ 344660 h 672365"/>
                      <a:gd name="connsiteX4" fmla="*/ 622917 w 651374"/>
                      <a:gd name="connsiteY4" fmla="*/ 657699 h 672365"/>
                      <a:gd name="connsiteX5" fmla="*/ 651375 w 651374"/>
                      <a:gd name="connsiteY5" fmla="*/ 664023 h 672365"/>
                      <a:gd name="connsiteX6" fmla="*/ 610269 w 651374"/>
                      <a:gd name="connsiteY6" fmla="*/ 664023 h 672365"/>
                      <a:gd name="connsiteX7" fmla="*/ 56916 w 651374"/>
                      <a:gd name="connsiteY7" fmla="*/ 350983 h 672365"/>
                      <a:gd name="connsiteX8" fmla="*/ 0 w 651374"/>
                      <a:gd name="connsiteY8" fmla="*/ 243475 h 672365"/>
                      <a:gd name="connsiteX9" fmla="*/ 0 w 651374"/>
                      <a:gd name="connsiteY9" fmla="*/ 47430 h 672365"/>
                      <a:gd name="connsiteX10" fmla="*/ 28458 w 651374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51374" h="672365">
                        <a:moveTo>
                          <a:pt x="28458" y="0"/>
                        </a:moveTo>
                        <a:cubicBezTo>
                          <a:pt x="18972" y="9486"/>
                          <a:pt x="15810" y="22134"/>
                          <a:pt x="15810" y="41106"/>
                        </a:cubicBezTo>
                        <a:lnTo>
                          <a:pt x="15810" y="237151"/>
                        </a:lnTo>
                        <a:cubicBezTo>
                          <a:pt x="15810" y="278257"/>
                          <a:pt x="41106" y="325687"/>
                          <a:pt x="72726" y="344660"/>
                        </a:cubicBezTo>
                        <a:lnTo>
                          <a:pt x="622917" y="657699"/>
                        </a:lnTo>
                        <a:cubicBezTo>
                          <a:pt x="632403" y="664023"/>
                          <a:pt x="641889" y="664023"/>
                          <a:pt x="651375" y="664023"/>
                        </a:cubicBezTo>
                        <a:cubicBezTo>
                          <a:pt x="641889" y="673509"/>
                          <a:pt x="626079" y="676671"/>
                          <a:pt x="610269" y="664023"/>
                        </a:cubicBezTo>
                        <a:lnTo>
                          <a:pt x="56916" y="350983"/>
                        </a:lnTo>
                        <a:cubicBezTo>
                          <a:pt x="25296" y="332011"/>
                          <a:pt x="0" y="284581"/>
                          <a:pt x="0" y="243475"/>
                        </a:cubicBezTo>
                        <a:lnTo>
                          <a:pt x="0" y="47430"/>
                        </a:lnTo>
                        <a:cubicBezTo>
                          <a:pt x="0" y="22134"/>
                          <a:pt x="12648" y="3162"/>
                          <a:pt x="28458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83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8987578" y="6096673"/>
                    <a:ext cx="243474" cy="215586"/>
                    <a:chOff x="18987578" y="6096673"/>
                    <a:chExt cx="243474" cy="215586"/>
                  </a:xfrm>
                  <a:solidFill>
                    <a:srgbClr val="000000"/>
                  </a:solidFill>
                </p:grpSpPr>
                <p:sp>
                  <p:nvSpPr>
                    <p:cNvPr id="184" name="Polyline: figure 183">
                      <a:extLst>
                        <a:ext uri="{FF2B5EF4-FFF2-40B4-BE49-F238E27FC236}">
                          <a16:creationId xmlns:a16="http://schemas.microsoft.com/office/drawing/2014/main" id="{F8CC022F-075B-4FC2-9F3B-B5BEB8C58B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55164" y="6194696"/>
                      <a:ext cx="75888" cy="117563"/>
                    </a:xfrm>
                    <a:custGeom>
                      <a:avLst/>
                      <a:gdLst>
                        <a:gd name="connsiteX0" fmla="*/ 63240 w 75888"/>
                        <a:gd name="connsiteY0" fmla="*/ 115018 h 117563"/>
                        <a:gd name="connsiteX1" fmla="*/ 12648 w 75888"/>
                        <a:gd name="connsiteY1" fmla="*/ 86560 h 117563"/>
                        <a:gd name="connsiteX2" fmla="*/ 0 w 75888"/>
                        <a:gd name="connsiteY2" fmla="*/ 64426 h 117563"/>
                        <a:gd name="connsiteX3" fmla="*/ 0 w 75888"/>
                        <a:gd name="connsiteY3" fmla="*/ 10672 h 117563"/>
                        <a:gd name="connsiteX4" fmla="*/ 12648 w 75888"/>
                        <a:gd name="connsiteY4" fmla="*/ 1186 h 117563"/>
                        <a:gd name="connsiteX5" fmla="*/ 63240 w 75888"/>
                        <a:gd name="connsiteY5" fmla="*/ 29644 h 117563"/>
                        <a:gd name="connsiteX6" fmla="*/ 75888 w 75888"/>
                        <a:gd name="connsiteY6" fmla="*/ 51778 h 117563"/>
                        <a:gd name="connsiteX7" fmla="*/ 75888 w 75888"/>
                        <a:gd name="connsiteY7" fmla="*/ 105532 h 117563"/>
                        <a:gd name="connsiteX8" fmla="*/ 63240 w 75888"/>
                        <a:gd name="connsiteY8" fmla="*/ 115018 h 11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21342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85" name="Polyline: figure 184">
                      <a:extLst>
                        <a:ext uri="{FF2B5EF4-FFF2-40B4-BE49-F238E27FC236}">
                          <a16:creationId xmlns:a16="http://schemas.microsoft.com/office/drawing/2014/main" id="{45EDD99C-AA53-4A89-9C5F-FBEE915DC3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87578" y="6096673"/>
                      <a:ext cx="75888" cy="119320"/>
                    </a:xfrm>
                    <a:custGeom>
                      <a:avLst/>
                      <a:gdLst>
                        <a:gd name="connsiteX0" fmla="*/ 63240 w 75888"/>
                        <a:gd name="connsiteY0" fmla="*/ 118180 h 119320"/>
                        <a:gd name="connsiteX1" fmla="*/ 12648 w 75888"/>
                        <a:gd name="connsiteY1" fmla="*/ 89722 h 119320"/>
                        <a:gd name="connsiteX2" fmla="*/ 0 w 75888"/>
                        <a:gd name="connsiteY2" fmla="*/ 67588 h 119320"/>
                        <a:gd name="connsiteX3" fmla="*/ 0 w 75888"/>
                        <a:gd name="connsiteY3" fmla="*/ 10672 h 119320"/>
                        <a:gd name="connsiteX4" fmla="*/ 12648 w 75888"/>
                        <a:gd name="connsiteY4" fmla="*/ 1186 h 119320"/>
                        <a:gd name="connsiteX5" fmla="*/ 63240 w 75888"/>
                        <a:gd name="connsiteY5" fmla="*/ 29644 h 119320"/>
                        <a:gd name="connsiteX6" fmla="*/ 75888 w 75888"/>
                        <a:gd name="connsiteY6" fmla="*/ 51778 h 119320"/>
                        <a:gd name="connsiteX7" fmla="*/ 75888 w 75888"/>
                        <a:gd name="connsiteY7" fmla="*/ 105532 h 119320"/>
                        <a:gd name="connsiteX8" fmla="*/ 63240 w 75888"/>
                        <a:gd name="connsiteY8" fmla="*/ 118180 h 119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9320">
                          <a:moveTo>
                            <a:pt x="63240" y="118180"/>
                          </a:moveTo>
                          <a:lnTo>
                            <a:pt x="12648" y="89722"/>
                          </a:lnTo>
                          <a:cubicBezTo>
                            <a:pt x="6324" y="86560"/>
                            <a:pt x="0" y="73912"/>
                            <a:pt x="0" y="67588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8180"/>
                            <a:pt x="69564" y="121342"/>
                            <a:pt x="63240" y="118180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186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775723" y="7276231"/>
                  <a:ext cx="664022" cy="673424"/>
                  <a:chOff x="18775723" y="7276231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187" name="Polyline: figure 186">
                    <a:extLst>
                      <a:ext uri="{FF2B5EF4-FFF2-40B4-BE49-F238E27FC236}">
                        <a16:creationId xmlns:a16="http://schemas.microsoft.com/office/drawing/2014/main" id="{82FB60B0-3199-4493-B427-B18308EC9C71}"/>
                      </a:ext>
                    </a:extLst>
                  </p:cNvPr>
                  <p:cNvSpPr/>
                  <p:nvPr/>
                </p:nvSpPr>
                <p:spPr>
                  <a:xfrm>
                    <a:off x="18775723" y="7276231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89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3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4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88" name="Polyline: figure 187">
                    <a:extLst>
                      <a:ext uri="{FF2B5EF4-FFF2-40B4-BE49-F238E27FC236}">
                        <a16:creationId xmlns:a16="http://schemas.microsoft.com/office/drawing/2014/main" id="{74ABF696-54F7-4562-AA65-2EFB15E6EADA}"/>
                      </a:ext>
                    </a:extLst>
                  </p:cNvPr>
                  <p:cNvSpPr/>
                  <p:nvPr/>
                </p:nvSpPr>
                <p:spPr>
                  <a:xfrm>
                    <a:off x="18781559" y="7277290"/>
                    <a:ext cx="648700" cy="672364"/>
                  </a:xfrm>
                  <a:custGeom>
                    <a:avLst/>
                    <a:gdLst>
                      <a:gd name="connsiteX0" fmla="*/ 25784 w 648700"/>
                      <a:gd name="connsiteY0" fmla="*/ 0 h 672364"/>
                      <a:gd name="connsiteX1" fmla="*/ 13136 w 648700"/>
                      <a:gd name="connsiteY1" fmla="*/ 41106 h 672364"/>
                      <a:gd name="connsiteX2" fmla="*/ 13136 w 648700"/>
                      <a:gd name="connsiteY2" fmla="*/ 237151 h 672364"/>
                      <a:gd name="connsiteX3" fmla="*/ 70052 w 648700"/>
                      <a:gd name="connsiteY3" fmla="*/ 344659 h 672364"/>
                      <a:gd name="connsiteX4" fmla="*/ 620242 w 648700"/>
                      <a:gd name="connsiteY4" fmla="*/ 657699 h 672364"/>
                      <a:gd name="connsiteX5" fmla="*/ 648701 w 648700"/>
                      <a:gd name="connsiteY5" fmla="*/ 664023 h 672364"/>
                      <a:gd name="connsiteX6" fmla="*/ 607594 w 648700"/>
                      <a:gd name="connsiteY6" fmla="*/ 664023 h 672364"/>
                      <a:gd name="connsiteX7" fmla="*/ 57404 w 648700"/>
                      <a:gd name="connsiteY7" fmla="*/ 350984 h 672364"/>
                      <a:gd name="connsiteX8" fmla="*/ 488 w 648700"/>
                      <a:gd name="connsiteY8" fmla="*/ 243475 h 672364"/>
                      <a:gd name="connsiteX9" fmla="*/ 488 w 648700"/>
                      <a:gd name="connsiteY9" fmla="*/ 47430 h 672364"/>
                      <a:gd name="connsiteX10" fmla="*/ 25784 w 648700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4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59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4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89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8987578" y="7516417"/>
                    <a:ext cx="243474" cy="214226"/>
                    <a:chOff x="18987578" y="7516417"/>
                    <a:chExt cx="243474" cy="214226"/>
                  </a:xfrm>
                  <a:solidFill>
                    <a:srgbClr val="a688fc"/>
                  </a:solidFill>
                </p:grpSpPr>
                <p:sp>
                  <p:nvSpPr>
                    <p:cNvPr id="190" name="Polyline: figure 189">
                      <a:extLst>
                        <a:ext uri="{FF2B5EF4-FFF2-40B4-BE49-F238E27FC236}">
                          <a16:creationId xmlns:a16="http://schemas.microsoft.com/office/drawing/2014/main" id="{471EAE87-0E6E-49D3-A0CD-B269E3705B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55164" y="7614440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2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91" name="Polyline: figure 190">
                      <a:extLst>
                        <a:ext uri="{FF2B5EF4-FFF2-40B4-BE49-F238E27FC236}">
                          <a16:creationId xmlns:a16="http://schemas.microsoft.com/office/drawing/2014/main" id="{E4C517CE-36B7-437F-A706-1E6585258E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87578" y="7516417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1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1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192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775723" y="7984522"/>
                  <a:ext cx="664022" cy="673423"/>
                  <a:chOff x="18775723" y="7984522"/>
                  <a:chExt cx="664022" cy="673423"/>
                </a:xfrm>
                <a:solidFill>
                  <a:srgbClr val="000000"/>
                </a:solidFill>
              </p:grpSpPr>
              <p:sp>
                <p:nvSpPr>
                  <p:cNvPr id="193" name="Polyline: figure 192">
                    <a:extLst>
                      <a:ext uri="{FF2B5EF4-FFF2-40B4-BE49-F238E27FC236}">
                        <a16:creationId xmlns:a16="http://schemas.microsoft.com/office/drawing/2014/main" id="{7B6FA201-8037-480C-9025-39AA6D936C91}"/>
                      </a:ext>
                    </a:extLst>
                  </p:cNvPr>
                  <p:cNvSpPr/>
                  <p:nvPr/>
                </p:nvSpPr>
                <p:spPr>
                  <a:xfrm>
                    <a:off x="18775723" y="7984522"/>
                    <a:ext cx="664022" cy="672464"/>
                  </a:xfrm>
                  <a:custGeom>
                    <a:avLst/>
                    <a:gdLst>
                      <a:gd name="connsiteX0" fmla="*/ 607106 w 664022"/>
                      <a:gd name="connsiteY0" fmla="*/ 665082 h 672464"/>
                      <a:gd name="connsiteX1" fmla="*/ 56916 w 664022"/>
                      <a:gd name="connsiteY1" fmla="*/ 352043 h 672464"/>
                      <a:gd name="connsiteX2" fmla="*/ 0 w 664022"/>
                      <a:gd name="connsiteY2" fmla="*/ 244534 h 672464"/>
                      <a:gd name="connsiteX3" fmla="*/ 0 w 664022"/>
                      <a:gd name="connsiteY3" fmla="*/ 48489 h 672464"/>
                      <a:gd name="connsiteX4" fmla="*/ 56916 w 664022"/>
                      <a:gd name="connsiteY4" fmla="*/ 7383 h 672464"/>
                      <a:gd name="connsiteX5" fmla="*/ 607106 w 664022"/>
                      <a:gd name="connsiteY5" fmla="*/ 320422 h 672464"/>
                      <a:gd name="connsiteX6" fmla="*/ 664023 w 664022"/>
                      <a:gd name="connsiteY6" fmla="*/ 427931 h 672464"/>
                      <a:gd name="connsiteX7" fmla="*/ 664023 w 664022"/>
                      <a:gd name="connsiteY7" fmla="*/ 623976 h 672464"/>
                      <a:gd name="connsiteX8" fmla="*/ 607106 w 664022"/>
                      <a:gd name="connsiteY8" fmla="*/ 665082 h 6724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4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94" name="Polyline: figure 193">
                    <a:extLst>
                      <a:ext uri="{FF2B5EF4-FFF2-40B4-BE49-F238E27FC236}">
                        <a16:creationId xmlns:a16="http://schemas.microsoft.com/office/drawing/2014/main" id="{B28B2678-95CB-4BFF-96B7-12669194AF2B}"/>
                      </a:ext>
                    </a:extLst>
                  </p:cNvPr>
                  <p:cNvSpPr/>
                  <p:nvPr/>
                </p:nvSpPr>
                <p:spPr>
                  <a:xfrm>
                    <a:off x="18781559" y="7985581"/>
                    <a:ext cx="648700" cy="672365"/>
                  </a:xfrm>
                  <a:custGeom>
                    <a:avLst/>
                    <a:gdLst>
                      <a:gd name="connsiteX0" fmla="*/ 25784 w 648700"/>
                      <a:gd name="connsiteY0" fmla="*/ 0 h 672365"/>
                      <a:gd name="connsiteX1" fmla="*/ 13136 w 648700"/>
                      <a:gd name="connsiteY1" fmla="*/ 41106 h 672365"/>
                      <a:gd name="connsiteX2" fmla="*/ 13136 w 648700"/>
                      <a:gd name="connsiteY2" fmla="*/ 237151 h 672365"/>
                      <a:gd name="connsiteX3" fmla="*/ 70052 w 648700"/>
                      <a:gd name="connsiteY3" fmla="*/ 344660 h 672365"/>
                      <a:gd name="connsiteX4" fmla="*/ 620242 w 648700"/>
                      <a:gd name="connsiteY4" fmla="*/ 657699 h 672365"/>
                      <a:gd name="connsiteX5" fmla="*/ 648701 w 648700"/>
                      <a:gd name="connsiteY5" fmla="*/ 664023 h 672365"/>
                      <a:gd name="connsiteX6" fmla="*/ 607594 w 648700"/>
                      <a:gd name="connsiteY6" fmla="*/ 664023 h 672365"/>
                      <a:gd name="connsiteX7" fmla="*/ 57404 w 648700"/>
                      <a:gd name="connsiteY7" fmla="*/ 350984 h 672365"/>
                      <a:gd name="connsiteX8" fmla="*/ 488 w 648700"/>
                      <a:gd name="connsiteY8" fmla="*/ 243475 h 672365"/>
                      <a:gd name="connsiteX9" fmla="*/ 488 w 648700"/>
                      <a:gd name="connsiteY9" fmla="*/ 47430 h 672365"/>
                      <a:gd name="connsiteX10" fmla="*/ 25784 w 648700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5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60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4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95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8987578" y="8224708"/>
                    <a:ext cx="243474" cy="214226"/>
                    <a:chOff x="18987578" y="8224708"/>
                    <a:chExt cx="243474" cy="214226"/>
                  </a:xfrm>
                  <a:solidFill>
                    <a:srgbClr val="000000"/>
                  </a:solidFill>
                </p:grpSpPr>
                <p:sp>
                  <p:nvSpPr>
                    <p:cNvPr id="196" name="Polyline: figure 195">
                      <a:extLst>
                        <a:ext uri="{FF2B5EF4-FFF2-40B4-BE49-F238E27FC236}">
                          <a16:creationId xmlns:a16="http://schemas.microsoft.com/office/drawing/2014/main" id="{816BECD5-BC63-4F61-8095-43E79C7759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55164" y="8322731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1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1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97" name="Polyline: figure 196">
                      <a:extLst>
                        <a:ext uri="{FF2B5EF4-FFF2-40B4-BE49-F238E27FC236}">
                          <a16:creationId xmlns:a16="http://schemas.microsoft.com/office/drawing/2014/main" id="{CBD6B2A7-004A-4AC0-BC90-A4E429092E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87578" y="8224708"/>
                      <a:ext cx="75888" cy="117564"/>
                    </a:xfrm>
                    <a:custGeom>
                      <a:avLst/>
                      <a:gdLst>
                        <a:gd name="connsiteX0" fmla="*/ 63240 w 75888"/>
                        <a:gd name="connsiteY0" fmla="*/ 115019 h 117564"/>
                        <a:gd name="connsiteX1" fmla="*/ 12648 w 75888"/>
                        <a:gd name="connsiteY1" fmla="*/ 86560 h 117564"/>
                        <a:gd name="connsiteX2" fmla="*/ 0 w 75888"/>
                        <a:gd name="connsiteY2" fmla="*/ 64426 h 117564"/>
                        <a:gd name="connsiteX3" fmla="*/ 0 w 75888"/>
                        <a:gd name="connsiteY3" fmla="*/ 10672 h 117564"/>
                        <a:gd name="connsiteX4" fmla="*/ 12648 w 75888"/>
                        <a:gd name="connsiteY4" fmla="*/ 1186 h 117564"/>
                        <a:gd name="connsiteX5" fmla="*/ 63240 w 75888"/>
                        <a:gd name="connsiteY5" fmla="*/ 29644 h 117564"/>
                        <a:gd name="connsiteX6" fmla="*/ 75888 w 75888"/>
                        <a:gd name="connsiteY6" fmla="*/ 51778 h 117564"/>
                        <a:gd name="connsiteX7" fmla="*/ 75888 w 75888"/>
                        <a:gd name="connsiteY7" fmla="*/ 105532 h 117564"/>
                        <a:gd name="connsiteX8" fmla="*/ 63240 w 75888"/>
                        <a:gd name="connsiteY8" fmla="*/ 115019 h 117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4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9"/>
                            <a:pt x="69564" y="121342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198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8775723" y="6567940"/>
                  <a:ext cx="664022" cy="673424"/>
                  <a:chOff x="18775723" y="6567940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199" name="Polyline: figure 198">
                    <a:extLst>
                      <a:ext uri="{FF2B5EF4-FFF2-40B4-BE49-F238E27FC236}">
                        <a16:creationId xmlns:a16="http://schemas.microsoft.com/office/drawing/2014/main" id="{95C97F15-1D24-4CF5-A7E5-C7820F179238}"/>
                      </a:ext>
                    </a:extLst>
                  </p:cNvPr>
                  <p:cNvSpPr/>
                  <p:nvPr/>
                </p:nvSpPr>
                <p:spPr>
                  <a:xfrm>
                    <a:off x="18775723" y="6567940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89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2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00" name="Polyline: figure 199">
                    <a:extLst>
                      <a:ext uri="{FF2B5EF4-FFF2-40B4-BE49-F238E27FC236}">
                        <a16:creationId xmlns:a16="http://schemas.microsoft.com/office/drawing/2014/main" id="{57CEA2F5-CBDA-4227-B87C-8090E65B6734}"/>
                      </a:ext>
                    </a:extLst>
                  </p:cNvPr>
                  <p:cNvSpPr/>
                  <p:nvPr/>
                </p:nvSpPr>
                <p:spPr>
                  <a:xfrm>
                    <a:off x="18781559" y="6568999"/>
                    <a:ext cx="648700" cy="672365"/>
                  </a:xfrm>
                  <a:custGeom>
                    <a:avLst/>
                    <a:gdLst>
                      <a:gd name="connsiteX0" fmla="*/ 25784 w 648700"/>
                      <a:gd name="connsiteY0" fmla="*/ 0 h 672365"/>
                      <a:gd name="connsiteX1" fmla="*/ 13136 w 648700"/>
                      <a:gd name="connsiteY1" fmla="*/ 41106 h 672365"/>
                      <a:gd name="connsiteX2" fmla="*/ 13136 w 648700"/>
                      <a:gd name="connsiteY2" fmla="*/ 237151 h 672365"/>
                      <a:gd name="connsiteX3" fmla="*/ 70052 w 648700"/>
                      <a:gd name="connsiteY3" fmla="*/ 344660 h 672365"/>
                      <a:gd name="connsiteX4" fmla="*/ 620242 w 648700"/>
                      <a:gd name="connsiteY4" fmla="*/ 657699 h 672365"/>
                      <a:gd name="connsiteX5" fmla="*/ 648701 w 648700"/>
                      <a:gd name="connsiteY5" fmla="*/ 664023 h 672365"/>
                      <a:gd name="connsiteX6" fmla="*/ 607594 w 648700"/>
                      <a:gd name="connsiteY6" fmla="*/ 664023 h 672365"/>
                      <a:gd name="connsiteX7" fmla="*/ 57404 w 648700"/>
                      <a:gd name="connsiteY7" fmla="*/ 350983 h 672365"/>
                      <a:gd name="connsiteX8" fmla="*/ 488 w 648700"/>
                      <a:gd name="connsiteY8" fmla="*/ 243475 h 672365"/>
                      <a:gd name="connsiteX9" fmla="*/ 488 w 648700"/>
                      <a:gd name="connsiteY9" fmla="*/ 47430 h 672365"/>
                      <a:gd name="connsiteX10" fmla="*/ 25784 w 648700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5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60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3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01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8987578" y="6808126"/>
                    <a:ext cx="243474" cy="214226"/>
                    <a:chOff x="18987578" y="6808126"/>
                    <a:chExt cx="243474" cy="214226"/>
                  </a:xfrm>
                  <a:solidFill>
                    <a:srgbClr val="000000"/>
                  </a:solidFill>
                </p:grpSpPr>
                <p:sp>
                  <p:nvSpPr>
                    <p:cNvPr id="202" name="Polyline: figure 201">
                      <a:extLst>
                        <a:ext uri="{FF2B5EF4-FFF2-40B4-BE49-F238E27FC236}">
                          <a16:creationId xmlns:a16="http://schemas.microsoft.com/office/drawing/2014/main" id="{951AF50B-B501-4585-8850-5056920F31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155164" y="6906149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203" name="Polyline: figure 202">
                      <a:extLst>
                        <a:ext uri="{FF2B5EF4-FFF2-40B4-BE49-F238E27FC236}">
                          <a16:creationId xmlns:a16="http://schemas.microsoft.com/office/drawing/2014/main" id="{A4C66748-E228-44EB-A6DE-BEBBC780AD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987578" y="6808126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20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5209571"/>
                <a:ext cx="1366257" cy="1118876"/>
                <a:chOff x="19809433" y="5209571"/>
                <a:chExt cx="1366257" cy="1118876"/>
              </a:xfrm>
              <a:solidFill>
                <a:srgbClr val="000000"/>
              </a:solidFill>
            </p:grpSpPr>
            <p:sp>
              <p:nvSpPr>
                <p:cNvPr id="205" name="Polyline: figure 204">
                  <a:extLst>
                    <a:ext uri="{FF2B5EF4-FFF2-40B4-BE49-F238E27FC236}">
                      <a16:creationId xmlns:a16="http://schemas.microsoft.com/office/drawing/2014/main" id="{15BE712A-9E1C-4ED0-A341-97346F8821B3}"/>
                    </a:ext>
                  </a:extLst>
                </p:cNvPr>
                <p:cNvSpPr/>
                <p:nvPr/>
              </p:nvSpPr>
              <p:spPr>
                <a:xfrm>
                  <a:off x="19809433" y="5209571"/>
                  <a:ext cx="1366257" cy="1118876"/>
                </a:xfrm>
                <a:custGeom>
                  <a:avLst/>
                  <a:gdLst>
                    <a:gd name="connsiteX0" fmla="*/ 50860 w 1366257"/>
                    <a:gd name="connsiteY0" fmla="*/ 1112791 h 1118876"/>
                    <a:gd name="connsiteX1" fmla="*/ 1315665 w 1366257"/>
                    <a:gd name="connsiteY1" fmla="*/ 382365 h 1118876"/>
                    <a:gd name="connsiteX2" fmla="*/ 1366258 w 1366257"/>
                    <a:gd name="connsiteY2" fmla="*/ 284343 h 1118876"/>
                    <a:gd name="connsiteX3" fmla="*/ 1366258 w 1366257"/>
                    <a:gd name="connsiteY3" fmla="*/ 44030 h 1118876"/>
                    <a:gd name="connsiteX4" fmla="*/ 1315665 w 1366257"/>
                    <a:gd name="connsiteY4" fmla="*/ 6086 h 1118876"/>
                    <a:gd name="connsiteX5" fmla="*/ 50860 w 1366257"/>
                    <a:gd name="connsiteY5" fmla="*/ 736511 h 1118876"/>
                    <a:gd name="connsiteX6" fmla="*/ 268 w 1366257"/>
                    <a:gd name="connsiteY6" fmla="*/ 834533 h 1118876"/>
                    <a:gd name="connsiteX7" fmla="*/ 268 w 1366257"/>
                    <a:gd name="connsiteY7" fmla="*/ 1074846 h 1118876"/>
                    <a:gd name="connsiteX8" fmla="*/ 50860 w 1366257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876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12791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6" name="Polyline: figure 205">
                  <a:extLst>
                    <a:ext uri="{FF2B5EF4-FFF2-40B4-BE49-F238E27FC236}">
                      <a16:creationId xmlns:a16="http://schemas.microsoft.com/office/drawing/2014/main" id="{8C691636-222B-4882-8A90-871DA2CCB030}"/>
                    </a:ext>
                  </a:extLst>
                </p:cNvPr>
                <p:cNvSpPr/>
                <p:nvPr/>
              </p:nvSpPr>
              <p:spPr>
                <a:xfrm>
                  <a:off x="19869779" y="5297310"/>
                  <a:ext cx="1242671" cy="944820"/>
                </a:xfrm>
                <a:custGeom>
                  <a:avLst/>
                  <a:gdLst>
                    <a:gd name="connsiteX0" fmla="*/ 25296 w 1242671"/>
                    <a:gd name="connsiteY0" fmla="*/ 942839 h 944820"/>
                    <a:gd name="connsiteX1" fmla="*/ 1217375 w 1242671"/>
                    <a:gd name="connsiteY1" fmla="*/ 253521 h 944820"/>
                    <a:gd name="connsiteX2" fmla="*/ 1242671 w 1242671"/>
                    <a:gd name="connsiteY2" fmla="*/ 202928 h 944820"/>
                    <a:gd name="connsiteX3" fmla="*/ 1242671 w 1242671"/>
                    <a:gd name="connsiteY3" fmla="*/ 22693 h 944820"/>
                    <a:gd name="connsiteX4" fmla="*/ 1217375 w 1242671"/>
                    <a:gd name="connsiteY4" fmla="*/ 3721 h 944820"/>
                    <a:gd name="connsiteX5" fmla="*/ 25296 w 1242671"/>
                    <a:gd name="connsiteY5" fmla="*/ 693040 h 944820"/>
                    <a:gd name="connsiteX6" fmla="*/ 0 w 1242671"/>
                    <a:gd name="connsiteY6" fmla="*/ 743633 h 944820"/>
                    <a:gd name="connsiteX7" fmla="*/ 0 w 1242671"/>
                    <a:gd name="connsiteY7" fmla="*/ 923867 h 944820"/>
                    <a:gd name="connsiteX8" fmla="*/ 25296 w 1242671"/>
                    <a:gd name="connsiteY8" fmla="*/ 942839 h 94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482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39677"/>
                        <a:pt x="12648" y="949164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7" name="Polyline: figure 206">
                  <a:extLst>
                    <a:ext uri="{FF2B5EF4-FFF2-40B4-BE49-F238E27FC236}">
                      <a16:creationId xmlns:a16="http://schemas.microsoft.com/office/drawing/2014/main" id="{7D4E9B76-C834-47A1-AD98-4103A7A5B061}"/>
                    </a:ext>
                  </a:extLst>
                </p:cNvPr>
                <p:cNvSpPr/>
                <p:nvPr/>
              </p:nvSpPr>
              <p:spPr>
                <a:xfrm>
                  <a:off x="20815221" y="5426953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5 w 227664"/>
                    <a:gd name="connsiteY2" fmla="*/ 22693 h 178191"/>
                    <a:gd name="connsiteX3" fmla="*/ 227665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3"/>
                      </a:cubicBezTo>
                      <a:lnTo>
                        <a:pt x="227665" y="22693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8" name="Polyline: figure 207">
                  <a:extLst>
                    <a:ext uri="{FF2B5EF4-FFF2-40B4-BE49-F238E27FC236}">
                      <a16:creationId xmlns:a16="http://schemas.microsoft.com/office/drawing/2014/main" id="{971FF35C-D684-43DD-B98A-3531845A96DF}"/>
                    </a:ext>
                  </a:extLst>
                </p:cNvPr>
                <p:cNvSpPr/>
                <p:nvPr/>
              </p:nvSpPr>
              <p:spPr>
                <a:xfrm>
                  <a:off x="20688741" y="560022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09" name="Polyline: figure 208">
                  <a:extLst>
                    <a:ext uri="{FF2B5EF4-FFF2-40B4-BE49-F238E27FC236}">
                      <a16:creationId xmlns:a16="http://schemas.microsoft.com/office/drawing/2014/main" id="{C208A6AB-E7B9-4613-9D2F-9EB117EB9773}"/>
                    </a:ext>
                  </a:extLst>
                </p:cNvPr>
                <p:cNvSpPr/>
                <p:nvPr/>
              </p:nvSpPr>
              <p:spPr>
                <a:xfrm>
                  <a:off x="20584394" y="566030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0" name="Polyline: figure 209">
                  <a:extLst>
                    <a:ext uri="{FF2B5EF4-FFF2-40B4-BE49-F238E27FC236}">
                      <a16:creationId xmlns:a16="http://schemas.microsoft.com/office/drawing/2014/main" id="{5BA3C6E0-0A03-449E-AE72-18E1856F786C}"/>
                    </a:ext>
                  </a:extLst>
                </p:cNvPr>
                <p:cNvSpPr/>
                <p:nvPr/>
              </p:nvSpPr>
              <p:spPr>
                <a:xfrm>
                  <a:off x="20483210" y="572038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1" name="Polyline: figure 210">
                  <a:extLst>
                    <a:ext uri="{FF2B5EF4-FFF2-40B4-BE49-F238E27FC236}">
                      <a16:creationId xmlns:a16="http://schemas.microsoft.com/office/drawing/2014/main" id="{53FD85B8-604A-4491-A73C-A4B17AB03BD3}"/>
                    </a:ext>
                  </a:extLst>
                </p:cNvPr>
                <p:cNvSpPr/>
                <p:nvPr/>
              </p:nvSpPr>
              <p:spPr>
                <a:xfrm>
                  <a:off x="20378863" y="5780462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0682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2" name="Polyline: figure 211">
                  <a:extLst>
                    <a:ext uri="{FF2B5EF4-FFF2-40B4-BE49-F238E27FC236}">
                      <a16:creationId xmlns:a16="http://schemas.microsoft.com/office/drawing/2014/main" id="{67376230-CBB2-4A62-9466-E9790C074FDE}"/>
                    </a:ext>
                  </a:extLst>
                </p:cNvPr>
                <p:cNvSpPr/>
                <p:nvPr/>
              </p:nvSpPr>
              <p:spPr>
                <a:xfrm>
                  <a:off x="19929858" y="5994194"/>
                  <a:ext cx="91698" cy="145594"/>
                </a:xfrm>
                <a:custGeom>
                  <a:avLst/>
                  <a:gdLst>
                    <a:gd name="connsiteX0" fmla="*/ 15810 w 91698"/>
                    <a:gd name="connsiteY0" fmla="*/ 144772 h 145594"/>
                    <a:gd name="connsiteX1" fmla="*/ 75888 w 91698"/>
                    <a:gd name="connsiteY1" fmla="*/ 109989 h 145594"/>
                    <a:gd name="connsiteX2" fmla="*/ 91698 w 91698"/>
                    <a:gd name="connsiteY2" fmla="*/ 78369 h 145594"/>
                    <a:gd name="connsiteX3" fmla="*/ 91698 w 91698"/>
                    <a:gd name="connsiteY3" fmla="*/ 15129 h 145594"/>
                    <a:gd name="connsiteX4" fmla="*/ 75888 w 91698"/>
                    <a:gd name="connsiteY4" fmla="*/ 2481 h 145594"/>
                    <a:gd name="connsiteX5" fmla="*/ 15810 w 91698"/>
                    <a:gd name="connsiteY5" fmla="*/ 37263 h 145594"/>
                    <a:gd name="connsiteX6" fmla="*/ 0 w 91698"/>
                    <a:gd name="connsiteY6" fmla="*/ 68883 h 145594"/>
                    <a:gd name="connsiteX7" fmla="*/ 0 w 91698"/>
                    <a:gd name="connsiteY7" fmla="*/ 132123 h 145594"/>
                    <a:gd name="connsiteX8" fmla="*/ 15810 w 91698"/>
                    <a:gd name="connsiteY8" fmla="*/ 144772 h 14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594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1610"/>
                        <a:pt x="6324" y="147933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13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5636443"/>
                <a:ext cx="1366257" cy="1118876"/>
                <a:chOff x="19809433" y="5636443"/>
                <a:chExt cx="1366257" cy="1118876"/>
              </a:xfrm>
              <a:solidFill>
                <a:srgbClr val="000000"/>
              </a:solidFill>
            </p:grpSpPr>
            <p:sp>
              <p:nvSpPr>
                <p:cNvPr id="214" name="Polyline: figure 213">
                  <a:extLst>
                    <a:ext uri="{FF2B5EF4-FFF2-40B4-BE49-F238E27FC236}">
                      <a16:creationId xmlns:a16="http://schemas.microsoft.com/office/drawing/2014/main" id="{A9C100A4-9956-4397-B6FF-0A23D91256B6}"/>
                    </a:ext>
                  </a:extLst>
                </p:cNvPr>
                <p:cNvSpPr/>
                <p:nvPr/>
              </p:nvSpPr>
              <p:spPr>
                <a:xfrm>
                  <a:off x="19809433" y="5636443"/>
                  <a:ext cx="1366257" cy="1118876"/>
                </a:xfrm>
                <a:custGeom>
                  <a:avLst/>
                  <a:gdLst>
                    <a:gd name="connsiteX0" fmla="*/ 50860 w 1366257"/>
                    <a:gd name="connsiteY0" fmla="*/ 1112791 h 1118876"/>
                    <a:gd name="connsiteX1" fmla="*/ 1315665 w 1366257"/>
                    <a:gd name="connsiteY1" fmla="*/ 382365 h 1118876"/>
                    <a:gd name="connsiteX2" fmla="*/ 1366258 w 1366257"/>
                    <a:gd name="connsiteY2" fmla="*/ 284343 h 1118876"/>
                    <a:gd name="connsiteX3" fmla="*/ 1366258 w 1366257"/>
                    <a:gd name="connsiteY3" fmla="*/ 44030 h 1118876"/>
                    <a:gd name="connsiteX4" fmla="*/ 1315665 w 1366257"/>
                    <a:gd name="connsiteY4" fmla="*/ 6086 h 1118876"/>
                    <a:gd name="connsiteX5" fmla="*/ 50860 w 1366257"/>
                    <a:gd name="connsiteY5" fmla="*/ 736511 h 1118876"/>
                    <a:gd name="connsiteX6" fmla="*/ 268 w 1366257"/>
                    <a:gd name="connsiteY6" fmla="*/ 834533 h 1118876"/>
                    <a:gd name="connsiteX7" fmla="*/ 268 w 1366257"/>
                    <a:gd name="connsiteY7" fmla="*/ 1074846 h 1118876"/>
                    <a:gd name="connsiteX8" fmla="*/ 50860 w 1366257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876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12791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5" name="Polyline: figure 214">
                  <a:extLst>
                    <a:ext uri="{FF2B5EF4-FFF2-40B4-BE49-F238E27FC236}">
                      <a16:creationId xmlns:a16="http://schemas.microsoft.com/office/drawing/2014/main" id="{E17AE050-8DF0-40B5-A6DB-E14CD382372D}"/>
                    </a:ext>
                  </a:extLst>
                </p:cNvPr>
                <p:cNvSpPr/>
                <p:nvPr/>
              </p:nvSpPr>
              <p:spPr>
                <a:xfrm>
                  <a:off x="19869779" y="5721020"/>
                  <a:ext cx="1242671" cy="946560"/>
                </a:xfrm>
                <a:custGeom>
                  <a:avLst/>
                  <a:gdLst>
                    <a:gd name="connsiteX0" fmla="*/ 25296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1 w 1242671"/>
                    <a:gd name="connsiteY2" fmla="*/ 202928 h 946560"/>
                    <a:gd name="connsiteX3" fmla="*/ 1242671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6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7 h 946560"/>
                    <a:gd name="connsiteX8" fmla="*/ 25296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6" name="Polyline: figure 215">
                  <a:extLst>
                    <a:ext uri="{FF2B5EF4-FFF2-40B4-BE49-F238E27FC236}">
                      <a16:creationId xmlns:a16="http://schemas.microsoft.com/office/drawing/2014/main" id="{325EFAFD-1841-47A8-85FE-6F5CBF09D9B6}"/>
                    </a:ext>
                  </a:extLst>
                </p:cNvPr>
                <p:cNvSpPr/>
                <p:nvPr/>
              </p:nvSpPr>
              <p:spPr>
                <a:xfrm>
                  <a:off x="20815221" y="5853825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5 w 227664"/>
                    <a:gd name="connsiteY2" fmla="*/ 22693 h 176841"/>
                    <a:gd name="connsiteX3" fmla="*/ 227665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3"/>
                      </a:cubicBezTo>
                      <a:lnTo>
                        <a:pt x="227665" y="22693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7" name="Polyline: figure 216">
                  <a:extLst>
                    <a:ext uri="{FF2B5EF4-FFF2-40B4-BE49-F238E27FC236}">
                      <a16:creationId xmlns:a16="http://schemas.microsoft.com/office/drawing/2014/main" id="{5D8950B6-D241-4718-B3FE-54F896F670E1}"/>
                    </a:ext>
                  </a:extLst>
                </p:cNvPr>
                <p:cNvSpPr/>
                <p:nvPr/>
              </p:nvSpPr>
              <p:spPr>
                <a:xfrm>
                  <a:off x="20688741" y="6027099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8" name="Polyline: figure 217">
                  <a:extLst>
                    <a:ext uri="{FF2B5EF4-FFF2-40B4-BE49-F238E27FC236}">
                      <a16:creationId xmlns:a16="http://schemas.microsoft.com/office/drawing/2014/main" id="{E0571A92-BB0E-419E-8590-B07A2920D801}"/>
                    </a:ext>
                  </a:extLst>
                </p:cNvPr>
                <p:cNvSpPr/>
                <p:nvPr/>
              </p:nvSpPr>
              <p:spPr>
                <a:xfrm>
                  <a:off x="20584394" y="608717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0682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19" name="Polyline: figure 218">
                  <a:extLst>
                    <a:ext uri="{FF2B5EF4-FFF2-40B4-BE49-F238E27FC236}">
                      <a16:creationId xmlns:a16="http://schemas.microsoft.com/office/drawing/2014/main" id="{C5644826-7BC7-4364-A26A-EBD891418925}"/>
                    </a:ext>
                  </a:extLst>
                </p:cNvPr>
                <p:cNvSpPr/>
                <p:nvPr/>
              </p:nvSpPr>
              <p:spPr>
                <a:xfrm>
                  <a:off x="20483210" y="614409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0" name="Polyline: figure 219">
                  <a:extLst>
                    <a:ext uri="{FF2B5EF4-FFF2-40B4-BE49-F238E27FC236}">
                      <a16:creationId xmlns:a16="http://schemas.microsoft.com/office/drawing/2014/main" id="{9AD604A5-B80C-4213-AFE4-8C097CADF340}"/>
                    </a:ext>
                  </a:extLst>
                </p:cNvPr>
                <p:cNvSpPr/>
                <p:nvPr/>
              </p:nvSpPr>
              <p:spPr>
                <a:xfrm>
                  <a:off x="20378863" y="620417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1" name="Polyline: figure 220">
                  <a:extLst>
                    <a:ext uri="{FF2B5EF4-FFF2-40B4-BE49-F238E27FC236}">
                      <a16:creationId xmlns:a16="http://schemas.microsoft.com/office/drawing/2014/main" id="{CBB92FED-CECC-446F-B6F2-6F538BF006E3}"/>
                    </a:ext>
                  </a:extLst>
                </p:cNvPr>
                <p:cNvSpPr/>
                <p:nvPr/>
              </p:nvSpPr>
              <p:spPr>
                <a:xfrm>
                  <a:off x="19929858" y="6417903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90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4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22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6063315"/>
                <a:ext cx="1366257" cy="1118426"/>
                <a:chOff x="19809433" y="6063315"/>
                <a:chExt cx="1366257" cy="1118426"/>
              </a:xfrm>
              <a:solidFill>
                <a:srgbClr val="000000"/>
              </a:solidFill>
            </p:grpSpPr>
            <p:sp>
              <p:nvSpPr>
                <p:cNvPr id="223" name="Polyline: figure 222">
                  <a:extLst>
                    <a:ext uri="{FF2B5EF4-FFF2-40B4-BE49-F238E27FC236}">
                      <a16:creationId xmlns:a16="http://schemas.microsoft.com/office/drawing/2014/main" id="{055CCCFA-E9F1-48AC-A75F-484951ADD5C0}"/>
                    </a:ext>
                  </a:extLst>
                </p:cNvPr>
                <p:cNvSpPr/>
                <p:nvPr/>
              </p:nvSpPr>
              <p:spPr>
                <a:xfrm>
                  <a:off x="19809433" y="6063315"/>
                  <a:ext cx="1366257" cy="1118426"/>
                </a:xfrm>
                <a:custGeom>
                  <a:avLst/>
                  <a:gdLst>
                    <a:gd name="connsiteX0" fmla="*/ 50860 w 1366257"/>
                    <a:gd name="connsiteY0" fmla="*/ 1112791 h 1118426"/>
                    <a:gd name="connsiteX1" fmla="*/ 1315665 w 1366257"/>
                    <a:gd name="connsiteY1" fmla="*/ 382365 h 1118426"/>
                    <a:gd name="connsiteX2" fmla="*/ 1366258 w 1366257"/>
                    <a:gd name="connsiteY2" fmla="*/ 284343 h 1118426"/>
                    <a:gd name="connsiteX3" fmla="*/ 1366258 w 1366257"/>
                    <a:gd name="connsiteY3" fmla="*/ 44030 h 1118426"/>
                    <a:gd name="connsiteX4" fmla="*/ 1315665 w 1366257"/>
                    <a:gd name="connsiteY4" fmla="*/ 6086 h 1118426"/>
                    <a:gd name="connsiteX5" fmla="*/ 50860 w 1366257"/>
                    <a:gd name="connsiteY5" fmla="*/ 736511 h 1118426"/>
                    <a:gd name="connsiteX6" fmla="*/ 268 w 1366257"/>
                    <a:gd name="connsiteY6" fmla="*/ 834533 h 1118426"/>
                    <a:gd name="connsiteX7" fmla="*/ 268 w 1366257"/>
                    <a:gd name="connsiteY7" fmla="*/ 1074846 h 1118426"/>
                    <a:gd name="connsiteX8" fmla="*/ 50860 w 1366257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426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09629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4" name="Polyline: figure 223">
                  <a:extLst>
                    <a:ext uri="{FF2B5EF4-FFF2-40B4-BE49-F238E27FC236}">
                      <a16:creationId xmlns:a16="http://schemas.microsoft.com/office/drawing/2014/main" id="{C693A457-6975-4C42-AA67-D2C83D56723A}"/>
                    </a:ext>
                  </a:extLst>
                </p:cNvPr>
                <p:cNvSpPr/>
                <p:nvPr/>
              </p:nvSpPr>
              <p:spPr>
                <a:xfrm>
                  <a:off x="19869779" y="6147892"/>
                  <a:ext cx="1242671" cy="945210"/>
                </a:xfrm>
                <a:custGeom>
                  <a:avLst/>
                  <a:gdLst>
                    <a:gd name="connsiteX0" fmla="*/ 25296 w 1242671"/>
                    <a:gd name="connsiteY0" fmla="*/ 942839 h 945210"/>
                    <a:gd name="connsiteX1" fmla="*/ 1217375 w 1242671"/>
                    <a:gd name="connsiteY1" fmla="*/ 253521 h 945210"/>
                    <a:gd name="connsiteX2" fmla="*/ 1242671 w 1242671"/>
                    <a:gd name="connsiteY2" fmla="*/ 202928 h 945210"/>
                    <a:gd name="connsiteX3" fmla="*/ 1242671 w 1242671"/>
                    <a:gd name="connsiteY3" fmla="*/ 22693 h 945210"/>
                    <a:gd name="connsiteX4" fmla="*/ 1217375 w 1242671"/>
                    <a:gd name="connsiteY4" fmla="*/ 3721 h 945210"/>
                    <a:gd name="connsiteX5" fmla="*/ 25296 w 1242671"/>
                    <a:gd name="connsiteY5" fmla="*/ 693040 h 945210"/>
                    <a:gd name="connsiteX6" fmla="*/ 0 w 1242671"/>
                    <a:gd name="connsiteY6" fmla="*/ 743633 h 945210"/>
                    <a:gd name="connsiteX7" fmla="*/ 0 w 1242671"/>
                    <a:gd name="connsiteY7" fmla="*/ 923867 h 945210"/>
                    <a:gd name="connsiteX8" fmla="*/ 25296 w 1242671"/>
                    <a:gd name="connsiteY8" fmla="*/ 942839 h 94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521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49164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5" name="Polyline: figure 224">
                  <a:extLst>
                    <a:ext uri="{FF2B5EF4-FFF2-40B4-BE49-F238E27FC236}">
                      <a16:creationId xmlns:a16="http://schemas.microsoft.com/office/drawing/2014/main" id="{057100AF-9AA7-4AB5-B58E-EC95EA1A1364}"/>
                    </a:ext>
                  </a:extLst>
                </p:cNvPr>
                <p:cNvSpPr/>
                <p:nvPr/>
              </p:nvSpPr>
              <p:spPr>
                <a:xfrm>
                  <a:off x="20815221" y="6277534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5 w 227664"/>
                    <a:gd name="connsiteY2" fmla="*/ 22693 h 178191"/>
                    <a:gd name="connsiteX3" fmla="*/ 227665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3"/>
                      </a:cubicBezTo>
                      <a:lnTo>
                        <a:pt x="227665" y="22693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6" name="Polyline: figure 225">
                  <a:extLst>
                    <a:ext uri="{FF2B5EF4-FFF2-40B4-BE49-F238E27FC236}">
                      <a16:creationId xmlns:a16="http://schemas.microsoft.com/office/drawing/2014/main" id="{899E2D5F-A04E-4491-8F3C-46CD3CC60AA3}"/>
                    </a:ext>
                  </a:extLst>
                </p:cNvPr>
                <p:cNvSpPr/>
                <p:nvPr/>
              </p:nvSpPr>
              <p:spPr>
                <a:xfrm>
                  <a:off x="20688741" y="645080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7" name="Polyline: figure 226">
                  <a:extLst>
                    <a:ext uri="{FF2B5EF4-FFF2-40B4-BE49-F238E27FC236}">
                      <a16:creationId xmlns:a16="http://schemas.microsoft.com/office/drawing/2014/main" id="{CD3C99C5-80BD-4CE0-B138-9EA91F8F9C08}"/>
                    </a:ext>
                  </a:extLst>
                </p:cNvPr>
                <p:cNvSpPr/>
                <p:nvPr/>
              </p:nvSpPr>
              <p:spPr>
                <a:xfrm>
                  <a:off x="20584394" y="651088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8" name="Polyline: figure 227">
                  <a:extLst>
                    <a:ext uri="{FF2B5EF4-FFF2-40B4-BE49-F238E27FC236}">
                      <a16:creationId xmlns:a16="http://schemas.microsoft.com/office/drawing/2014/main" id="{14B44A66-37EB-4584-AAD6-E561DE93AA62}"/>
                    </a:ext>
                  </a:extLst>
                </p:cNvPr>
                <p:cNvSpPr/>
                <p:nvPr/>
              </p:nvSpPr>
              <p:spPr>
                <a:xfrm>
                  <a:off x="20483210" y="657096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29" name="Polyline: figure 228">
                  <a:extLst>
                    <a:ext uri="{FF2B5EF4-FFF2-40B4-BE49-F238E27FC236}">
                      <a16:creationId xmlns:a16="http://schemas.microsoft.com/office/drawing/2014/main" id="{98B9E102-8709-4A92-997D-8D00073C5A80}"/>
                    </a:ext>
                  </a:extLst>
                </p:cNvPr>
                <p:cNvSpPr/>
                <p:nvPr/>
              </p:nvSpPr>
              <p:spPr>
                <a:xfrm>
                  <a:off x="20378863" y="663104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0" name="Polyline: figure 229">
                  <a:extLst>
                    <a:ext uri="{FF2B5EF4-FFF2-40B4-BE49-F238E27FC236}">
                      <a16:creationId xmlns:a16="http://schemas.microsoft.com/office/drawing/2014/main" id="{3A3EFFB9-37CC-41A0-B58B-D4490BB3CD40}"/>
                    </a:ext>
                  </a:extLst>
                </p:cNvPr>
                <p:cNvSpPr/>
                <p:nvPr/>
              </p:nvSpPr>
              <p:spPr>
                <a:xfrm>
                  <a:off x="19929858" y="6844775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90 h 145912"/>
                    <a:gd name="connsiteX2" fmla="*/ 91698 w 91698"/>
                    <a:gd name="connsiteY2" fmla="*/ 78369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4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4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31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6487025"/>
                <a:ext cx="1366257" cy="1118876"/>
                <a:chOff x="19809433" y="6487025"/>
                <a:chExt cx="1366257" cy="1118876"/>
              </a:xfrm>
              <a:solidFill>
                <a:srgbClr val="000000"/>
              </a:solidFill>
            </p:grpSpPr>
            <p:sp>
              <p:nvSpPr>
                <p:cNvPr id="232" name="Polyline: figure 231">
                  <a:extLst>
                    <a:ext uri="{FF2B5EF4-FFF2-40B4-BE49-F238E27FC236}">
                      <a16:creationId xmlns:a16="http://schemas.microsoft.com/office/drawing/2014/main" id="{90993BEA-D5EB-4018-BAC1-C04B3DF6D10B}"/>
                    </a:ext>
                  </a:extLst>
                </p:cNvPr>
                <p:cNvSpPr/>
                <p:nvPr/>
              </p:nvSpPr>
              <p:spPr>
                <a:xfrm>
                  <a:off x="19809433" y="6487025"/>
                  <a:ext cx="1366257" cy="1118876"/>
                </a:xfrm>
                <a:custGeom>
                  <a:avLst/>
                  <a:gdLst>
                    <a:gd name="connsiteX0" fmla="*/ 50860 w 1366257"/>
                    <a:gd name="connsiteY0" fmla="*/ 1112791 h 1118876"/>
                    <a:gd name="connsiteX1" fmla="*/ 1315665 w 1366257"/>
                    <a:gd name="connsiteY1" fmla="*/ 382366 h 1118876"/>
                    <a:gd name="connsiteX2" fmla="*/ 1366258 w 1366257"/>
                    <a:gd name="connsiteY2" fmla="*/ 284343 h 1118876"/>
                    <a:gd name="connsiteX3" fmla="*/ 1366258 w 1366257"/>
                    <a:gd name="connsiteY3" fmla="*/ 44030 h 1118876"/>
                    <a:gd name="connsiteX4" fmla="*/ 1315665 w 1366257"/>
                    <a:gd name="connsiteY4" fmla="*/ 6086 h 1118876"/>
                    <a:gd name="connsiteX5" fmla="*/ 50860 w 1366257"/>
                    <a:gd name="connsiteY5" fmla="*/ 736511 h 1118876"/>
                    <a:gd name="connsiteX6" fmla="*/ 268 w 1366257"/>
                    <a:gd name="connsiteY6" fmla="*/ 834533 h 1118876"/>
                    <a:gd name="connsiteX7" fmla="*/ 268 w 1366257"/>
                    <a:gd name="connsiteY7" fmla="*/ 1074847 h 1118876"/>
                    <a:gd name="connsiteX8" fmla="*/ 50860 w 1366257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876">
                      <a:moveTo>
                        <a:pt x="50860" y="1112791"/>
                      </a:moveTo>
                      <a:lnTo>
                        <a:pt x="1315665" y="382366"/>
                      </a:lnTo>
                      <a:cubicBezTo>
                        <a:pt x="1344124" y="366556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7"/>
                      </a:lnTo>
                      <a:cubicBezTo>
                        <a:pt x="-2894" y="1112791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3" name="Polyline: figure 232">
                  <a:extLst>
                    <a:ext uri="{FF2B5EF4-FFF2-40B4-BE49-F238E27FC236}">
                      <a16:creationId xmlns:a16="http://schemas.microsoft.com/office/drawing/2014/main" id="{AA1980B1-9065-4DC4-ABA0-DC0635DD3832}"/>
                    </a:ext>
                  </a:extLst>
                </p:cNvPr>
                <p:cNvSpPr/>
                <p:nvPr/>
              </p:nvSpPr>
              <p:spPr>
                <a:xfrm>
                  <a:off x="19869779" y="6571602"/>
                  <a:ext cx="1242671" cy="946560"/>
                </a:xfrm>
                <a:custGeom>
                  <a:avLst/>
                  <a:gdLst>
                    <a:gd name="connsiteX0" fmla="*/ 25296 w 1242671"/>
                    <a:gd name="connsiteY0" fmla="*/ 942839 h 946560"/>
                    <a:gd name="connsiteX1" fmla="*/ 1217375 w 1242671"/>
                    <a:gd name="connsiteY1" fmla="*/ 253520 h 946560"/>
                    <a:gd name="connsiteX2" fmla="*/ 1242671 w 1242671"/>
                    <a:gd name="connsiteY2" fmla="*/ 202928 h 946560"/>
                    <a:gd name="connsiteX3" fmla="*/ 1242671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6 w 1242671"/>
                    <a:gd name="connsiteY5" fmla="*/ 693040 h 946560"/>
                    <a:gd name="connsiteX6" fmla="*/ 0 w 1242671"/>
                    <a:gd name="connsiteY6" fmla="*/ 743632 h 946560"/>
                    <a:gd name="connsiteX7" fmla="*/ 0 w 1242671"/>
                    <a:gd name="connsiteY7" fmla="*/ 923867 h 946560"/>
                    <a:gd name="connsiteX8" fmla="*/ 25296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1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4" name="Polyline: figure 233">
                  <a:extLst>
                    <a:ext uri="{FF2B5EF4-FFF2-40B4-BE49-F238E27FC236}">
                      <a16:creationId xmlns:a16="http://schemas.microsoft.com/office/drawing/2014/main" id="{DC29A97B-2EEA-4292-A9E1-9D499E7AE820}"/>
                    </a:ext>
                  </a:extLst>
                </p:cNvPr>
                <p:cNvSpPr/>
                <p:nvPr/>
              </p:nvSpPr>
              <p:spPr>
                <a:xfrm>
                  <a:off x="20815221" y="6704406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5 w 227664"/>
                    <a:gd name="connsiteY2" fmla="*/ 22693 h 176841"/>
                    <a:gd name="connsiteX3" fmla="*/ 227665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3"/>
                      </a:cubicBezTo>
                      <a:lnTo>
                        <a:pt x="227665" y="22693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5" name="Polyline: figure 234">
                  <a:extLst>
                    <a:ext uri="{FF2B5EF4-FFF2-40B4-BE49-F238E27FC236}">
                      <a16:creationId xmlns:a16="http://schemas.microsoft.com/office/drawing/2014/main" id="{E8B7E80F-2CFA-4177-83CC-1F3C3A75BC7A}"/>
                    </a:ext>
                  </a:extLst>
                </p:cNvPr>
                <p:cNvSpPr/>
                <p:nvPr/>
              </p:nvSpPr>
              <p:spPr>
                <a:xfrm>
                  <a:off x="20688741" y="687768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6" name="Polyline: figure 235">
                  <a:extLst>
                    <a:ext uri="{FF2B5EF4-FFF2-40B4-BE49-F238E27FC236}">
                      <a16:creationId xmlns:a16="http://schemas.microsoft.com/office/drawing/2014/main" id="{B4AD0DCC-6DEF-4610-816F-A69272659DFD}"/>
                    </a:ext>
                  </a:extLst>
                </p:cNvPr>
                <p:cNvSpPr/>
                <p:nvPr/>
              </p:nvSpPr>
              <p:spPr>
                <a:xfrm>
                  <a:off x="20584394" y="693775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7" name="Polyline: figure 236">
                  <a:extLst>
                    <a:ext uri="{FF2B5EF4-FFF2-40B4-BE49-F238E27FC236}">
                      <a16:creationId xmlns:a16="http://schemas.microsoft.com/office/drawing/2014/main" id="{2F77FDB7-5293-4378-A6EC-BFC30809DA73}"/>
                    </a:ext>
                  </a:extLst>
                </p:cNvPr>
                <p:cNvSpPr/>
                <p:nvPr/>
              </p:nvSpPr>
              <p:spPr>
                <a:xfrm>
                  <a:off x="20483210" y="699783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8" name="Polyline: figure 237">
                  <a:extLst>
                    <a:ext uri="{FF2B5EF4-FFF2-40B4-BE49-F238E27FC236}">
                      <a16:creationId xmlns:a16="http://schemas.microsoft.com/office/drawing/2014/main" id="{E61FF4A6-2116-4328-9BF0-0A2632BE996C}"/>
                    </a:ext>
                  </a:extLst>
                </p:cNvPr>
                <p:cNvSpPr/>
                <p:nvPr/>
              </p:nvSpPr>
              <p:spPr>
                <a:xfrm>
                  <a:off x="20378863" y="705475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9" name="Polyline: figure 238">
                  <a:extLst>
                    <a:ext uri="{FF2B5EF4-FFF2-40B4-BE49-F238E27FC236}">
                      <a16:creationId xmlns:a16="http://schemas.microsoft.com/office/drawing/2014/main" id="{B9674F68-4859-4378-B14B-F7D8A599F203}"/>
                    </a:ext>
                  </a:extLst>
                </p:cNvPr>
                <p:cNvSpPr/>
                <p:nvPr/>
              </p:nvSpPr>
              <p:spPr>
                <a:xfrm>
                  <a:off x="19929858" y="7268485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3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4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40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6913896"/>
                <a:ext cx="1366257" cy="1118426"/>
                <a:chOff x="19809433" y="6913896"/>
                <a:chExt cx="1366257" cy="1118426"/>
              </a:xfrm>
              <a:solidFill>
                <a:srgbClr val="000000"/>
              </a:solidFill>
            </p:grpSpPr>
            <p:sp>
              <p:nvSpPr>
                <p:cNvPr id="241" name="Polyline: figure 240">
                  <a:extLst>
                    <a:ext uri="{FF2B5EF4-FFF2-40B4-BE49-F238E27FC236}">
                      <a16:creationId xmlns:a16="http://schemas.microsoft.com/office/drawing/2014/main" id="{EC11D48F-3982-42AC-9C38-062AB319259A}"/>
                    </a:ext>
                  </a:extLst>
                </p:cNvPr>
                <p:cNvSpPr/>
                <p:nvPr/>
              </p:nvSpPr>
              <p:spPr>
                <a:xfrm>
                  <a:off x="19809433" y="6913896"/>
                  <a:ext cx="1366257" cy="1118426"/>
                </a:xfrm>
                <a:custGeom>
                  <a:avLst/>
                  <a:gdLst>
                    <a:gd name="connsiteX0" fmla="*/ 50860 w 1366257"/>
                    <a:gd name="connsiteY0" fmla="*/ 1112791 h 1118426"/>
                    <a:gd name="connsiteX1" fmla="*/ 1315665 w 1366257"/>
                    <a:gd name="connsiteY1" fmla="*/ 382366 h 1118426"/>
                    <a:gd name="connsiteX2" fmla="*/ 1366258 w 1366257"/>
                    <a:gd name="connsiteY2" fmla="*/ 284343 h 1118426"/>
                    <a:gd name="connsiteX3" fmla="*/ 1366258 w 1366257"/>
                    <a:gd name="connsiteY3" fmla="*/ 44030 h 1118426"/>
                    <a:gd name="connsiteX4" fmla="*/ 1315665 w 1366257"/>
                    <a:gd name="connsiteY4" fmla="*/ 6086 h 1118426"/>
                    <a:gd name="connsiteX5" fmla="*/ 50860 w 1366257"/>
                    <a:gd name="connsiteY5" fmla="*/ 736511 h 1118426"/>
                    <a:gd name="connsiteX6" fmla="*/ 268 w 1366257"/>
                    <a:gd name="connsiteY6" fmla="*/ 834533 h 1118426"/>
                    <a:gd name="connsiteX7" fmla="*/ 268 w 1366257"/>
                    <a:gd name="connsiteY7" fmla="*/ 1074847 h 1118426"/>
                    <a:gd name="connsiteX8" fmla="*/ 50860 w 1366257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426">
                      <a:moveTo>
                        <a:pt x="50860" y="1112791"/>
                      </a:moveTo>
                      <a:lnTo>
                        <a:pt x="1315665" y="382366"/>
                      </a:lnTo>
                      <a:cubicBezTo>
                        <a:pt x="1344124" y="366556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7"/>
                      </a:lnTo>
                      <a:cubicBezTo>
                        <a:pt x="-2894" y="1109629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2" name="Polyline: figure 241">
                  <a:extLst>
                    <a:ext uri="{FF2B5EF4-FFF2-40B4-BE49-F238E27FC236}">
                      <a16:creationId xmlns:a16="http://schemas.microsoft.com/office/drawing/2014/main" id="{AA068C6F-1D73-4CCE-869A-3BE25DBB919B}"/>
                    </a:ext>
                  </a:extLst>
                </p:cNvPr>
                <p:cNvSpPr/>
                <p:nvPr/>
              </p:nvSpPr>
              <p:spPr>
                <a:xfrm>
                  <a:off x="19869779" y="6998473"/>
                  <a:ext cx="1242671" cy="946560"/>
                </a:xfrm>
                <a:custGeom>
                  <a:avLst/>
                  <a:gdLst>
                    <a:gd name="connsiteX0" fmla="*/ 25296 w 1242671"/>
                    <a:gd name="connsiteY0" fmla="*/ 942839 h 946560"/>
                    <a:gd name="connsiteX1" fmla="*/ 1217375 w 1242671"/>
                    <a:gd name="connsiteY1" fmla="*/ 253520 h 946560"/>
                    <a:gd name="connsiteX2" fmla="*/ 1242671 w 1242671"/>
                    <a:gd name="connsiteY2" fmla="*/ 202928 h 946560"/>
                    <a:gd name="connsiteX3" fmla="*/ 1242671 w 1242671"/>
                    <a:gd name="connsiteY3" fmla="*/ 22693 h 946560"/>
                    <a:gd name="connsiteX4" fmla="*/ 1217375 w 1242671"/>
                    <a:gd name="connsiteY4" fmla="*/ 3721 h 946560"/>
                    <a:gd name="connsiteX5" fmla="*/ 25296 w 1242671"/>
                    <a:gd name="connsiteY5" fmla="*/ 693040 h 946560"/>
                    <a:gd name="connsiteX6" fmla="*/ 0 w 1242671"/>
                    <a:gd name="connsiteY6" fmla="*/ 743632 h 946560"/>
                    <a:gd name="connsiteX7" fmla="*/ 0 w 1242671"/>
                    <a:gd name="connsiteY7" fmla="*/ 923867 h 946560"/>
                    <a:gd name="connsiteX8" fmla="*/ 25296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1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3" name="Polyline: figure 242">
                  <a:extLst>
                    <a:ext uri="{FF2B5EF4-FFF2-40B4-BE49-F238E27FC236}">
                      <a16:creationId xmlns:a16="http://schemas.microsoft.com/office/drawing/2014/main" id="{223F842F-D9CC-4CB8-A20B-F62416259009}"/>
                    </a:ext>
                  </a:extLst>
                </p:cNvPr>
                <p:cNvSpPr/>
                <p:nvPr/>
              </p:nvSpPr>
              <p:spPr>
                <a:xfrm>
                  <a:off x="20815221" y="7131278"/>
                  <a:ext cx="227664" cy="176451"/>
                </a:xfrm>
                <a:custGeom>
                  <a:avLst/>
                  <a:gdLst>
                    <a:gd name="connsiteX0" fmla="*/ 25296 w 227664"/>
                    <a:gd name="connsiteY0" fmla="*/ 174470 h 176451"/>
                    <a:gd name="connsiteX1" fmla="*/ 202369 w 227664"/>
                    <a:gd name="connsiteY1" fmla="*/ 70124 h 176451"/>
                    <a:gd name="connsiteX2" fmla="*/ 227665 w 227664"/>
                    <a:gd name="connsiteY2" fmla="*/ 22694 h 176451"/>
                    <a:gd name="connsiteX3" fmla="*/ 227665 w 227664"/>
                    <a:gd name="connsiteY3" fmla="*/ 22694 h 176451"/>
                    <a:gd name="connsiteX4" fmla="*/ 202369 w 227664"/>
                    <a:gd name="connsiteY4" fmla="*/ 3721 h 176451"/>
                    <a:gd name="connsiteX5" fmla="*/ 25296 w 227664"/>
                    <a:gd name="connsiteY5" fmla="*/ 108068 h 176451"/>
                    <a:gd name="connsiteX6" fmla="*/ 0 w 227664"/>
                    <a:gd name="connsiteY6" fmla="*/ 155498 h 176451"/>
                    <a:gd name="connsiteX7" fmla="*/ 0 w 227664"/>
                    <a:gd name="connsiteY7" fmla="*/ 155498 h 176451"/>
                    <a:gd name="connsiteX8" fmla="*/ 25296 w 227664"/>
                    <a:gd name="connsiteY8" fmla="*/ 174470 h 176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4"/>
                      </a:cubicBezTo>
                      <a:lnTo>
                        <a:pt x="227665" y="22694"/>
                      </a:lnTo>
                      <a:cubicBezTo>
                        <a:pt x="227665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4" name="Polyline: figure 243">
                  <a:extLst>
                    <a:ext uri="{FF2B5EF4-FFF2-40B4-BE49-F238E27FC236}">
                      <a16:creationId xmlns:a16="http://schemas.microsoft.com/office/drawing/2014/main" id="{F7CB4AB4-A97A-45BD-914D-927E9512CD3C}"/>
                    </a:ext>
                  </a:extLst>
                </p:cNvPr>
                <p:cNvSpPr/>
                <p:nvPr/>
              </p:nvSpPr>
              <p:spPr>
                <a:xfrm>
                  <a:off x="20688741" y="730455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5" name="Polyline: figure 244">
                  <a:extLst>
                    <a:ext uri="{FF2B5EF4-FFF2-40B4-BE49-F238E27FC236}">
                      <a16:creationId xmlns:a16="http://schemas.microsoft.com/office/drawing/2014/main" id="{F6405208-0BFD-4A4B-9F93-47F3A36D78EF}"/>
                    </a:ext>
                  </a:extLst>
                </p:cNvPr>
                <p:cNvSpPr/>
                <p:nvPr/>
              </p:nvSpPr>
              <p:spPr>
                <a:xfrm>
                  <a:off x="20584394" y="736146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6" name="Polyline: figure 245">
                  <a:extLst>
                    <a:ext uri="{FF2B5EF4-FFF2-40B4-BE49-F238E27FC236}">
                      <a16:creationId xmlns:a16="http://schemas.microsoft.com/office/drawing/2014/main" id="{26F5AEBB-7322-4091-8A2B-18DAEA6B314A}"/>
                    </a:ext>
                  </a:extLst>
                </p:cNvPr>
                <p:cNvSpPr/>
                <p:nvPr/>
              </p:nvSpPr>
              <p:spPr>
                <a:xfrm>
                  <a:off x="20483210" y="7421546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7" name="Polyline: figure 246">
                  <a:extLst>
                    <a:ext uri="{FF2B5EF4-FFF2-40B4-BE49-F238E27FC236}">
                      <a16:creationId xmlns:a16="http://schemas.microsoft.com/office/drawing/2014/main" id="{EB4E4B4D-E3A8-452B-9E9C-FF915B8B6CC3}"/>
                    </a:ext>
                  </a:extLst>
                </p:cNvPr>
                <p:cNvSpPr/>
                <p:nvPr/>
              </p:nvSpPr>
              <p:spPr>
                <a:xfrm>
                  <a:off x="20378863" y="748162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48" name="Polyline: figure 247">
                  <a:extLst>
                    <a:ext uri="{FF2B5EF4-FFF2-40B4-BE49-F238E27FC236}">
                      <a16:creationId xmlns:a16="http://schemas.microsoft.com/office/drawing/2014/main" id="{6CD3F503-06A1-4CA0-82D7-370A93EA3BD8}"/>
                    </a:ext>
                  </a:extLst>
                </p:cNvPr>
                <p:cNvSpPr/>
                <p:nvPr/>
              </p:nvSpPr>
              <p:spPr>
                <a:xfrm>
                  <a:off x="19929858" y="7695357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3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4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49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7337606"/>
                <a:ext cx="1366257" cy="1120233"/>
                <a:chOff x="19809433" y="7337606"/>
                <a:chExt cx="1366257" cy="1120233"/>
              </a:xfrm>
              <a:solidFill>
                <a:srgbClr val="000000"/>
              </a:solidFill>
            </p:grpSpPr>
            <p:sp>
              <p:nvSpPr>
                <p:cNvPr id="250" name="Polyline: figure 249">
                  <a:extLst>
                    <a:ext uri="{FF2B5EF4-FFF2-40B4-BE49-F238E27FC236}">
                      <a16:creationId xmlns:a16="http://schemas.microsoft.com/office/drawing/2014/main" id="{E9E8481F-A091-404B-9D6E-5229FDA4BC4C}"/>
                    </a:ext>
                  </a:extLst>
                </p:cNvPr>
                <p:cNvSpPr/>
                <p:nvPr/>
              </p:nvSpPr>
              <p:spPr>
                <a:xfrm>
                  <a:off x="19809433" y="7337606"/>
                  <a:ext cx="1366257" cy="1120233"/>
                </a:xfrm>
                <a:custGeom>
                  <a:avLst/>
                  <a:gdLst>
                    <a:gd name="connsiteX0" fmla="*/ 50860 w 1366257"/>
                    <a:gd name="connsiteY0" fmla="*/ 1112791 h 1120233"/>
                    <a:gd name="connsiteX1" fmla="*/ 1315665 w 1366257"/>
                    <a:gd name="connsiteY1" fmla="*/ 382365 h 1120233"/>
                    <a:gd name="connsiteX2" fmla="*/ 1366258 w 1366257"/>
                    <a:gd name="connsiteY2" fmla="*/ 284343 h 1120233"/>
                    <a:gd name="connsiteX3" fmla="*/ 1366258 w 1366257"/>
                    <a:gd name="connsiteY3" fmla="*/ 44030 h 1120233"/>
                    <a:gd name="connsiteX4" fmla="*/ 1315665 w 1366257"/>
                    <a:gd name="connsiteY4" fmla="*/ 6086 h 1120233"/>
                    <a:gd name="connsiteX5" fmla="*/ 50860 w 1366257"/>
                    <a:gd name="connsiteY5" fmla="*/ 736511 h 1120233"/>
                    <a:gd name="connsiteX6" fmla="*/ 268 w 1366257"/>
                    <a:gd name="connsiteY6" fmla="*/ 834533 h 1120233"/>
                    <a:gd name="connsiteX7" fmla="*/ 268 w 1366257"/>
                    <a:gd name="connsiteY7" fmla="*/ 1074846 h 1120233"/>
                    <a:gd name="connsiteX8" fmla="*/ 50860 w 1366257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20233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12791"/>
                        <a:pt x="22402" y="1131763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1" name="Polyline: figure 250">
                  <a:extLst>
                    <a:ext uri="{FF2B5EF4-FFF2-40B4-BE49-F238E27FC236}">
                      <a16:creationId xmlns:a16="http://schemas.microsoft.com/office/drawing/2014/main" id="{04A5AA28-13E7-474D-AFBA-A7F946A95BA7}"/>
                    </a:ext>
                  </a:extLst>
                </p:cNvPr>
                <p:cNvSpPr/>
                <p:nvPr/>
              </p:nvSpPr>
              <p:spPr>
                <a:xfrm>
                  <a:off x="19869779" y="7425345"/>
                  <a:ext cx="1242671" cy="944820"/>
                </a:xfrm>
                <a:custGeom>
                  <a:avLst/>
                  <a:gdLst>
                    <a:gd name="connsiteX0" fmla="*/ 25296 w 1242671"/>
                    <a:gd name="connsiteY0" fmla="*/ 942839 h 944820"/>
                    <a:gd name="connsiteX1" fmla="*/ 1217375 w 1242671"/>
                    <a:gd name="connsiteY1" fmla="*/ 253520 h 944820"/>
                    <a:gd name="connsiteX2" fmla="*/ 1242671 w 1242671"/>
                    <a:gd name="connsiteY2" fmla="*/ 202928 h 944820"/>
                    <a:gd name="connsiteX3" fmla="*/ 1242671 w 1242671"/>
                    <a:gd name="connsiteY3" fmla="*/ 22693 h 944820"/>
                    <a:gd name="connsiteX4" fmla="*/ 1217375 w 1242671"/>
                    <a:gd name="connsiteY4" fmla="*/ 3721 h 944820"/>
                    <a:gd name="connsiteX5" fmla="*/ 25296 w 1242671"/>
                    <a:gd name="connsiteY5" fmla="*/ 693040 h 944820"/>
                    <a:gd name="connsiteX6" fmla="*/ 0 w 1242671"/>
                    <a:gd name="connsiteY6" fmla="*/ 743632 h 944820"/>
                    <a:gd name="connsiteX7" fmla="*/ 0 w 1242671"/>
                    <a:gd name="connsiteY7" fmla="*/ 923867 h 944820"/>
                    <a:gd name="connsiteX8" fmla="*/ 25296 w 1242671"/>
                    <a:gd name="connsiteY8" fmla="*/ 942839 h 94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482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1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39677"/>
                        <a:pt x="12648" y="949163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2" name="Polyline: figure 251">
                  <a:extLst>
                    <a:ext uri="{FF2B5EF4-FFF2-40B4-BE49-F238E27FC236}">
                      <a16:creationId xmlns:a16="http://schemas.microsoft.com/office/drawing/2014/main" id="{19510568-D7F3-4222-965D-D9C77BDF665B}"/>
                    </a:ext>
                  </a:extLst>
                </p:cNvPr>
                <p:cNvSpPr/>
                <p:nvPr/>
              </p:nvSpPr>
              <p:spPr>
                <a:xfrm>
                  <a:off x="20815221" y="7554988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5 w 227664"/>
                    <a:gd name="connsiteY2" fmla="*/ 22694 h 178191"/>
                    <a:gd name="connsiteX3" fmla="*/ 227665 w 227664"/>
                    <a:gd name="connsiteY3" fmla="*/ 22694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4"/>
                      </a:cubicBezTo>
                      <a:lnTo>
                        <a:pt x="227665" y="22694"/>
                      </a:lnTo>
                      <a:cubicBezTo>
                        <a:pt x="227665" y="3721"/>
                        <a:pt x="215017" y="-5764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3" name="Polyline: figure 252">
                  <a:extLst>
                    <a:ext uri="{FF2B5EF4-FFF2-40B4-BE49-F238E27FC236}">
                      <a16:creationId xmlns:a16="http://schemas.microsoft.com/office/drawing/2014/main" id="{8F7D9231-EF06-43A5-B74A-ADA1EAAFDC99}"/>
                    </a:ext>
                  </a:extLst>
                </p:cNvPr>
                <p:cNvSpPr/>
                <p:nvPr/>
              </p:nvSpPr>
              <p:spPr>
                <a:xfrm>
                  <a:off x="20688741" y="772826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4" name="Polyline: figure 253">
                  <a:extLst>
                    <a:ext uri="{FF2B5EF4-FFF2-40B4-BE49-F238E27FC236}">
                      <a16:creationId xmlns:a16="http://schemas.microsoft.com/office/drawing/2014/main" id="{422F2D58-B5C9-4DF1-B163-5792C066127E}"/>
                    </a:ext>
                  </a:extLst>
                </p:cNvPr>
                <p:cNvSpPr/>
                <p:nvPr/>
              </p:nvSpPr>
              <p:spPr>
                <a:xfrm>
                  <a:off x="20584394" y="778834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5" name="Polyline: figure 254">
                  <a:extLst>
                    <a:ext uri="{FF2B5EF4-FFF2-40B4-BE49-F238E27FC236}">
                      <a16:creationId xmlns:a16="http://schemas.microsoft.com/office/drawing/2014/main" id="{48D6BA40-B615-421B-8635-5F8814DA8159}"/>
                    </a:ext>
                  </a:extLst>
                </p:cNvPr>
                <p:cNvSpPr/>
                <p:nvPr/>
              </p:nvSpPr>
              <p:spPr>
                <a:xfrm>
                  <a:off x="20483210" y="784841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6" name="Polyline: figure 255">
                  <a:extLst>
                    <a:ext uri="{FF2B5EF4-FFF2-40B4-BE49-F238E27FC236}">
                      <a16:creationId xmlns:a16="http://schemas.microsoft.com/office/drawing/2014/main" id="{837CDA1D-5C86-475E-966B-5B827F5C2120}"/>
                    </a:ext>
                  </a:extLst>
                </p:cNvPr>
                <p:cNvSpPr/>
                <p:nvPr/>
              </p:nvSpPr>
              <p:spPr>
                <a:xfrm>
                  <a:off x="20378863" y="790849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57" name="Polyline: figure 256">
                  <a:extLst>
                    <a:ext uri="{FF2B5EF4-FFF2-40B4-BE49-F238E27FC236}">
                      <a16:creationId xmlns:a16="http://schemas.microsoft.com/office/drawing/2014/main" id="{91C45D8F-2A4E-47D4-83FC-F19CD29085BE}"/>
                    </a:ext>
                  </a:extLst>
                </p:cNvPr>
                <p:cNvSpPr/>
                <p:nvPr/>
              </p:nvSpPr>
              <p:spPr>
                <a:xfrm>
                  <a:off x="19929858" y="8122229"/>
                  <a:ext cx="91698" cy="145911"/>
                </a:xfrm>
                <a:custGeom>
                  <a:avLst/>
                  <a:gdLst>
                    <a:gd name="connsiteX0" fmla="*/ 15810 w 91698"/>
                    <a:gd name="connsiteY0" fmla="*/ 144772 h 145911"/>
                    <a:gd name="connsiteX1" fmla="*/ 75888 w 91698"/>
                    <a:gd name="connsiteY1" fmla="*/ 109989 h 145911"/>
                    <a:gd name="connsiteX2" fmla="*/ 91698 w 91698"/>
                    <a:gd name="connsiteY2" fmla="*/ 78369 h 145911"/>
                    <a:gd name="connsiteX3" fmla="*/ 91698 w 91698"/>
                    <a:gd name="connsiteY3" fmla="*/ 15129 h 145911"/>
                    <a:gd name="connsiteX4" fmla="*/ 75888 w 91698"/>
                    <a:gd name="connsiteY4" fmla="*/ 2481 h 145911"/>
                    <a:gd name="connsiteX5" fmla="*/ 15810 w 91698"/>
                    <a:gd name="connsiteY5" fmla="*/ 37263 h 145911"/>
                    <a:gd name="connsiteX6" fmla="*/ 0 w 91698"/>
                    <a:gd name="connsiteY6" fmla="*/ 68883 h 145911"/>
                    <a:gd name="connsiteX7" fmla="*/ 0 w 91698"/>
                    <a:gd name="connsiteY7" fmla="*/ 132123 h 145911"/>
                    <a:gd name="connsiteX8" fmla="*/ 15810 w 91698"/>
                    <a:gd name="connsiteY8" fmla="*/ 144772 h 1459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1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4" y="147933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58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9809433" y="7764478"/>
                <a:ext cx="1366257" cy="1118876"/>
                <a:chOff x="19809433" y="7764478"/>
                <a:chExt cx="1366257" cy="1118876"/>
              </a:xfrm>
              <a:solidFill>
                <a:srgbClr val="000000"/>
              </a:solidFill>
            </p:grpSpPr>
            <p:sp>
              <p:nvSpPr>
                <p:cNvPr id="259" name="Polyline: figure 258">
                  <a:extLst>
                    <a:ext uri="{FF2B5EF4-FFF2-40B4-BE49-F238E27FC236}">
                      <a16:creationId xmlns:a16="http://schemas.microsoft.com/office/drawing/2014/main" id="{C6C40F8A-F600-4C1E-ADE0-E233662DDD97}"/>
                    </a:ext>
                  </a:extLst>
                </p:cNvPr>
                <p:cNvSpPr/>
                <p:nvPr/>
              </p:nvSpPr>
              <p:spPr>
                <a:xfrm>
                  <a:off x="19809433" y="7764478"/>
                  <a:ext cx="1366257" cy="1118876"/>
                </a:xfrm>
                <a:custGeom>
                  <a:avLst/>
                  <a:gdLst>
                    <a:gd name="connsiteX0" fmla="*/ 50860 w 1366257"/>
                    <a:gd name="connsiteY0" fmla="*/ 1112791 h 1118876"/>
                    <a:gd name="connsiteX1" fmla="*/ 1315665 w 1366257"/>
                    <a:gd name="connsiteY1" fmla="*/ 382365 h 1118876"/>
                    <a:gd name="connsiteX2" fmla="*/ 1366258 w 1366257"/>
                    <a:gd name="connsiteY2" fmla="*/ 284343 h 1118876"/>
                    <a:gd name="connsiteX3" fmla="*/ 1366258 w 1366257"/>
                    <a:gd name="connsiteY3" fmla="*/ 44030 h 1118876"/>
                    <a:gd name="connsiteX4" fmla="*/ 1315665 w 1366257"/>
                    <a:gd name="connsiteY4" fmla="*/ 6086 h 1118876"/>
                    <a:gd name="connsiteX5" fmla="*/ 50860 w 1366257"/>
                    <a:gd name="connsiteY5" fmla="*/ 736511 h 1118876"/>
                    <a:gd name="connsiteX6" fmla="*/ 268 w 1366257"/>
                    <a:gd name="connsiteY6" fmla="*/ 834533 h 1118876"/>
                    <a:gd name="connsiteX7" fmla="*/ 268 w 1366257"/>
                    <a:gd name="connsiteY7" fmla="*/ 1074846 h 1118876"/>
                    <a:gd name="connsiteX8" fmla="*/ 50860 w 1366257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6257" h="1118876">
                      <a:moveTo>
                        <a:pt x="50860" y="1112791"/>
                      </a:moveTo>
                      <a:lnTo>
                        <a:pt x="1315665" y="382365"/>
                      </a:lnTo>
                      <a:cubicBezTo>
                        <a:pt x="1344124" y="366555"/>
                        <a:pt x="1366258" y="322287"/>
                        <a:pt x="1366258" y="284343"/>
                      </a:cubicBezTo>
                      <a:lnTo>
                        <a:pt x="1366258" y="44030"/>
                      </a:lnTo>
                      <a:cubicBezTo>
                        <a:pt x="1366258" y="6086"/>
                        <a:pt x="1344124" y="-9724"/>
                        <a:pt x="1315665" y="6086"/>
                      </a:cubicBezTo>
                      <a:lnTo>
                        <a:pt x="50860" y="736511"/>
                      </a:lnTo>
                      <a:cubicBezTo>
                        <a:pt x="22402" y="752321"/>
                        <a:pt x="268" y="796589"/>
                        <a:pt x="268" y="834533"/>
                      </a:cubicBezTo>
                      <a:lnTo>
                        <a:pt x="268" y="1074846"/>
                      </a:lnTo>
                      <a:cubicBezTo>
                        <a:pt x="-2894" y="1112791"/>
                        <a:pt x="22402" y="1128601"/>
                        <a:pt x="50860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0" name="Polyline: figure 259">
                  <a:extLst>
                    <a:ext uri="{FF2B5EF4-FFF2-40B4-BE49-F238E27FC236}">
                      <a16:creationId xmlns:a16="http://schemas.microsoft.com/office/drawing/2014/main" id="{B59898B1-BEF6-4531-8492-1454075A10F5}"/>
                    </a:ext>
                  </a:extLst>
                </p:cNvPr>
                <p:cNvSpPr/>
                <p:nvPr/>
              </p:nvSpPr>
              <p:spPr>
                <a:xfrm>
                  <a:off x="19869779" y="7849055"/>
                  <a:ext cx="1242671" cy="946560"/>
                </a:xfrm>
                <a:custGeom>
                  <a:avLst/>
                  <a:gdLst>
                    <a:gd name="connsiteX0" fmla="*/ 25296 w 1242671"/>
                    <a:gd name="connsiteY0" fmla="*/ 942839 h 946560"/>
                    <a:gd name="connsiteX1" fmla="*/ 1217375 w 1242671"/>
                    <a:gd name="connsiteY1" fmla="*/ 253521 h 946560"/>
                    <a:gd name="connsiteX2" fmla="*/ 1242671 w 1242671"/>
                    <a:gd name="connsiteY2" fmla="*/ 202928 h 946560"/>
                    <a:gd name="connsiteX3" fmla="*/ 1242671 w 1242671"/>
                    <a:gd name="connsiteY3" fmla="*/ 22694 h 946560"/>
                    <a:gd name="connsiteX4" fmla="*/ 1217375 w 1242671"/>
                    <a:gd name="connsiteY4" fmla="*/ 3721 h 946560"/>
                    <a:gd name="connsiteX5" fmla="*/ 25296 w 1242671"/>
                    <a:gd name="connsiteY5" fmla="*/ 693040 h 946560"/>
                    <a:gd name="connsiteX6" fmla="*/ 0 w 1242671"/>
                    <a:gd name="connsiteY6" fmla="*/ 743633 h 946560"/>
                    <a:gd name="connsiteX7" fmla="*/ 0 w 1242671"/>
                    <a:gd name="connsiteY7" fmla="*/ 923868 h 946560"/>
                    <a:gd name="connsiteX8" fmla="*/ 25296 w 1242671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1" h="94656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5"/>
                        <a:pt x="1242671" y="221901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3"/>
                      </a:cubicBezTo>
                      <a:lnTo>
                        <a:pt x="0" y="923868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1" name="Polyline: figure 260">
                  <a:extLst>
                    <a:ext uri="{FF2B5EF4-FFF2-40B4-BE49-F238E27FC236}">
                      <a16:creationId xmlns:a16="http://schemas.microsoft.com/office/drawing/2014/main" id="{05648938-B4A4-4B9E-A30E-FF8A6AE3A9E3}"/>
                    </a:ext>
                  </a:extLst>
                </p:cNvPr>
                <p:cNvSpPr/>
                <p:nvPr/>
              </p:nvSpPr>
              <p:spPr>
                <a:xfrm>
                  <a:off x="20815221" y="7981860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5 w 227664"/>
                    <a:gd name="connsiteY2" fmla="*/ 22694 h 176841"/>
                    <a:gd name="connsiteX3" fmla="*/ 227665 w 227664"/>
                    <a:gd name="connsiteY3" fmla="*/ 22694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5" y="41666"/>
                        <a:pt x="227665" y="22694"/>
                      </a:cubicBezTo>
                      <a:lnTo>
                        <a:pt x="227665" y="22694"/>
                      </a:lnTo>
                      <a:cubicBezTo>
                        <a:pt x="227665" y="3721"/>
                        <a:pt x="215017" y="-5764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2" name="Polyline: figure 261">
                  <a:extLst>
                    <a:ext uri="{FF2B5EF4-FFF2-40B4-BE49-F238E27FC236}">
                      <a16:creationId xmlns:a16="http://schemas.microsoft.com/office/drawing/2014/main" id="{D441B6B4-CCC7-4AE7-ABFB-D4670E99DE1D}"/>
                    </a:ext>
                  </a:extLst>
                </p:cNvPr>
                <p:cNvSpPr/>
                <p:nvPr/>
              </p:nvSpPr>
              <p:spPr>
                <a:xfrm>
                  <a:off x="20653958" y="8129242"/>
                  <a:ext cx="107508" cy="142712"/>
                </a:xfrm>
                <a:custGeom>
                  <a:avLst/>
                  <a:gdLst>
                    <a:gd name="connsiteX0" fmla="*/ 0 w 107508"/>
                    <a:gd name="connsiteY0" fmla="*/ 102976 h 142712"/>
                    <a:gd name="connsiteX1" fmla="*/ 53754 w 107508"/>
                    <a:gd name="connsiteY1" fmla="*/ 134597 h 142712"/>
                    <a:gd name="connsiteX2" fmla="*/ 107508 w 107508"/>
                    <a:gd name="connsiteY2" fmla="*/ 39736 h 142712"/>
                    <a:gd name="connsiteX3" fmla="*/ 53754 w 107508"/>
                    <a:gd name="connsiteY3" fmla="*/ 8116 h 142712"/>
                    <a:gd name="connsiteX4" fmla="*/ 0 w 107508"/>
                    <a:gd name="connsiteY4" fmla="*/ 102976 h 142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508" h="142712">
                      <a:moveTo>
                        <a:pt x="0" y="102976"/>
                      </a:moveTo>
                      <a:cubicBezTo>
                        <a:pt x="0" y="137759"/>
                        <a:pt x="25296" y="153569"/>
                        <a:pt x="53754" y="134597"/>
                      </a:cubicBezTo>
                      <a:cubicBezTo>
                        <a:pt x="85374" y="115625"/>
                        <a:pt x="107508" y="74518"/>
                        <a:pt x="107508" y="39736"/>
                      </a:cubicBezTo>
                      <a:cubicBezTo>
                        <a:pt x="107508" y="4954"/>
                        <a:pt x="82213" y="-10856"/>
                        <a:pt x="53754" y="8116"/>
                      </a:cubicBezTo>
                      <a:cubicBezTo>
                        <a:pt x="25296" y="23926"/>
                        <a:pt x="0" y="68195"/>
                        <a:pt x="0" y="102976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3" name="Polyline: figure 262">
                  <a:extLst>
                    <a:ext uri="{FF2B5EF4-FFF2-40B4-BE49-F238E27FC236}">
                      <a16:creationId xmlns:a16="http://schemas.microsoft.com/office/drawing/2014/main" id="{289DB987-6EE6-4FD7-B623-A5C9E50B0AD1}"/>
                    </a:ext>
                  </a:extLst>
                </p:cNvPr>
                <p:cNvSpPr/>
                <p:nvPr/>
              </p:nvSpPr>
              <p:spPr>
                <a:xfrm>
                  <a:off x="20442104" y="830374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0682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4" name="Polyline: figure 263">
                  <a:extLst>
                    <a:ext uri="{FF2B5EF4-FFF2-40B4-BE49-F238E27FC236}">
                      <a16:creationId xmlns:a16="http://schemas.microsoft.com/office/drawing/2014/main" id="{07CA79FA-D581-47FF-9696-D8C40118C127}"/>
                    </a:ext>
                  </a:extLst>
                </p:cNvPr>
                <p:cNvSpPr/>
                <p:nvPr/>
              </p:nvSpPr>
              <p:spPr>
                <a:xfrm>
                  <a:off x="20337757" y="8360664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5" name="Polyline: figure 264">
                  <a:extLst>
                    <a:ext uri="{FF2B5EF4-FFF2-40B4-BE49-F238E27FC236}">
                      <a16:creationId xmlns:a16="http://schemas.microsoft.com/office/drawing/2014/main" id="{32922336-8F73-41B2-BCCB-EF80BF648AE3}"/>
                    </a:ext>
                  </a:extLst>
                </p:cNvPr>
                <p:cNvSpPr/>
                <p:nvPr/>
              </p:nvSpPr>
              <p:spPr>
                <a:xfrm>
                  <a:off x="20236573" y="842074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6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6" name="Polyline: figure 265">
                  <a:extLst>
                    <a:ext uri="{FF2B5EF4-FFF2-40B4-BE49-F238E27FC236}">
                      <a16:creationId xmlns:a16="http://schemas.microsoft.com/office/drawing/2014/main" id="{B50D4079-54A0-43BC-9BC4-77C693A71C3C}"/>
                    </a:ext>
                  </a:extLst>
                </p:cNvPr>
                <p:cNvSpPr/>
                <p:nvPr/>
              </p:nvSpPr>
              <p:spPr>
                <a:xfrm>
                  <a:off x="19929858" y="8545938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90 h 147252"/>
                    <a:gd name="connsiteX2" fmla="*/ 91698 w 91698"/>
                    <a:gd name="connsiteY2" fmla="*/ 78370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4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4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267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22789901" y="4140336"/>
              <a:ext cx="2578618" cy="4640447"/>
              <a:chOff x="22789901" y="4140336"/>
              <a:chExt cx="2578618" cy="4640447"/>
            </a:xfrm>
            <a:solidFill>
              <a:srgbClr val="000000"/>
            </a:solidFill>
          </p:grpSpPr>
          <p:grpSp>
            <p:nvGrpSpPr>
              <p:cNvPr id="268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2789901" y="4140336"/>
                <a:ext cx="2578618" cy="4640447"/>
                <a:chOff x="22789901" y="4140336"/>
                <a:chExt cx="2578618" cy="4640447"/>
              </a:xfrm>
              <a:solidFill>
                <a:srgbClr val="000000"/>
              </a:solidFill>
            </p:grpSpPr>
            <p:grpSp>
              <p:nvGrpSpPr>
                <p:cNvPr id="269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789901" y="4140336"/>
                  <a:ext cx="2578618" cy="4640447"/>
                  <a:chOff x="22789901" y="4140336"/>
                  <a:chExt cx="2578618" cy="4640447"/>
                </a:xfrm>
                <a:solidFill>
                  <a:srgbClr val="000000"/>
                </a:solidFill>
              </p:grpSpPr>
              <p:sp>
                <p:nvSpPr>
                  <p:cNvPr id="270" name="Polyline: figure 269">
                    <a:extLst>
                      <a:ext uri="{FF2B5EF4-FFF2-40B4-BE49-F238E27FC236}">
                        <a16:creationId xmlns:a16="http://schemas.microsoft.com/office/drawing/2014/main" id="{3DC22C16-FA8C-4FE8-B46D-10BDDB4BDC6B}"/>
                      </a:ext>
                    </a:extLst>
                  </p:cNvPr>
                  <p:cNvSpPr/>
                  <p:nvPr/>
                </p:nvSpPr>
                <p:spPr>
                  <a:xfrm>
                    <a:off x="22791086" y="4559584"/>
                    <a:ext cx="2577434" cy="4221198"/>
                  </a:xfrm>
                  <a:custGeom>
                    <a:avLst/>
                    <a:gdLst>
                      <a:gd name="connsiteX0" fmla="*/ 393 w 2577434"/>
                      <a:gd name="connsiteY0" fmla="*/ 3637852 h 4221198"/>
                      <a:gd name="connsiteX1" fmla="*/ 393 w 2577434"/>
                      <a:gd name="connsiteY1" fmla="*/ 3637852 h 4221198"/>
                      <a:gd name="connsiteX2" fmla="*/ 393 w 2577434"/>
                      <a:gd name="connsiteY2" fmla="*/ 482163 h 4221198"/>
                      <a:gd name="connsiteX3" fmla="*/ 1255712 w 2577434"/>
                      <a:gd name="connsiteY3" fmla="*/ 153313 h 4221198"/>
                      <a:gd name="connsiteX4" fmla="*/ 1486540 w 2577434"/>
                      <a:gd name="connsiteY4" fmla="*/ 20509 h 4221198"/>
                      <a:gd name="connsiteX5" fmla="*/ 1692071 w 2577434"/>
                      <a:gd name="connsiteY5" fmla="*/ 29995 h 4221198"/>
                      <a:gd name="connsiteX6" fmla="*/ 1907087 w 2577434"/>
                      <a:gd name="connsiteY6" fmla="*/ 153313 h 4221198"/>
                      <a:gd name="connsiteX7" fmla="*/ 2577434 w 2577434"/>
                      <a:gd name="connsiteY7" fmla="*/ 153313 h 4221198"/>
                      <a:gd name="connsiteX8" fmla="*/ 2378227 w 2577434"/>
                      <a:gd name="connsiteY8" fmla="*/ 3198332 h 4221198"/>
                      <a:gd name="connsiteX9" fmla="*/ 2343446 w 2577434"/>
                      <a:gd name="connsiteY9" fmla="*/ 3255248 h 4221198"/>
                      <a:gd name="connsiteX10" fmla="*/ 1091288 w 2577434"/>
                      <a:gd name="connsiteY10" fmla="*/ 4200690 h 4221198"/>
                      <a:gd name="connsiteX11" fmla="*/ 885757 w 2577434"/>
                      <a:gd name="connsiteY11" fmla="*/ 4191205 h 4221198"/>
                      <a:gd name="connsiteX12" fmla="*/ 50986 w 2577434"/>
                      <a:gd name="connsiteY12" fmla="*/ 3710578 h 4221198"/>
                      <a:gd name="connsiteX13" fmla="*/ 393 w 2577434"/>
                      <a:gd name="connsiteY13" fmla="*/ 3637852 h 4221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77434" h="4221198">
                        <a:moveTo>
                          <a:pt x="393" y="3637852"/>
                        </a:moveTo>
                        <a:lnTo>
                          <a:pt x="393" y="3637852"/>
                        </a:lnTo>
                        <a:lnTo>
                          <a:pt x="393" y="482163"/>
                        </a:lnTo>
                        <a:lnTo>
                          <a:pt x="1255712" y="153313"/>
                        </a:lnTo>
                        <a:lnTo>
                          <a:pt x="1486540" y="20509"/>
                        </a:lnTo>
                        <a:cubicBezTo>
                          <a:pt x="1540293" y="-11111"/>
                          <a:pt x="1631993" y="-4787"/>
                          <a:pt x="1692071" y="29995"/>
                        </a:cubicBezTo>
                        <a:lnTo>
                          <a:pt x="1907087" y="153313"/>
                        </a:lnTo>
                        <a:lnTo>
                          <a:pt x="2577434" y="153313"/>
                        </a:lnTo>
                        <a:lnTo>
                          <a:pt x="2378227" y="3198332"/>
                        </a:lnTo>
                        <a:cubicBezTo>
                          <a:pt x="2378227" y="3220466"/>
                          <a:pt x="2368741" y="3239438"/>
                          <a:pt x="2343446" y="3255248"/>
                        </a:cubicBezTo>
                        <a:lnTo>
                          <a:pt x="1091288" y="4200690"/>
                        </a:lnTo>
                        <a:cubicBezTo>
                          <a:pt x="1037533" y="4232310"/>
                          <a:pt x="945835" y="4225987"/>
                          <a:pt x="885757" y="4191205"/>
                        </a:cubicBezTo>
                        <a:lnTo>
                          <a:pt x="50986" y="3710578"/>
                        </a:lnTo>
                        <a:cubicBezTo>
                          <a:pt x="13041" y="3688444"/>
                          <a:pt x="-2769" y="3663148"/>
                          <a:pt x="393" y="3637852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71" name="Polyline: figure 270">
                    <a:extLst>
                      <a:ext uri="{FF2B5EF4-FFF2-40B4-BE49-F238E27FC236}">
                        <a16:creationId xmlns:a16="http://schemas.microsoft.com/office/drawing/2014/main" id="{30B60BBC-E58F-4C2D-A56D-CA19D86592C4}"/>
                      </a:ext>
                    </a:extLst>
                  </p:cNvPr>
                  <p:cNvSpPr/>
                  <p:nvPr/>
                </p:nvSpPr>
                <p:spPr>
                  <a:xfrm>
                    <a:off x="23774866" y="4561121"/>
                    <a:ext cx="1593654" cy="4215754"/>
                  </a:xfrm>
                  <a:custGeom>
                    <a:avLst/>
                    <a:gdLst>
                      <a:gd name="connsiteX0" fmla="*/ 597620 w 1593654"/>
                      <a:gd name="connsiteY0" fmla="*/ 0 h 4215754"/>
                      <a:gd name="connsiteX1" fmla="*/ 708291 w 1593654"/>
                      <a:gd name="connsiteY1" fmla="*/ 28458 h 4215754"/>
                      <a:gd name="connsiteX2" fmla="*/ 923307 w 1593654"/>
                      <a:gd name="connsiteY2" fmla="*/ 151777 h 4215754"/>
                      <a:gd name="connsiteX3" fmla="*/ 1593655 w 1593654"/>
                      <a:gd name="connsiteY3" fmla="*/ 151777 h 4215754"/>
                      <a:gd name="connsiteX4" fmla="*/ 1593655 w 1593654"/>
                      <a:gd name="connsiteY4" fmla="*/ 3313790 h 4215754"/>
                      <a:gd name="connsiteX5" fmla="*/ 1558872 w 1593654"/>
                      <a:gd name="connsiteY5" fmla="*/ 3370706 h 4215754"/>
                      <a:gd name="connsiteX6" fmla="*/ 110670 w 1593654"/>
                      <a:gd name="connsiteY6" fmla="*/ 4195992 h 4215754"/>
                      <a:gd name="connsiteX7" fmla="*/ 15810 w 1593654"/>
                      <a:gd name="connsiteY7" fmla="*/ 4214964 h 4215754"/>
                      <a:gd name="connsiteX8" fmla="*/ 0 w 1593654"/>
                      <a:gd name="connsiteY8" fmla="*/ 1030816 h 4215754"/>
                      <a:gd name="connsiteX9" fmla="*/ 597620 w 1593654"/>
                      <a:gd name="connsiteY9" fmla="*/ 0 h 42157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93654" h="4215754">
                        <a:moveTo>
                          <a:pt x="597620" y="0"/>
                        </a:moveTo>
                        <a:cubicBezTo>
                          <a:pt x="635564" y="0"/>
                          <a:pt x="676671" y="9486"/>
                          <a:pt x="708291" y="28458"/>
                        </a:cubicBezTo>
                        <a:lnTo>
                          <a:pt x="923307" y="151777"/>
                        </a:lnTo>
                        <a:lnTo>
                          <a:pt x="1593655" y="151777"/>
                        </a:lnTo>
                        <a:lnTo>
                          <a:pt x="1593655" y="3313790"/>
                        </a:lnTo>
                        <a:cubicBezTo>
                          <a:pt x="1593655" y="3335924"/>
                          <a:pt x="1584168" y="3354896"/>
                          <a:pt x="1558872" y="3370706"/>
                        </a:cubicBezTo>
                        <a:lnTo>
                          <a:pt x="110670" y="4195992"/>
                        </a:lnTo>
                        <a:cubicBezTo>
                          <a:pt x="85374" y="4211802"/>
                          <a:pt x="50591" y="4218126"/>
                          <a:pt x="15810" y="4214964"/>
                        </a:cubicBezTo>
                        <a:lnTo>
                          <a:pt x="0" y="1030816"/>
                        </a:lnTo>
                        <a:lnTo>
                          <a:pt x="597620" y="0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72" name="Polyline: figure 271">
                    <a:extLst>
                      <a:ext uri="{FF2B5EF4-FFF2-40B4-BE49-F238E27FC236}">
                        <a16:creationId xmlns:a16="http://schemas.microsoft.com/office/drawing/2014/main" id="{A3CC9A88-CF46-4262-BD60-B38C12A59AD1}"/>
                      </a:ext>
                    </a:extLst>
                  </p:cNvPr>
                  <p:cNvSpPr/>
                  <p:nvPr/>
                </p:nvSpPr>
                <p:spPr>
                  <a:xfrm>
                    <a:off x="23702139" y="5557155"/>
                    <a:ext cx="164425" cy="3220138"/>
                  </a:xfrm>
                  <a:custGeom>
                    <a:avLst/>
                    <a:gdLst>
                      <a:gd name="connsiteX0" fmla="*/ 164425 w 164425"/>
                      <a:gd name="connsiteY0" fmla="*/ 3206282 h 3220138"/>
                      <a:gd name="connsiteX1" fmla="*/ 0 w 164425"/>
                      <a:gd name="connsiteY1" fmla="*/ 3203119 h 3220138"/>
                      <a:gd name="connsiteX2" fmla="*/ 0 w 164425"/>
                      <a:gd name="connsiteY2" fmla="*/ 0 h 3220138"/>
                      <a:gd name="connsiteX3" fmla="*/ 164425 w 164425"/>
                      <a:gd name="connsiteY3" fmla="*/ 0 h 3220138"/>
                      <a:gd name="connsiteX4" fmla="*/ 164425 w 164425"/>
                      <a:gd name="connsiteY4" fmla="*/ 3206282 h 3220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425" h="3220138">
                        <a:moveTo>
                          <a:pt x="164425" y="3206282"/>
                        </a:moveTo>
                        <a:cubicBezTo>
                          <a:pt x="120157" y="3225254"/>
                          <a:pt x="53755" y="3225254"/>
                          <a:pt x="0" y="3203119"/>
                        </a:cubicBezTo>
                        <a:lnTo>
                          <a:pt x="0" y="0"/>
                        </a:lnTo>
                        <a:lnTo>
                          <a:pt x="164425" y="0"/>
                        </a:lnTo>
                        <a:lnTo>
                          <a:pt x="164425" y="3206282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73" name="Polyline: figure 272">
                    <a:extLst>
                      <a:ext uri="{FF2B5EF4-FFF2-40B4-BE49-F238E27FC236}">
                        <a16:creationId xmlns:a16="http://schemas.microsoft.com/office/drawing/2014/main" id="{C9A156C9-3794-489D-B0DD-C550B8F3B9CD}"/>
                      </a:ext>
                    </a:extLst>
                  </p:cNvPr>
                  <p:cNvSpPr/>
                  <p:nvPr/>
                </p:nvSpPr>
                <p:spPr>
                  <a:xfrm>
                    <a:off x="22789901" y="4140336"/>
                    <a:ext cx="2577034" cy="1476629"/>
                  </a:xfrm>
                  <a:custGeom>
                    <a:avLst/>
                    <a:gdLst>
                      <a:gd name="connsiteX0" fmla="*/ 1092473 w 2577034"/>
                      <a:gd name="connsiteY0" fmla="*/ 1454763 h 1476629"/>
                      <a:gd name="connsiteX1" fmla="*/ 2540674 w 2577034"/>
                      <a:gd name="connsiteY1" fmla="*/ 629478 h 1476629"/>
                      <a:gd name="connsiteX2" fmla="*/ 2524864 w 2577034"/>
                      <a:gd name="connsiteY2" fmla="*/ 509321 h 1476629"/>
                      <a:gd name="connsiteX3" fmla="*/ 1690093 w 2577034"/>
                      <a:gd name="connsiteY3" fmla="*/ 28695 h 1476629"/>
                      <a:gd name="connsiteX4" fmla="*/ 1484562 w 2577034"/>
                      <a:gd name="connsiteY4" fmla="*/ 19209 h 1476629"/>
                      <a:gd name="connsiteX5" fmla="*/ 36360 w 2577034"/>
                      <a:gd name="connsiteY5" fmla="*/ 844495 h 1476629"/>
                      <a:gd name="connsiteX6" fmla="*/ 52170 w 2577034"/>
                      <a:gd name="connsiteY6" fmla="*/ 964651 h 1476629"/>
                      <a:gd name="connsiteX7" fmla="*/ 883779 w 2577034"/>
                      <a:gd name="connsiteY7" fmla="*/ 1448439 h 1476629"/>
                      <a:gd name="connsiteX8" fmla="*/ 1092473 w 2577034"/>
                      <a:gd name="connsiteY8" fmla="*/ 1454763 h 14766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77034" h="1476629">
                        <a:moveTo>
                          <a:pt x="1092473" y="1454763"/>
                        </a:moveTo>
                        <a:lnTo>
                          <a:pt x="2540674" y="629478"/>
                        </a:lnTo>
                        <a:cubicBezTo>
                          <a:pt x="2594429" y="597858"/>
                          <a:pt x="2588104" y="544103"/>
                          <a:pt x="2524864" y="509321"/>
                        </a:cubicBezTo>
                        <a:lnTo>
                          <a:pt x="1690093" y="28695"/>
                        </a:lnTo>
                        <a:cubicBezTo>
                          <a:pt x="1630015" y="-6087"/>
                          <a:pt x="1535154" y="-9249"/>
                          <a:pt x="1484562" y="19209"/>
                        </a:cubicBezTo>
                        <a:lnTo>
                          <a:pt x="36360" y="844495"/>
                        </a:lnTo>
                        <a:cubicBezTo>
                          <a:pt x="-17394" y="876115"/>
                          <a:pt x="-11070" y="929869"/>
                          <a:pt x="52170" y="964651"/>
                        </a:cubicBezTo>
                        <a:lnTo>
                          <a:pt x="883779" y="1448439"/>
                        </a:lnTo>
                        <a:cubicBezTo>
                          <a:pt x="947020" y="1483221"/>
                          <a:pt x="1038718" y="1486384"/>
                          <a:pt x="1092473" y="1454763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74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330188" y="4405274"/>
                    <a:ext cx="1492646" cy="865046"/>
                    <a:chOff x="23330188" y="4405274"/>
                    <a:chExt cx="1492646" cy="865046"/>
                  </a:xfrm>
                  <a:solidFill>
                    <a:srgbClr val="000000"/>
                  </a:solidFill>
                </p:grpSpPr>
                <p:sp>
                  <p:nvSpPr>
                    <p:cNvPr id="275" name="Polyline: figure 274">
                      <a:extLst>
                        <a:ext uri="{FF2B5EF4-FFF2-40B4-BE49-F238E27FC236}">
                          <a16:creationId xmlns:a16="http://schemas.microsoft.com/office/drawing/2014/main" id="{974BE82D-479F-4B6E-A1AC-DF65FEC41E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30841" y="4405274"/>
                      <a:ext cx="1491993" cy="865046"/>
                    </a:xfrm>
                    <a:custGeom>
                      <a:avLst/>
                      <a:gdLst>
                        <a:gd name="connsiteX0" fmla="*/ 510426 w 1491993"/>
                        <a:gd name="connsiteY0" fmla="*/ 854652 h 865046"/>
                        <a:gd name="connsiteX1" fmla="*/ 1474840 w 1491993"/>
                        <a:gd name="connsiteY1" fmla="*/ 294976 h 865046"/>
                        <a:gd name="connsiteX2" fmla="*/ 1468517 w 1491993"/>
                        <a:gd name="connsiteY2" fmla="*/ 238059 h 865046"/>
                        <a:gd name="connsiteX3" fmla="*/ 1079589 w 1491993"/>
                        <a:gd name="connsiteY3" fmla="*/ 13556 h 865046"/>
                        <a:gd name="connsiteX4" fmla="*/ 981567 w 1491993"/>
                        <a:gd name="connsiteY4" fmla="*/ 10394 h 865046"/>
                        <a:gd name="connsiteX5" fmla="*/ 17153 w 1491993"/>
                        <a:gd name="connsiteY5" fmla="*/ 570071 h 865046"/>
                        <a:gd name="connsiteX6" fmla="*/ 23476 w 1491993"/>
                        <a:gd name="connsiteY6" fmla="*/ 626987 h 865046"/>
                        <a:gd name="connsiteX7" fmla="*/ 412405 w 1491993"/>
                        <a:gd name="connsiteY7" fmla="*/ 851490 h 865046"/>
                        <a:gd name="connsiteX8" fmla="*/ 510426 w 1491993"/>
                        <a:gd name="connsiteY8" fmla="*/ 854652 h 8650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1993" h="865046">
                          <a:moveTo>
                            <a:pt x="510426" y="854652"/>
                          </a:moveTo>
                          <a:lnTo>
                            <a:pt x="1474840" y="294976"/>
                          </a:lnTo>
                          <a:cubicBezTo>
                            <a:pt x="1500137" y="279166"/>
                            <a:pt x="1496975" y="257031"/>
                            <a:pt x="1468517" y="238059"/>
                          </a:cubicBezTo>
                          <a:lnTo>
                            <a:pt x="1079589" y="13556"/>
                          </a:lnTo>
                          <a:cubicBezTo>
                            <a:pt x="1051131" y="-2254"/>
                            <a:pt x="1006863" y="-5416"/>
                            <a:pt x="981567" y="10394"/>
                          </a:cubicBezTo>
                          <a:lnTo>
                            <a:pt x="17153" y="570071"/>
                          </a:lnTo>
                          <a:cubicBezTo>
                            <a:pt x="-8144" y="585881"/>
                            <a:pt x="-4982" y="608015"/>
                            <a:pt x="23476" y="626987"/>
                          </a:cubicBezTo>
                          <a:lnTo>
                            <a:pt x="412405" y="851490"/>
                          </a:lnTo>
                          <a:cubicBezTo>
                            <a:pt x="440862" y="867300"/>
                            <a:pt x="485130" y="870462"/>
                            <a:pt x="510426" y="854652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276" name="Drawing 59">
                      <a:extLst>
                        <a:ext uri="{FF2B5EF4-FFF2-40B4-BE49-F238E27FC236}">
                          <a16:creationId xmlns:a16="http://schemas.microsoft.com/office/drawing/2014/main" id="{568B0BD3-97B0-4EAD-A6B5-41C7B9166F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3731387" y="4653609"/>
                      <a:ext cx="687738" cy="396832"/>
                      <a:chOff x="23731387" y="4653609"/>
                      <a:chExt cx="687738" cy="396832"/>
                    </a:xfrm>
                    <a:solidFill>
                      <a:srgbClr val="000000"/>
                    </a:solidFill>
                  </p:grpSpPr>
                  <p:sp>
                    <p:nvSpPr>
                      <p:cNvPr id="277" name="Polyline: figure 276">
                        <a:extLst>
                          <a:ext uri="{FF2B5EF4-FFF2-40B4-BE49-F238E27FC236}">
                            <a16:creationId xmlns:a16="http://schemas.microsoft.com/office/drawing/2014/main" id="{56D36737-77BC-454E-9C56-A3D4C5F984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291064" y="4653609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fcfcfc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278" name="Polyline: figure 277">
                        <a:extLst>
                          <a:ext uri="{FF2B5EF4-FFF2-40B4-BE49-F238E27FC236}">
                            <a16:creationId xmlns:a16="http://schemas.microsoft.com/office/drawing/2014/main" id="{B4B70035-E7B1-4382-907E-5C340496D6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4104505" y="4761118"/>
                        <a:ext cx="128061" cy="74307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3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3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279" name="Polyline: figure 278">
                        <a:extLst>
                          <a:ext uri="{FF2B5EF4-FFF2-40B4-BE49-F238E27FC236}">
                            <a16:creationId xmlns:a16="http://schemas.microsoft.com/office/drawing/2014/main" id="{E194C7FA-2CAF-43BC-ABDB-1B8E4DC352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3917947" y="4868626"/>
                        <a:ext cx="128061" cy="74307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2 h 74307"/>
                          <a:gd name="connsiteX4" fmla="*/ 59288 w 128061"/>
                          <a:gd name="connsiteY4" fmla="*/ 2372 h 74307"/>
                          <a:gd name="connsiteX5" fmla="*/ 2371 w 128061"/>
                          <a:gd name="connsiteY5" fmla="*/ 33992 h 74307"/>
                          <a:gd name="connsiteX6" fmla="*/ 2371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3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3" y="-791"/>
                              <a:pt x="62450" y="-791"/>
                              <a:pt x="59288" y="2372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1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280" name="Polyline: figure 279">
                        <a:extLst>
                          <a:ext uri="{FF2B5EF4-FFF2-40B4-BE49-F238E27FC236}">
                            <a16:creationId xmlns:a16="http://schemas.microsoft.com/office/drawing/2014/main" id="{0A7969FB-4F0A-488D-A488-4FFB0FE0A14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3731387" y="4976135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281" name="Polyline: figure 280">
                      <a:extLst>
                        <a:ext uri="{FF2B5EF4-FFF2-40B4-BE49-F238E27FC236}">
                          <a16:creationId xmlns:a16="http://schemas.microsoft.com/office/drawing/2014/main" id="{9AFDC3C6-D635-462D-806E-CE94A654BE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330188" y="4411598"/>
                      <a:ext cx="1492646" cy="620662"/>
                    </a:xfrm>
                    <a:custGeom>
                      <a:avLst/>
                      <a:gdLst>
                        <a:gd name="connsiteX0" fmla="*/ 1475494 w 1492646"/>
                        <a:gd name="connsiteY0" fmla="*/ 291813 h 620662"/>
                        <a:gd name="connsiteX1" fmla="*/ 1475494 w 1492646"/>
                        <a:gd name="connsiteY1" fmla="*/ 291813 h 620662"/>
                        <a:gd name="connsiteX2" fmla="*/ 1469170 w 1492646"/>
                        <a:gd name="connsiteY2" fmla="*/ 288652 h 620662"/>
                        <a:gd name="connsiteX3" fmla="*/ 1080242 w 1492646"/>
                        <a:gd name="connsiteY3" fmla="*/ 64149 h 620662"/>
                        <a:gd name="connsiteX4" fmla="*/ 982220 w 1492646"/>
                        <a:gd name="connsiteY4" fmla="*/ 60987 h 620662"/>
                        <a:gd name="connsiteX5" fmla="*/ 17806 w 1492646"/>
                        <a:gd name="connsiteY5" fmla="*/ 620663 h 620662"/>
                        <a:gd name="connsiteX6" fmla="*/ 17806 w 1492646"/>
                        <a:gd name="connsiteY6" fmla="*/ 570071 h 620662"/>
                        <a:gd name="connsiteX7" fmla="*/ 982220 w 1492646"/>
                        <a:gd name="connsiteY7" fmla="*/ 10394 h 620662"/>
                        <a:gd name="connsiteX8" fmla="*/ 1080242 w 1492646"/>
                        <a:gd name="connsiteY8" fmla="*/ 13556 h 620662"/>
                        <a:gd name="connsiteX9" fmla="*/ 1469170 w 1492646"/>
                        <a:gd name="connsiteY9" fmla="*/ 238059 h 620662"/>
                        <a:gd name="connsiteX10" fmla="*/ 1475494 w 1492646"/>
                        <a:gd name="connsiteY10" fmla="*/ 291813 h 6206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92646" h="620662">
                          <a:moveTo>
                            <a:pt x="1475494" y="291813"/>
                          </a:moveTo>
                          <a:lnTo>
                            <a:pt x="1475494" y="291813"/>
                          </a:lnTo>
                          <a:cubicBezTo>
                            <a:pt x="1472333" y="291813"/>
                            <a:pt x="1469170" y="288652"/>
                            <a:pt x="1469170" y="288652"/>
                          </a:cubicBezTo>
                          <a:lnTo>
                            <a:pt x="1080242" y="64149"/>
                          </a:lnTo>
                          <a:cubicBezTo>
                            <a:pt x="1051784" y="48339"/>
                            <a:pt x="1007516" y="45176"/>
                            <a:pt x="982220" y="60987"/>
                          </a:cubicBezTo>
                          <a:lnTo>
                            <a:pt x="17806" y="620663"/>
                          </a:lnTo>
                          <a:cubicBezTo>
                            <a:pt x="-4328" y="604853"/>
                            <a:pt x="-7490" y="582719"/>
                            <a:pt x="17806" y="570071"/>
                          </a:cubicBezTo>
                          <a:lnTo>
                            <a:pt x="982220" y="10394"/>
                          </a:lnTo>
                          <a:cubicBezTo>
                            <a:pt x="1007516" y="-5416"/>
                            <a:pt x="1051784" y="-2254"/>
                            <a:pt x="1080242" y="13556"/>
                          </a:cubicBezTo>
                          <a:lnTo>
                            <a:pt x="1469170" y="238059"/>
                          </a:lnTo>
                          <a:cubicBezTo>
                            <a:pt x="1497628" y="250707"/>
                            <a:pt x="1500790" y="276003"/>
                            <a:pt x="1475494" y="291813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282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905312" y="5556096"/>
                  <a:ext cx="664022" cy="673424"/>
                  <a:chOff x="22905312" y="5556096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283" name="Polyline: figure 282">
                    <a:extLst>
                      <a:ext uri="{FF2B5EF4-FFF2-40B4-BE49-F238E27FC236}">
                        <a16:creationId xmlns:a16="http://schemas.microsoft.com/office/drawing/2014/main" id="{62D2344E-3906-4F88-AED9-4548FC3ACE58}"/>
                      </a:ext>
                    </a:extLst>
                  </p:cNvPr>
                  <p:cNvSpPr/>
                  <p:nvPr/>
                </p:nvSpPr>
                <p:spPr>
                  <a:xfrm>
                    <a:off x="22905312" y="5556096"/>
                    <a:ext cx="664022" cy="672464"/>
                  </a:xfrm>
                  <a:custGeom>
                    <a:avLst/>
                    <a:gdLst>
                      <a:gd name="connsiteX0" fmla="*/ 607106 w 664022"/>
                      <a:gd name="connsiteY0" fmla="*/ 665082 h 672464"/>
                      <a:gd name="connsiteX1" fmla="*/ 56916 w 664022"/>
                      <a:gd name="connsiteY1" fmla="*/ 352043 h 672464"/>
                      <a:gd name="connsiteX2" fmla="*/ 0 w 664022"/>
                      <a:gd name="connsiteY2" fmla="*/ 244534 h 672464"/>
                      <a:gd name="connsiteX3" fmla="*/ 0 w 664022"/>
                      <a:gd name="connsiteY3" fmla="*/ 48489 h 672464"/>
                      <a:gd name="connsiteX4" fmla="*/ 56916 w 664022"/>
                      <a:gd name="connsiteY4" fmla="*/ 7383 h 672464"/>
                      <a:gd name="connsiteX5" fmla="*/ 607106 w 664022"/>
                      <a:gd name="connsiteY5" fmla="*/ 320422 h 672464"/>
                      <a:gd name="connsiteX6" fmla="*/ 664023 w 664022"/>
                      <a:gd name="connsiteY6" fmla="*/ 427931 h 672464"/>
                      <a:gd name="connsiteX7" fmla="*/ 664023 w 664022"/>
                      <a:gd name="connsiteY7" fmla="*/ 623976 h 672464"/>
                      <a:gd name="connsiteX8" fmla="*/ 607106 w 664022"/>
                      <a:gd name="connsiteY8" fmla="*/ 665082 h 6724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4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6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5082"/>
                          <a:pt x="635564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84" name="Polyline: figure 283">
                    <a:extLst>
                      <a:ext uri="{FF2B5EF4-FFF2-40B4-BE49-F238E27FC236}">
                        <a16:creationId xmlns:a16="http://schemas.microsoft.com/office/drawing/2014/main" id="{9C781AAE-829F-414B-95FB-65AB55E1881A}"/>
                      </a:ext>
                    </a:extLst>
                  </p:cNvPr>
                  <p:cNvSpPr/>
                  <p:nvPr/>
                </p:nvSpPr>
                <p:spPr>
                  <a:xfrm>
                    <a:off x="22911036" y="5557155"/>
                    <a:ext cx="648811" cy="672365"/>
                  </a:xfrm>
                  <a:custGeom>
                    <a:avLst/>
                    <a:gdLst>
                      <a:gd name="connsiteX0" fmla="*/ 25896 w 648811"/>
                      <a:gd name="connsiteY0" fmla="*/ 0 h 672365"/>
                      <a:gd name="connsiteX1" fmla="*/ 13247 w 648811"/>
                      <a:gd name="connsiteY1" fmla="*/ 41106 h 672365"/>
                      <a:gd name="connsiteX2" fmla="*/ 13247 w 648811"/>
                      <a:gd name="connsiteY2" fmla="*/ 237151 h 672365"/>
                      <a:gd name="connsiteX3" fmla="*/ 70164 w 648811"/>
                      <a:gd name="connsiteY3" fmla="*/ 344660 h 672365"/>
                      <a:gd name="connsiteX4" fmla="*/ 620354 w 648811"/>
                      <a:gd name="connsiteY4" fmla="*/ 657699 h 672365"/>
                      <a:gd name="connsiteX5" fmla="*/ 648812 w 648811"/>
                      <a:gd name="connsiteY5" fmla="*/ 664023 h 672365"/>
                      <a:gd name="connsiteX6" fmla="*/ 607706 w 648811"/>
                      <a:gd name="connsiteY6" fmla="*/ 664023 h 672365"/>
                      <a:gd name="connsiteX7" fmla="*/ 57516 w 648811"/>
                      <a:gd name="connsiteY7" fmla="*/ 350983 h 672365"/>
                      <a:gd name="connsiteX8" fmla="*/ 599 w 648811"/>
                      <a:gd name="connsiteY8" fmla="*/ 243475 h 672365"/>
                      <a:gd name="connsiteX9" fmla="*/ 599 w 648811"/>
                      <a:gd name="connsiteY9" fmla="*/ 47430 h 672365"/>
                      <a:gd name="connsiteX10" fmla="*/ 25896 w 648811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5">
                        <a:moveTo>
                          <a:pt x="25896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6" y="350983"/>
                        </a:lnTo>
                        <a:cubicBezTo>
                          <a:pt x="25896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6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85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114004" y="5796282"/>
                    <a:ext cx="246637" cy="214226"/>
                    <a:chOff x="23114004" y="5796282"/>
                    <a:chExt cx="246637" cy="214226"/>
                  </a:xfrm>
                  <a:solidFill>
                    <a:srgbClr val="000000"/>
                  </a:solidFill>
                </p:grpSpPr>
                <p:sp>
                  <p:nvSpPr>
                    <p:cNvPr id="286" name="Polyline: figure 285">
                      <a:extLst>
                        <a:ext uri="{FF2B5EF4-FFF2-40B4-BE49-F238E27FC236}">
                          <a16:creationId xmlns:a16="http://schemas.microsoft.com/office/drawing/2014/main" id="{4610045E-99F2-4C4A-AD42-D1B61E223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4754" y="5894304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287" name="Polyline: figure 286">
                      <a:extLst>
                        <a:ext uri="{FF2B5EF4-FFF2-40B4-BE49-F238E27FC236}">
                          <a16:creationId xmlns:a16="http://schemas.microsoft.com/office/drawing/2014/main" id="{ED186B32-E1CF-42EC-8E2E-1951E60EFD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4004" y="5796282"/>
                      <a:ext cx="75889" cy="116204"/>
                    </a:xfrm>
                    <a:custGeom>
                      <a:avLst/>
                      <a:gdLst>
                        <a:gd name="connsiteX0" fmla="*/ 63240 w 75889"/>
                        <a:gd name="connsiteY0" fmla="*/ 115018 h 116204"/>
                        <a:gd name="connsiteX1" fmla="*/ 12649 w 75889"/>
                        <a:gd name="connsiteY1" fmla="*/ 86560 h 116204"/>
                        <a:gd name="connsiteX2" fmla="*/ 0 w 75889"/>
                        <a:gd name="connsiteY2" fmla="*/ 64426 h 116204"/>
                        <a:gd name="connsiteX3" fmla="*/ 0 w 75889"/>
                        <a:gd name="connsiteY3" fmla="*/ 10672 h 116204"/>
                        <a:gd name="connsiteX4" fmla="*/ 12649 w 75889"/>
                        <a:gd name="connsiteY4" fmla="*/ 1186 h 116204"/>
                        <a:gd name="connsiteX5" fmla="*/ 63240 w 75889"/>
                        <a:gd name="connsiteY5" fmla="*/ 29644 h 116204"/>
                        <a:gd name="connsiteX6" fmla="*/ 75889 w 75889"/>
                        <a:gd name="connsiteY6" fmla="*/ 51778 h 116204"/>
                        <a:gd name="connsiteX7" fmla="*/ 75889 w 75889"/>
                        <a:gd name="connsiteY7" fmla="*/ 105532 h 116204"/>
                        <a:gd name="connsiteX8" fmla="*/ 63240 w 75889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9" h="116204">
                          <a:moveTo>
                            <a:pt x="63240" y="115018"/>
                          </a:moveTo>
                          <a:lnTo>
                            <a:pt x="12649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9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9" y="45454"/>
                            <a:pt x="75889" y="51778"/>
                          </a:cubicBezTo>
                          <a:lnTo>
                            <a:pt x="75889" y="105532"/>
                          </a:lnTo>
                          <a:cubicBezTo>
                            <a:pt x="75889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288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905312" y="6972678"/>
                  <a:ext cx="664022" cy="673424"/>
                  <a:chOff x="22905312" y="6972678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289" name="Polyline: figure 288">
                    <a:extLst>
                      <a:ext uri="{FF2B5EF4-FFF2-40B4-BE49-F238E27FC236}">
                        <a16:creationId xmlns:a16="http://schemas.microsoft.com/office/drawing/2014/main" id="{B1D56D48-6FFB-47FD-9ABD-8F26FC5C177D}"/>
                      </a:ext>
                    </a:extLst>
                  </p:cNvPr>
                  <p:cNvSpPr/>
                  <p:nvPr/>
                </p:nvSpPr>
                <p:spPr>
                  <a:xfrm>
                    <a:off x="22905312" y="6972678"/>
                    <a:ext cx="664022" cy="672464"/>
                  </a:xfrm>
                  <a:custGeom>
                    <a:avLst/>
                    <a:gdLst>
                      <a:gd name="connsiteX0" fmla="*/ 607106 w 664022"/>
                      <a:gd name="connsiteY0" fmla="*/ 665082 h 672464"/>
                      <a:gd name="connsiteX1" fmla="*/ 56916 w 664022"/>
                      <a:gd name="connsiteY1" fmla="*/ 352043 h 672464"/>
                      <a:gd name="connsiteX2" fmla="*/ 0 w 664022"/>
                      <a:gd name="connsiteY2" fmla="*/ 244534 h 672464"/>
                      <a:gd name="connsiteX3" fmla="*/ 0 w 664022"/>
                      <a:gd name="connsiteY3" fmla="*/ 48489 h 672464"/>
                      <a:gd name="connsiteX4" fmla="*/ 56916 w 664022"/>
                      <a:gd name="connsiteY4" fmla="*/ 7383 h 672464"/>
                      <a:gd name="connsiteX5" fmla="*/ 607106 w 664022"/>
                      <a:gd name="connsiteY5" fmla="*/ 320423 h 672464"/>
                      <a:gd name="connsiteX6" fmla="*/ 664023 w 664022"/>
                      <a:gd name="connsiteY6" fmla="*/ 427931 h 672464"/>
                      <a:gd name="connsiteX7" fmla="*/ 664023 w 664022"/>
                      <a:gd name="connsiteY7" fmla="*/ 623976 h 672464"/>
                      <a:gd name="connsiteX8" fmla="*/ 607106 w 664022"/>
                      <a:gd name="connsiteY8" fmla="*/ 665082 h 6724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4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6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5082"/>
                          <a:pt x="635564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90" name="Polyline: figure 289">
                    <a:extLst>
                      <a:ext uri="{FF2B5EF4-FFF2-40B4-BE49-F238E27FC236}">
                        <a16:creationId xmlns:a16="http://schemas.microsoft.com/office/drawing/2014/main" id="{A72280E8-9670-46D5-B34A-A6CA09B6F48D}"/>
                      </a:ext>
                    </a:extLst>
                  </p:cNvPr>
                  <p:cNvSpPr/>
                  <p:nvPr/>
                </p:nvSpPr>
                <p:spPr>
                  <a:xfrm>
                    <a:off x="22911036" y="6973737"/>
                    <a:ext cx="648811" cy="672364"/>
                  </a:xfrm>
                  <a:custGeom>
                    <a:avLst/>
                    <a:gdLst>
                      <a:gd name="connsiteX0" fmla="*/ 25896 w 648811"/>
                      <a:gd name="connsiteY0" fmla="*/ 0 h 672364"/>
                      <a:gd name="connsiteX1" fmla="*/ 13247 w 648811"/>
                      <a:gd name="connsiteY1" fmla="*/ 41106 h 672364"/>
                      <a:gd name="connsiteX2" fmla="*/ 13247 w 648811"/>
                      <a:gd name="connsiteY2" fmla="*/ 237151 h 672364"/>
                      <a:gd name="connsiteX3" fmla="*/ 70164 w 648811"/>
                      <a:gd name="connsiteY3" fmla="*/ 344660 h 672364"/>
                      <a:gd name="connsiteX4" fmla="*/ 620354 w 648811"/>
                      <a:gd name="connsiteY4" fmla="*/ 657699 h 672364"/>
                      <a:gd name="connsiteX5" fmla="*/ 648812 w 648811"/>
                      <a:gd name="connsiteY5" fmla="*/ 664023 h 672364"/>
                      <a:gd name="connsiteX6" fmla="*/ 607706 w 648811"/>
                      <a:gd name="connsiteY6" fmla="*/ 664023 h 672364"/>
                      <a:gd name="connsiteX7" fmla="*/ 57516 w 648811"/>
                      <a:gd name="connsiteY7" fmla="*/ 350983 h 672364"/>
                      <a:gd name="connsiteX8" fmla="*/ 599 w 648811"/>
                      <a:gd name="connsiteY8" fmla="*/ 243475 h 672364"/>
                      <a:gd name="connsiteX9" fmla="*/ 599 w 648811"/>
                      <a:gd name="connsiteY9" fmla="*/ 47430 h 672364"/>
                      <a:gd name="connsiteX10" fmla="*/ 25896 w 648811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4">
                        <a:moveTo>
                          <a:pt x="25896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6" y="350983"/>
                        </a:lnTo>
                        <a:cubicBezTo>
                          <a:pt x="25896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6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91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114004" y="7212864"/>
                    <a:ext cx="246637" cy="214226"/>
                    <a:chOff x="23114004" y="7212864"/>
                    <a:chExt cx="246637" cy="214226"/>
                  </a:xfrm>
                  <a:solidFill>
                    <a:srgbClr val="000000"/>
                  </a:solidFill>
                </p:grpSpPr>
                <p:sp>
                  <p:nvSpPr>
                    <p:cNvPr id="292" name="Polyline: figure 291">
                      <a:extLst>
                        <a:ext uri="{FF2B5EF4-FFF2-40B4-BE49-F238E27FC236}">
                          <a16:creationId xmlns:a16="http://schemas.microsoft.com/office/drawing/2014/main" id="{BB8A5258-86A4-4379-BCCA-2D7770B27C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4754" y="7310886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1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1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293" name="Polyline: figure 292">
                      <a:extLst>
                        <a:ext uri="{FF2B5EF4-FFF2-40B4-BE49-F238E27FC236}">
                          <a16:creationId xmlns:a16="http://schemas.microsoft.com/office/drawing/2014/main" id="{A49F0DEF-4E19-4BD5-83FC-CADDAC4F58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4004" y="7212864"/>
                      <a:ext cx="75889" cy="117564"/>
                    </a:xfrm>
                    <a:custGeom>
                      <a:avLst/>
                      <a:gdLst>
                        <a:gd name="connsiteX0" fmla="*/ 63240 w 75889"/>
                        <a:gd name="connsiteY0" fmla="*/ 115019 h 117564"/>
                        <a:gd name="connsiteX1" fmla="*/ 12649 w 75889"/>
                        <a:gd name="connsiteY1" fmla="*/ 86560 h 117564"/>
                        <a:gd name="connsiteX2" fmla="*/ 0 w 75889"/>
                        <a:gd name="connsiteY2" fmla="*/ 64426 h 117564"/>
                        <a:gd name="connsiteX3" fmla="*/ 0 w 75889"/>
                        <a:gd name="connsiteY3" fmla="*/ 10672 h 117564"/>
                        <a:gd name="connsiteX4" fmla="*/ 12649 w 75889"/>
                        <a:gd name="connsiteY4" fmla="*/ 1186 h 117564"/>
                        <a:gd name="connsiteX5" fmla="*/ 63240 w 75889"/>
                        <a:gd name="connsiteY5" fmla="*/ 29644 h 117564"/>
                        <a:gd name="connsiteX6" fmla="*/ 75889 w 75889"/>
                        <a:gd name="connsiteY6" fmla="*/ 51778 h 117564"/>
                        <a:gd name="connsiteX7" fmla="*/ 75889 w 75889"/>
                        <a:gd name="connsiteY7" fmla="*/ 105532 h 117564"/>
                        <a:gd name="connsiteX8" fmla="*/ 63240 w 75889"/>
                        <a:gd name="connsiteY8" fmla="*/ 115019 h 117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9" h="117564">
                          <a:moveTo>
                            <a:pt x="63240" y="115019"/>
                          </a:moveTo>
                          <a:lnTo>
                            <a:pt x="12649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9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9" y="45454"/>
                            <a:pt x="75889" y="51778"/>
                          </a:cubicBezTo>
                          <a:lnTo>
                            <a:pt x="75889" y="105532"/>
                          </a:lnTo>
                          <a:cubicBezTo>
                            <a:pt x="75889" y="115019"/>
                            <a:pt x="69565" y="121342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294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905312" y="7682028"/>
                  <a:ext cx="664022" cy="672776"/>
                  <a:chOff x="22905312" y="7682028"/>
                  <a:chExt cx="664022" cy="672776"/>
                </a:xfrm>
                <a:solidFill>
                  <a:srgbClr val="000000"/>
                </a:solidFill>
              </p:grpSpPr>
              <p:sp>
                <p:nvSpPr>
                  <p:cNvPr id="295" name="Polyline: figure 294">
                    <a:extLst>
                      <a:ext uri="{FF2B5EF4-FFF2-40B4-BE49-F238E27FC236}">
                        <a16:creationId xmlns:a16="http://schemas.microsoft.com/office/drawing/2014/main" id="{847A0C56-9629-4556-A2A0-343753C37DD2}"/>
                      </a:ext>
                    </a:extLst>
                  </p:cNvPr>
                  <p:cNvSpPr/>
                  <p:nvPr/>
                </p:nvSpPr>
                <p:spPr>
                  <a:xfrm>
                    <a:off x="22905312" y="7684131"/>
                    <a:ext cx="664022" cy="670673"/>
                  </a:xfrm>
                  <a:custGeom>
                    <a:avLst/>
                    <a:gdLst>
                      <a:gd name="connsiteX0" fmla="*/ 607106 w 664022"/>
                      <a:gd name="connsiteY0" fmla="*/ 665082 h 670673"/>
                      <a:gd name="connsiteX1" fmla="*/ 56916 w 664022"/>
                      <a:gd name="connsiteY1" fmla="*/ 352043 h 670673"/>
                      <a:gd name="connsiteX2" fmla="*/ 0 w 664022"/>
                      <a:gd name="connsiteY2" fmla="*/ 244534 h 670673"/>
                      <a:gd name="connsiteX3" fmla="*/ 0 w 664022"/>
                      <a:gd name="connsiteY3" fmla="*/ 48489 h 670673"/>
                      <a:gd name="connsiteX4" fmla="*/ 56916 w 664022"/>
                      <a:gd name="connsiteY4" fmla="*/ 7383 h 670673"/>
                      <a:gd name="connsiteX5" fmla="*/ 607106 w 664022"/>
                      <a:gd name="connsiteY5" fmla="*/ 320422 h 670673"/>
                      <a:gd name="connsiteX6" fmla="*/ 664023 w 664022"/>
                      <a:gd name="connsiteY6" fmla="*/ 427931 h 670673"/>
                      <a:gd name="connsiteX7" fmla="*/ 664023 w 664022"/>
                      <a:gd name="connsiteY7" fmla="*/ 623976 h 670673"/>
                      <a:gd name="connsiteX8" fmla="*/ 607106 w 664022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6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1920"/>
                          <a:pt x="635564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96" name="Polyline: figure 295">
                    <a:extLst>
                      <a:ext uri="{FF2B5EF4-FFF2-40B4-BE49-F238E27FC236}">
                        <a16:creationId xmlns:a16="http://schemas.microsoft.com/office/drawing/2014/main" id="{F687FBA4-52AC-4C4D-823B-0880A40960A7}"/>
                      </a:ext>
                    </a:extLst>
                  </p:cNvPr>
                  <p:cNvSpPr/>
                  <p:nvPr/>
                </p:nvSpPr>
                <p:spPr>
                  <a:xfrm>
                    <a:off x="22911036" y="7682028"/>
                    <a:ext cx="648811" cy="672364"/>
                  </a:xfrm>
                  <a:custGeom>
                    <a:avLst/>
                    <a:gdLst>
                      <a:gd name="connsiteX0" fmla="*/ 25896 w 648811"/>
                      <a:gd name="connsiteY0" fmla="*/ 0 h 672364"/>
                      <a:gd name="connsiteX1" fmla="*/ 13247 w 648811"/>
                      <a:gd name="connsiteY1" fmla="*/ 41106 h 672364"/>
                      <a:gd name="connsiteX2" fmla="*/ 13247 w 648811"/>
                      <a:gd name="connsiteY2" fmla="*/ 237151 h 672364"/>
                      <a:gd name="connsiteX3" fmla="*/ 70164 w 648811"/>
                      <a:gd name="connsiteY3" fmla="*/ 344659 h 672364"/>
                      <a:gd name="connsiteX4" fmla="*/ 620354 w 648811"/>
                      <a:gd name="connsiteY4" fmla="*/ 657699 h 672364"/>
                      <a:gd name="connsiteX5" fmla="*/ 648812 w 648811"/>
                      <a:gd name="connsiteY5" fmla="*/ 664023 h 672364"/>
                      <a:gd name="connsiteX6" fmla="*/ 607706 w 648811"/>
                      <a:gd name="connsiteY6" fmla="*/ 664023 h 672364"/>
                      <a:gd name="connsiteX7" fmla="*/ 57516 w 648811"/>
                      <a:gd name="connsiteY7" fmla="*/ 350983 h 672364"/>
                      <a:gd name="connsiteX8" fmla="*/ 599 w 648811"/>
                      <a:gd name="connsiteY8" fmla="*/ 243475 h 672364"/>
                      <a:gd name="connsiteX9" fmla="*/ 599 w 648811"/>
                      <a:gd name="connsiteY9" fmla="*/ 47430 h 672364"/>
                      <a:gd name="connsiteX10" fmla="*/ 25896 w 648811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4">
                        <a:moveTo>
                          <a:pt x="25896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59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6" y="350983"/>
                        </a:lnTo>
                        <a:cubicBezTo>
                          <a:pt x="25896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22134"/>
                          <a:pt x="6924" y="3162"/>
                          <a:pt x="25896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97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114004" y="7924317"/>
                    <a:ext cx="246637" cy="211064"/>
                    <a:chOff x="23114004" y="7924317"/>
                    <a:chExt cx="246637" cy="211064"/>
                  </a:xfrm>
                  <a:solidFill>
                    <a:srgbClr val="000000"/>
                  </a:solidFill>
                </p:grpSpPr>
                <p:sp>
                  <p:nvSpPr>
                    <p:cNvPr id="298" name="Polyline: figure 297">
                      <a:extLst>
                        <a:ext uri="{FF2B5EF4-FFF2-40B4-BE49-F238E27FC236}">
                          <a16:creationId xmlns:a16="http://schemas.microsoft.com/office/drawing/2014/main" id="{0B1BA828-1968-4EC8-BC56-266A08A29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4754" y="8019177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9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9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9"/>
                            <a:pt x="69564" y="118180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299" name="Polyline: figure 298">
                      <a:extLst>
                        <a:ext uri="{FF2B5EF4-FFF2-40B4-BE49-F238E27FC236}">
                          <a16:creationId xmlns:a16="http://schemas.microsoft.com/office/drawing/2014/main" id="{E6879772-62A7-42DF-9F42-2735F2C8B6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4004" y="7924317"/>
                      <a:ext cx="75889" cy="115859"/>
                    </a:xfrm>
                    <a:custGeom>
                      <a:avLst/>
                      <a:gdLst>
                        <a:gd name="connsiteX0" fmla="*/ 63240 w 75889"/>
                        <a:gd name="connsiteY0" fmla="*/ 115019 h 115859"/>
                        <a:gd name="connsiteX1" fmla="*/ 12649 w 75889"/>
                        <a:gd name="connsiteY1" fmla="*/ 86560 h 115859"/>
                        <a:gd name="connsiteX2" fmla="*/ 0 w 75889"/>
                        <a:gd name="connsiteY2" fmla="*/ 64426 h 115859"/>
                        <a:gd name="connsiteX3" fmla="*/ 0 w 75889"/>
                        <a:gd name="connsiteY3" fmla="*/ 10672 h 115859"/>
                        <a:gd name="connsiteX4" fmla="*/ 12649 w 75889"/>
                        <a:gd name="connsiteY4" fmla="*/ 1186 h 115859"/>
                        <a:gd name="connsiteX5" fmla="*/ 63240 w 75889"/>
                        <a:gd name="connsiteY5" fmla="*/ 29644 h 115859"/>
                        <a:gd name="connsiteX6" fmla="*/ 75889 w 75889"/>
                        <a:gd name="connsiteY6" fmla="*/ 51778 h 115859"/>
                        <a:gd name="connsiteX7" fmla="*/ 75889 w 75889"/>
                        <a:gd name="connsiteY7" fmla="*/ 105532 h 115859"/>
                        <a:gd name="connsiteX8" fmla="*/ 63240 w 75889"/>
                        <a:gd name="connsiteY8" fmla="*/ 115019 h 115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9" h="115859">
                          <a:moveTo>
                            <a:pt x="63240" y="115019"/>
                          </a:moveTo>
                          <a:lnTo>
                            <a:pt x="12649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9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9" y="45454"/>
                            <a:pt x="75889" y="51778"/>
                          </a:cubicBezTo>
                          <a:lnTo>
                            <a:pt x="75889" y="105532"/>
                          </a:lnTo>
                          <a:cubicBezTo>
                            <a:pt x="75889" y="111856"/>
                            <a:pt x="69565" y="118180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00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2905312" y="6264387"/>
                  <a:ext cx="664022" cy="673424"/>
                  <a:chOff x="22905312" y="6264387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301" name="Polyline: figure 300">
                    <a:extLst>
                      <a:ext uri="{FF2B5EF4-FFF2-40B4-BE49-F238E27FC236}">
                        <a16:creationId xmlns:a16="http://schemas.microsoft.com/office/drawing/2014/main" id="{3C5B4770-0ADF-4B5E-BC6A-12773BE7175A}"/>
                      </a:ext>
                    </a:extLst>
                  </p:cNvPr>
                  <p:cNvSpPr/>
                  <p:nvPr/>
                </p:nvSpPr>
                <p:spPr>
                  <a:xfrm>
                    <a:off x="22905312" y="6264387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89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3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6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0861" y="665082"/>
                          <a:pt x="635564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02" name="Polyline: figure 301">
                    <a:extLst>
                      <a:ext uri="{FF2B5EF4-FFF2-40B4-BE49-F238E27FC236}">
                        <a16:creationId xmlns:a16="http://schemas.microsoft.com/office/drawing/2014/main" id="{88E70346-D895-4F26-B1E6-14A0B034607D}"/>
                      </a:ext>
                    </a:extLst>
                  </p:cNvPr>
                  <p:cNvSpPr/>
                  <p:nvPr/>
                </p:nvSpPr>
                <p:spPr>
                  <a:xfrm>
                    <a:off x="22911036" y="6265446"/>
                    <a:ext cx="648811" cy="672365"/>
                  </a:xfrm>
                  <a:custGeom>
                    <a:avLst/>
                    <a:gdLst>
                      <a:gd name="connsiteX0" fmla="*/ 25896 w 648811"/>
                      <a:gd name="connsiteY0" fmla="*/ 0 h 672365"/>
                      <a:gd name="connsiteX1" fmla="*/ 13247 w 648811"/>
                      <a:gd name="connsiteY1" fmla="*/ 41106 h 672365"/>
                      <a:gd name="connsiteX2" fmla="*/ 13247 w 648811"/>
                      <a:gd name="connsiteY2" fmla="*/ 237151 h 672365"/>
                      <a:gd name="connsiteX3" fmla="*/ 70164 w 648811"/>
                      <a:gd name="connsiteY3" fmla="*/ 344660 h 672365"/>
                      <a:gd name="connsiteX4" fmla="*/ 620354 w 648811"/>
                      <a:gd name="connsiteY4" fmla="*/ 657699 h 672365"/>
                      <a:gd name="connsiteX5" fmla="*/ 648812 w 648811"/>
                      <a:gd name="connsiteY5" fmla="*/ 664023 h 672365"/>
                      <a:gd name="connsiteX6" fmla="*/ 607706 w 648811"/>
                      <a:gd name="connsiteY6" fmla="*/ 664023 h 672365"/>
                      <a:gd name="connsiteX7" fmla="*/ 57516 w 648811"/>
                      <a:gd name="connsiteY7" fmla="*/ 350983 h 672365"/>
                      <a:gd name="connsiteX8" fmla="*/ 599 w 648811"/>
                      <a:gd name="connsiteY8" fmla="*/ 243475 h 672365"/>
                      <a:gd name="connsiteX9" fmla="*/ 599 w 648811"/>
                      <a:gd name="connsiteY9" fmla="*/ 47430 h 672365"/>
                      <a:gd name="connsiteX10" fmla="*/ 25896 w 648811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811" h="672365">
                        <a:moveTo>
                          <a:pt x="25896" y="0"/>
                        </a:moveTo>
                        <a:cubicBezTo>
                          <a:pt x="16409" y="9486"/>
                          <a:pt x="13247" y="22134"/>
                          <a:pt x="13247" y="41106"/>
                        </a:cubicBezTo>
                        <a:lnTo>
                          <a:pt x="13247" y="237151"/>
                        </a:lnTo>
                        <a:cubicBezTo>
                          <a:pt x="13247" y="278257"/>
                          <a:pt x="38544" y="325687"/>
                          <a:pt x="70164" y="344660"/>
                        </a:cubicBezTo>
                        <a:lnTo>
                          <a:pt x="620354" y="657699"/>
                        </a:lnTo>
                        <a:cubicBezTo>
                          <a:pt x="629840" y="664023"/>
                          <a:pt x="639326" y="664023"/>
                          <a:pt x="648812" y="664023"/>
                        </a:cubicBezTo>
                        <a:cubicBezTo>
                          <a:pt x="639326" y="673509"/>
                          <a:pt x="623516" y="676671"/>
                          <a:pt x="607706" y="664023"/>
                        </a:cubicBezTo>
                        <a:lnTo>
                          <a:pt x="57516" y="350983"/>
                        </a:lnTo>
                        <a:cubicBezTo>
                          <a:pt x="25896" y="332011"/>
                          <a:pt x="599" y="284581"/>
                          <a:pt x="599" y="243475"/>
                        </a:cubicBezTo>
                        <a:lnTo>
                          <a:pt x="599" y="47430"/>
                        </a:lnTo>
                        <a:cubicBezTo>
                          <a:pt x="-2563" y="18972"/>
                          <a:pt x="6924" y="3162"/>
                          <a:pt x="25896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03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3114004" y="6504573"/>
                    <a:ext cx="246637" cy="214226"/>
                    <a:chOff x="23114004" y="6504573"/>
                    <a:chExt cx="246637" cy="214226"/>
                  </a:xfrm>
                  <a:solidFill>
                    <a:srgbClr val="000000"/>
                  </a:solidFill>
                </p:grpSpPr>
                <p:sp>
                  <p:nvSpPr>
                    <p:cNvPr id="304" name="Polyline: figure 303">
                      <a:extLst>
                        <a:ext uri="{FF2B5EF4-FFF2-40B4-BE49-F238E27FC236}">
                          <a16:creationId xmlns:a16="http://schemas.microsoft.com/office/drawing/2014/main" id="{9C8C614B-763D-4B86-B641-18CDC19B5E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284754" y="6602595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3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3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05" name="Polyline: figure 304">
                      <a:extLst>
                        <a:ext uri="{FF2B5EF4-FFF2-40B4-BE49-F238E27FC236}">
                          <a16:creationId xmlns:a16="http://schemas.microsoft.com/office/drawing/2014/main" id="{545BFEF7-3C6A-4E43-B440-6E93856B48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14004" y="6504573"/>
                      <a:ext cx="75889" cy="116204"/>
                    </a:xfrm>
                    <a:custGeom>
                      <a:avLst/>
                      <a:gdLst>
                        <a:gd name="connsiteX0" fmla="*/ 63240 w 75889"/>
                        <a:gd name="connsiteY0" fmla="*/ 115018 h 116204"/>
                        <a:gd name="connsiteX1" fmla="*/ 12649 w 75889"/>
                        <a:gd name="connsiteY1" fmla="*/ 86560 h 116204"/>
                        <a:gd name="connsiteX2" fmla="*/ 0 w 75889"/>
                        <a:gd name="connsiteY2" fmla="*/ 64426 h 116204"/>
                        <a:gd name="connsiteX3" fmla="*/ 0 w 75889"/>
                        <a:gd name="connsiteY3" fmla="*/ 10672 h 116204"/>
                        <a:gd name="connsiteX4" fmla="*/ 12649 w 75889"/>
                        <a:gd name="connsiteY4" fmla="*/ 1186 h 116204"/>
                        <a:gd name="connsiteX5" fmla="*/ 63240 w 75889"/>
                        <a:gd name="connsiteY5" fmla="*/ 29644 h 116204"/>
                        <a:gd name="connsiteX6" fmla="*/ 75889 w 75889"/>
                        <a:gd name="connsiteY6" fmla="*/ 51778 h 116204"/>
                        <a:gd name="connsiteX7" fmla="*/ 75889 w 75889"/>
                        <a:gd name="connsiteY7" fmla="*/ 105532 h 116204"/>
                        <a:gd name="connsiteX8" fmla="*/ 63240 w 75889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9" h="116204">
                          <a:moveTo>
                            <a:pt x="63240" y="115018"/>
                          </a:moveTo>
                          <a:lnTo>
                            <a:pt x="12649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9" y="1186"/>
                          </a:cubicBezTo>
                          <a:lnTo>
                            <a:pt x="63240" y="29644"/>
                          </a:lnTo>
                          <a:cubicBezTo>
                            <a:pt x="69565" y="32806"/>
                            <a:pt x="75889" y="45454"/>
                            <a:pt x="75889" y="51778"/>
                          </a:cubicBezTo>
                          <a:lnTo>
                            <a:pt x="75889" y="105532"/>
                          </a:lnTo>
                          <a:cubicBezTo>
                            <a:pt x="75889" y="115018"/>
                            <a:pt x="69565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306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4909180"/>
                <a:ext cx="1365990" cy="1118382"/>
                <a:chOff x="23936128" y="4909180"/>
                <a:chExt cx="1365990" cy="1118382"/>
              </a:xfrm>
              <a:solidFill>
                <a:srgbClr val="000000"/>
              </a:solidFill>
            </p:grpSpPr>
            <p:sp>
              <p:nvSpPr>
                <p:cNvPr id="307" name="Polyline: figure 306">
                  <a:extLst>
                    <a:ext uri="{FF2B5EF4-FFF2-40B4-BE49-F238E27FC236}">
                      <a16:creationId xmlns:a16="http://schemas.microsoft.com/office/drawing/2014/main" id="{6622F7AE-E665-42B1-B688-0096145A5A5A}"/>
                    </a:ext>
                  </a:extLst>
                </p:cNvPr>
                <p:cNvSpPr/>
                <p:nvPr/>
              </p:nvSpPr>
              <p:spPr>
                <a:xfrm>
                  <a:off x="23936128" y="4909180"/>
                  <a:ext cx="1365990" cy="1118382"/>
                </a:xfrm>
                <a:custGeom>
                  <a:avLst/>
                  <a:gdLst>
                    <a:gd name="connsiteX0" fmla="*/ 50592 w 1365990"/>
                    <a:gd name="connsiteY0" fmla="*/ 1112791 h 1118382"/>
                    <a:gd name="connsiteX1" fmla="*/ 1315398 w 1365990"/>
                    <a:gd name="connsiteY1" fmla="*/ 382366 h 1118382"/>
                    <a:gd name="connsiteX2" fmla="*/ 1365990 w 1365990"/>
                    <a:gd name="connsiteY2" fmla="*/ 284343 h 1118382"/>
                    <a:gd name="connsiteX3" fmla="*/ 1365990 w 1365990"/>
                    <a:gd name="connsiteY3" fmla="*/ 44030 h 1118382"/>
                    <a:gd name="connsiteX4" fmla="*/ 1315398 w 1365990"/>
                    <a:gd name="connsiteY4" fmla="*/ 6086 h 1118382"/>
                    <a:gd name="connsiteX5" fmla="*/ 50592 w 1365990"/>
                    <a:gd name="connsiteY5" fmla="*/ 736511 h 1118382"/>
                    <a:gd name="connsiteX6" fmla="*/ 0 w 1365990"/>
                    <a:gd name="connsiteY6" fmla="*/ 834534 h 1118382"/>
                    <a:gd name="connsiteX7" fmla="*/ 0 w 1365990"/>
                    <a:gd name="connsiteY7" fmla="*/ 1071685 h 1118382"/>
                    <a:gd name="connsiteX8" fmla="*/ 50592 w 1365990"/>
                    <a:gd name="connsiteY8" fmla="*/ 1112791 h 1118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382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1685"/>
                      </a:lnTo>
                      <a:cubicBezTo>
                        <a:pt x="0" y="1109629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08" name="Polyline: figure 307">
                  <a:extLst>
                    <a:ext uri="{FF2B5EF4-FFF2-40B4-BE49-F238E27FC236}">
                      <a16:creationId xmlns:a16="http://schemas.microsoft.com/office/drawing/2014/main" id="{BB229575-D6B2-4CBE-A694-F809F1C27D0F}"/>
                    </a:ext>
                  </a:extLst>
                </p:cNvPr>
                <p:cNvSpPr/>
                <p:nvPr/>
              </p:nvSpPr>
              <p:spPr>
                <a:xfrm>
                  <a:off x="23996207" y="4993757"/>
                  <a:ext cx="1242670" cy="945210"/>
                </a:xfrm>
                <a:custGeom>
                  <a:avLst/>
                  <a:gdLst>
                    <a:gd name="connsiteX0" fmla="*/ 25296 w 1242670"/>
                    <a:gd name="connsiteY0" fmla="*/ 942839 h 945210"/>
                    <a:gd name="connsiteX1" fmla="*/ 1217375 w 1242670"/>
                    <a:gd name="connsiteY1" fmla="*/ 253521 h 945210"/>
                    <a:gd name="connsiteX2" fmla="*/ 1242671 w 1242670"/>
                    <a:gd name="connsiteY2" fmla="*/ 202928 h 945210"/>
                    <a:gd name="connsiteX3" fmla="*/ 1242671 w 1242670"/>
                    <a:gd name="connsiteY3" fmla="*/ 22693 h 945210"/>
                    <a:gd name="connsiteX4" fmla="*/ 1217375 w 1242670"/>
                    <a:gd name="connsiteY4" fmla="*/ 3721 h 945210"/>
                    <a:gd name="connsiteX5" fmla="*/ 25296 w 1242670"/>
                    <a:gd name="connsiteY5" fmla="*/ 689878 h 945210"/>
                    <a:gd name="connsiteX6" fmla="*/ 0 w 1242670"/>
                    <a:gd name="connsiteY6" fmla="*/ 740470 h 945210"/>
                    <a:gd name="connsiteX7" fmla="*/ 0 w 1242670"/>
                    <a:gd name="connsiteY7" fmla="*/ 923867 h 945210"/>
                    <a:gd name="connsiteX8" fmla="*/ 25296 w 1242670"/>
                    <a:gd name="connsiteY8" fmla="*/ 942839 h 94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5210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89878"/>
                      </a:lnTo>
                      <a:cubicBezTo>
                        <a:pt x="9486" y="699364"/>
                        <a:pt x="0" y="721498"/>
                        <a:pt x="0" y="740470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49164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09" name="Polyline: figure 308">
                  <a:extLst>
                    <a:ext uri="{FF2B5EF4-FFF2-40B4-BE49-F238E27FC236}">
                      <a16:creationId xmlns:a16="http://schemas.microsoft.com/office/drawing/2014/main" id="{96647C46-8B25-43DA-B61C-6720D3781EBD}"/>
                    </a:ext>
                  </a:extLst>
                </p:cNvPr>
                <p:cNvSpPr/>
                <p:nvPr/>
              </p:nvSpPr>
              <p:spPr>
                <a:xfrm>
                  <a:off x="24941648" y="5123400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5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0" name="Polyline: figure 309">
                  <a:extLst>
                    <a:ext uri="{FF2B5EF4-FFF2-40B4-BE49-F238E27FC236}">
                      <a16:creationId xmlns:a16="http://schemas.microsoft.com/office/drawing/2014/main" id="{EFEAFAAE-2903-46F5-A3ED-71C82D513119}"/>
                    </a:ext>
                  </a:extLst>
                </p:cNvPr>
                <p:cNvSpPr/>
                <p:nvPr/>
              </p:nvSpPr>
              <p:spPr>
                <a:xfrm>
                  <a:off x="24815168" y="529667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1" name="Polyline: figure 310">
                  <a:extLst>
                    <a:ext uri="{FF2B5EF4-FFF2-40B4-BE49-F238E27FC236}">
                      <a16:creationId xmlns:a16="http://schemas.microsoft.com/office/drawing/2014/main" id="{2495894C-D1E9-4213-A4C1-2355B99B86D8}"/>
                    </a:ext>
                  </a:extLst>
                </p:cNvPr>
                <p:cNvSpPr/>
                <p:nvPr/>
              </p:nvSpPr>
              <p:spPr>
                <a:xfrm>
                  <a:off x="24713983" y="5356752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2" name="Polyline: figure 311">
                  <a:extLst>
                    <a:ext uri="{FF2B5EF4-FFF2-40B4-BE49-F238E27FC236}">
                      <a16:creationId xmlns:a16="http://schemas.microsoft.com/office/drawing/2014/main" id="{951BAA77-BD46-4346-BEF6-5CF39260BAC6}"/>
                    </a:ext>
                  </a:extLst>
                </p:cNvPr>
                <p:cNvSpPr/>
                <p:nvPr/>
              </p:nvSpPr>
              <p:spPr>
                <a:xfrm>
                  <a:off x="24609637" y="541683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3" name="Polyline: figure 312">
                  <a:extLst>
                    <a:ext uri="{FF2B5EF4-FFF2-40B4-BE49-F238E27FC236}">
                      <a16:creationId xmlns:a16="http://schemas.microsoft.com/office/drawing/2014/main" id="{F73A657B-B793-488C-8396-9B8D33443BD4}"/>
                    </a:ext>
                  </a:extLst>
                </p:cNvPr>
                <p:cNvSpPr/>
                <p:nvPr/>
              </p:nvSpPr>
              <p:spPr>
                <a:xfrm>
                  <a:off x="24508452" y="547690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4" name="Polyline: figure 313">
                  <a:extLst>
                    <a:ext uri="{FF2B5EF4-FFF2-40B4-BE49-F238E27FC236}">
                      <a16:creationId xmlns:a16="http://schemas.microsoft.com/office/drawing/2014/main" id="{AB6EC711-7C5E-46A7-89D5-D34DCCAD3BEF}"/>
                    </a:ext>
                  </a:extLst>
                </p:cNvPr>
                <p:cNvSpPr/>
                <p:nvPr/>
              </p:nvSpPr>
              <p:spPr>
                <a:xfrm>
                  <a:off x="24056285" y="5690640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90 h 145912"/>
                    <a:gd name="connsiteX2" fmla="*/ 91698 w 91698"/>
                    <a:gd name="connsiteY2" fmla="*/ 78369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4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15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5332890"/>
                <a:ext cx="1365990" cy="1118876"/>
                <a:chOff x="23936128" y="5332890"/>
                <a:chExt cx="1365990" cy="1118876"/>
              </a:xfrm>
              <a:solidFill>
                <a:srgbClr val="000000"/>
              </a:solidFill>
            </p:grpSpPr>
            <p:sp>
              <p:nvSpPr>
                <p:cNvPr id="316" name="Polyline: figure 315">
                  <a:extLst>
                    <a:ext uri="{FF2B5EF4-FFF2-40B4-BE49-F238E27FC236}">
                      <a16:creationId xmlns:a16="http://schemas.microsoft.com/office/drawing/2014/main" id="{CD59C7F8-D7D9-4E26-89A9-D731A49E75DE}"/>
                    </a:ext>
                  </a:extLst>
                </p:cNvPr>
                <p:cNvSpPr/>
                <p:nvPr/>
              </p:nvSpPr>
              <p:spPr>
                <a:xfrm>
                  <a:off x="23936128" y="5332890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6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4 h 1118876"/>
                    <a:gd name="connsiteX7" fmla="*/ 0 w 1365990"/>
                    <a:gd name="connsiteY7" fmla="*/ 1074847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7" name="Polyline: figure 316">
                  <a:extLst>
                    <a:ext uri="{FF2B5EF4-FFF2-40B4-BE49-F238E27FC236}">
                      <a16:creationId xmlns:a16="http://schemas.microsoft.com/office/drawing/2014/main" id="{672EFAE4-3F8B-41F8-9446-C13B65EFE77E}"/>
                    </a:ext>
                  </a:extLst>
                </p:cNvPr>
                <p:cNvSpPr/>
                <p:nvPr/>
              </p:nvSpPr>
              <p:spPr>
                <a:xfrm>
                  <a:off x="23996207" y="5417467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8" name="Polyline: figure 317">
                  <a:extLst>
                    <a:ext uri="{FF2B5EF4-FFF2-40B4-BE49-F238E27FC236}">
                      <a16:creationId xmlns:a16="http://schemas.microsoft.com/office/drawing/2014/main" id="{9BE38855-CC9A-48CE-8E0B-CD625CF3BA23}"/>
                    </a:ext>
                  </a:extLst>
                </p:cNvPr>
                <p:cNvSpPr/>
                <p:nvPr/>
              </p:nvSpPr>
              <p:spPr>
                <a:xfrm>
                  <a:off x="24941648" y="5550271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3 h 176841"/>
                    <a:gd name="connsiteX3" fmla="*/ 227664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19" name="Polyline: figure 318">
                  <a:extLst>
                    <a:ext uri="{FF2B5EF4-FFF2-40B4-BE49-F238E27FC236}">
                      <a16:creationId xmlns:a16="http://schemas.microsoft.com/office/drawing/2014/main" id="{71C69C23-C476-4B98-8A09-450655FFB1F4}"/>
                    </a:ext>
                  </a:extLst>
                </p:cNvPr>
                <p:cNvSpPr/>
                <p:nvPr/>
              </p:nvSpPr>
              <p:spPr>
                <a:xfrm>
                  <a:off x="24815168" y="572354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0" name="Polyline: figure 319">
                  <a:extLst>
                    <a:ext uri="{FF2B5EF4-FFF2-40B4-BE49-F238E27FC236}">
                      <a16:creationId xmlns:a16="http://schemas.microsoft.com/office/drawing/2014/main" id="{8F04C314-ACBA-47C6-B6D6-E20B04BECA2A}"/>
                    </a:ext>
                  </a:extLst>
                </p:cNvPr>
                <p:cNvSpPr/>
                <p:nvPr/>
              </p:nvSpPr>
              <p:spPr>
                <a:xfrm>
                  <a:off x="24713983" y="5783624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1" name="Polyline: figure 320">
                  <a:extLst>
                    <a:ext uri="{FF2B5EF4-FFF2-40B4-BE49-F238E27FC236}">
                      <a16:creationId xmlns:a16="http://schemas.microsoft.com/office/drawing/2014/main" id="{7BFA9089-FCA2-40F2-8E90-CF0DF651122B}"/>
                    </a:ext>
                  </a:extLst>
                </p:cNvPr>
                <p:cNvSpPr/>
                <p:nvPr/>
              </p:nvSpPr>
              <p:spPr>
                <a:xfrm>
                  <a:off x="24609637" y="584370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0682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2" name="Polyline: figure 321">
                  <a:extLst>
                    <a:ext uri="{FF2B5EF4-FFF2-40B4-BE49-F238E27FC236}">
                      <a16:creationId xmlns:a16="http://schemas.microsoft.com/office/drawing/2014/main" id="{41C10411-8FDC-45F6-852A-DFD8AC1F7E19}"/>
                    </a:ext>
                  </a:extLst>
                </p:cNvPr>
                <p:cNvSpPr/>
                <p:nvPr/>
              </p:nvSpPr>
              <p:spPr>
                <a:xfrm>
                  <a:off x="24508452" y="5900618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3" name="Polyline: figure 322">
                  <a:extLst>
                    <a:ext uri="{FF2B5EF4-FFF2-40B4-BE49-F238E27FC236}">
                      <a16:creationId xmlns:a16="http://schemas.microsoft.com/office/drawing/2014/main" id="{D62FEBF3-D108-49C4-A847-BC4E4FF860D2}"/>
                    </a:ext>
                  </a:extLst>
                </p:cNvPr>
                <p:cNvSpPr/>
                <p:nvPr/>
              </p:nvSpPr>
              <p:spPr>
                <a:xfrm>
                  <a:off x="24056285" y="6114350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2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5759762"/>
                <a:ext cx="1365990" cy="1118426"/>
                <a:chOff x="23936128" y="5759762"/>
                <a:chExt cx="1365990" cy="1118426"/>
              </a:xfrm>
              <a:solidFill>
                <a:srgbClr val="000000"/>
              </a:solidFill>
            </p:grpSpPr>
            <p:sp>
              <p:nvSpPr>
                <p:cNvPr id="325" name="Polyline: figure 324">
                  <a:extLst>
                    <a:ext uri="{FF2B5EF4-FFF2-40B4-BE49-F238E27FC236}">
                      <a16:creationId xmlns:a16="http://schemas.microsoft.com/office/drawing/2014/main" id="{BB132729-5297-49A0-BC63-8CB0764B4F66}"/>
                    </a:ext>
                  </a:extLst>
                </p:cNvPr>
                <p:cNvSpPr/>
                <p:nvPr/>
              </p:nvSpPr>
              <p:spPr>
                <a:xfrm>
                  <a:off x="23936128" y="5759762"/>
                  <a:ext cx="1365990" cy="1118426"/>
                </a:xfrm>
                <a:custGeom>
                  <a:avLst/>
                  <a:gdLst>
                    <a:gd name="connsiteX0" fmla="*/ 50592 w 1365990"/>
                    <a:gd name="connsiteY0" fmla="*/ 1112791 h 1118426"/>
                    <a:gd name="connsiteX1" fmla="*/ 1315398 w 1365990"/>
                    <a:gd name="connsiteY1" fmla="*/ 382366 h 1118426"/>
                    <a:gd name="connsiteX2" fmla="*/ 1365990 w 1365990"/>
                    <a:gd name="connsiteY2" fmla="*/ 284343 h 1118426"/>
                    <a:gd name="connsiteX3" fmla="*/ 1365990 w 1365990"/>
                    <a:gd name="connsiteY3" fmla="*/ 44030 h 1118426"/>
                    <a:gd name="connsiteX4" fmla="*/ 1315398 w 1365990"/>
                    <a:gd name="connsiteY4" fmla="*/ 6086 h 1118426"/>
                    <a:gd name="connsiteX5" fmla="*/ 50592 w 1365990"/>
                    <a:gd name="connsiteY5" fmla="*/ 736511 h 1118426"/>
                    <a:gd name="connsiteX6" fmla="*/ 0 w 1365990"/>
                    <a:gd name="connsiteY6" fmla="*/ 834534 h 1118426"/>
                    <a:gd name="connsiteX7" fmla="*/ 0 w 1365990"/>
                    <a:gd name="connsiteY7" fmla="*/ 1074847 h 1118426"/>
                    <a:gd name="connsiteX8" fmla="*/ 50592 w 1365990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42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09629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6" name="Polyline: figure 325">
                  <a:extLst>
                    <a:ext uri="{FF2B5EF4-FFF2-40B4-BE49-F238E27FC236}">
                      <a16:creationId xmlns:a16="http://schemas.microsoft.com/office/drawing/2014/main" id="{5A99395D-DC77-40C2-900E-BCCBF7354A70}"/>
                    </a:ext>
                  </a:extLst>
                </p:cNvPr>
                <p:cNvSpPr/>
                <p:nvPr/>
              </p:nvSpPr>
              <p:spPr>
                <a:xfrm>
                  <a:off x="23996207" y="5844339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7" name="Polyline: figure 326">
                  <a:extLst>
                    <a:ext uri="{FF2B5EF4-FFF2-40B4-BE49-F238E27FC236}">
                      <a16:creationId xmlns:a16="http://schemas.microsoft.com/office/drawing/2014/main" id="{53049F72-813D-4231-A448-7F7E2C225401}"/>
                    </a:ext>
                  </a:extLst>
                </p:cNvPr>
                <p:cNvSpPr/>
                <p:nvPr/>
              </p:nvSpPr>
              <p:spPr>
                <a:xfrm>
                  <a:off x="24941648" y="5977143"/>
                  <a:ext cx="227664" cy="176451"/>
                </a:xfrm>
                <a:custGeom>
                  <a:avLst/>
                  <a:gdLst>
                    <a:gd name="connsiteX0" fmla="*/ 25296 w 227664"/>
                    <a:gd name="connsiteY0" fmla="*/ 174470 h 176451"/>
                    <a:gd name="connsiteX1" fmla="*/ 202369 w 227664"/>
                    <a:gd name="connsiteY1" fmla="*/ 70124 h 176451"/>
                    <a:gd name="connsiteX2" fmla="*/ 227664 w 227664"/>
                    <a:gd name="connsiteY2" fmla="*/ 22693 h 176451"/>
                    <a:gd name="connsiteX3" fmla="*/ 227664 w 227664"/>
                    <a:gd name="connsiteY3" fmla="*/ 22693 h 176451"/>
                    <a:gd name="connsiteX4" fmla="*/ 202369 w 227664"/>
                    <a:gd name="connsiteY4" fmla="*/ 3721 h 176451"/>
                    <a:gd name="connsiteX5" fmla="*/ 25296 w 227664"/>
                    <a:gd name="connsiteY5" fmla="*/ 108068 h 176451"/>
                    <a:gd name="connsiteX6" fmla="*/ 0 w 227664"/>
                    <a:gd name="connsiteY6" fmla="*/ 155498 h 176451"/>
                    <a:gd name="connsiteX7" fmla="*/ 0 w 227664"/>
                    <a:gd name="connsiteY7" fmla="*/ 155498 h 176451"/>
                    <a:gd name="connsiteX8" fmla="*/ 25296 w 227664"/>
                    <a:gd name="connsiteY8" fmla="*/ 174470 h 1764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8" name="Polyline: figure 327">
                  <a:extLst>
                    <a:ext uri="{FF2B5EF4-FFF2-40B4-BE49-F238E27FC236}">
                      <a16:creationId xmlns:a16="http://schemas.microsoft.com/office/drawing/2014/main" id="{910439E6-7C6D-455D-A14E-38B1BC7FD180}"/>
                    </a:ext>
                  </a:extLst>
                </p:cNvPr>
                <p:cNvSpPr/>
                <p:nvPr/>
              </p:nvSpPr>
              <p:spPr>
                <a:xfrm>
                  <a:off x="24815168" y="615041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29" name="Polyline: figure 328">
                  <a:extLst>
                    <a:ext uri="{FF2B5EF4-FFF2-40B4-BE49-F238E27FC236}">
                      <a16:creationId xmlns:a16="http://schemas.microsoft.com/office/drawing/2014/main" id="{9BAA555B-1474-4401-A413-D77DC626DDCC}"/>
                    </a:ext>
                  </a:extLst>
                </p:cNvPr>
                <p:cNvSpPr/>
                <p:nvPr/>
              </p:nvSpPr>
              <p:spPr>
                <a:xfrm>
                  <a:off x="24713983" y="620733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0" name="Polyline: figure 329">
                  <a:extLst>
                    <a:ext uri="{FF2B5EF4-FFF2-40B4-BE49-F238E27FC236}">
                      <a16:creationId xmlns:a16="http://schemas.microsoft.com/office/drawing/2014/main" id="{DC8E9363-889A-4C98-A498-F5F00C20CE21}"/>
                    </a:ext>
                  </a:extLst>
                </p:cNvPr>
                <p:cNvSpPr/>
                <p:nvPr/>
              </p:nvSpPr>
              <p:spPr>
                <a:xfrm>
                  <a:off x="24609637" y="626741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1" name="Polyline: figure 330">
                  <a:extLst>
                    <a:ext uri="{FF2B5EF4-FFF2-40B4-BE49-F238E27FC236}">
                      <a16:creationId xmlns:a16="http://schemas.microsoft.com/office/drawing/2014/main" id="{7E97E77E-9DAA-4481-B543-332658A5C13F}"/>
                    </a:ext>
                  </a:extLst>
                </p:cNvPr>
                <p:cNvSpPr/>
                <p:nvPr/>
              </p:nvSpPr>
              <p:spPr>
                <a:xfrm>
                  <a:off x="24508452" y="632749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2" name="Polyline: figure 331">
                  <a:extLst>
                    <a:ext uri="{FF2B5EF4-FFF2-40B4-BE49-F238E27FC236}">
                      <a16:creationId xmlns:a16="http://schemas.microsoft.com/office/drawing/2014/main" id="{9FA9D8A8-60EE-48FB-BE43-84BF728765BF}"/>
                    </a:ext>
                  </a:extLst>
                </p:cNvPr>
                <p:cNvSpPr/>
                <p:nvPr/>
              </p:nvSpPr>
              <p:spPr>
                <a:xfrm>
                  <a:off x="24056285" y="6541222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33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6183471"/>
                <a:ext cx="1365990" cy="1120233"/>
                <a:chOff x="23936128" y="6183471"/>
                <a:chExt cx="1365990" cy="1120233"/>
              </a:xfrm>
              <a:solidFill>
                <a:srgbClr val="000000"/>
              </a:solidFill>
            </p:grpSpPr>
            <p:sp>
              <p:nvSpPr>
                <p:cNvPr id="334" name="Polyline: figure 333">
                  <a:extLst>
                    <a:ext uri="{FF2B5EF4-FFF2-40B4-BE49-F238E27FC236}">
                      <a16:creationId xmlns:a16="http://schemas.microsoft.com/office/drawing/2014/main" id="{D734B11F-4D9D-4B2F-9FF3-F2A29E9A5044}"/>
                    </a:ext>
                  </a:extLst>
                </p:cNvPr>
                <p:cNvSpPr/>
                <p:nvPr/>
              </p:nvSpPr>
              <p:spPr>
                <a:xfrm>
                  <a:off x="23936128" y="6183471"/>
                  <a:ext cx="1365990" cy="1120233"/>
                </a:xfrm>
                <a:custGeom>
                  <a:avLst/>
                  <a:gdLst>
                    <a:gd name="connsiteX0" fmla="*/ 50592 w 1365990"/>
                    <a:gd name="connsiteY0" fmla="*/ 1112791 h 1120233"/>
                    <a:gd name="connsiteX1" fmla="*/ 1315398 w 1365990"/>
                    <a:gd name="connsiteY1" fmla="*/ 382366 h 1120233"/>
                    <a:gd name="connsiteX2" fmla="*/ 1365990 w 1365990"/>
                    <a:gd name="connsiteY2" fmla="*/ 284343 h 1120233"/>
                    <a:gd name="connsiteX3" fmla="*/ 1365990 w 1365990"/>
                    <a:gd name="connsiteY3" fmla="*/ 44030 h 1120233"/>
                    <a:gd name="connsiteX4" fmla="*/ 1315398 w 1365990"/>
                    <a:gd name="connsiteY4" fmla="*/ 6086 h 1120233"/>
                    <a:gd name="connsiteX5" fmla="*/ 50592 w 1365990"/>
                    <a:gd name="connsiteY5" fmla="*/ 736511 h 1120233"/>
                    <a:gd name="connsiteX6" fmla="*/ 0 w 1365990"/>
                    <a:gd name="connsiteY6" fmla="*/ 834534 h 1120233"/>
                    <a:gd name="connsiteX7" fmla="*/ 0 w 1365990"/>
                    <a:gd name="connsiteY7" fmla="*/ 1074846 h 1120233"/>
                    <a:gd name="connsiteX8" fmla="*/ 50592 w 1365990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20233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31763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5" name="Polyline: figure 334">
                  <a:extLst>
                    <a:ext uri="{FF2B5EF4-FFF2-40B4-BE49-F238E27FC236}">
                      <a16:creationId xmlns:a16="http://schemas.microsoft.com/office/drawing/2014/main" id="{4C198AEF-66FC-4827-97A1-1850D7FB9B8C}"/>
                    </a:ext>
                  </a:extLst>
                </p:cNvPr>
                <p:cNvSpPr/>
                <p:nvPr/>
              </p:nvSpPr>
              <p:spPr>
                <a:xfrm>
                  <a:off x="23996207" y="6271210"/>
                  <a:ext cx="1242670" cy="944790"/>
                </a:xfrm>
                <a:custGeom>
                  <a:avLst/>
                  <a:gdLst>
                    <a:gd name="connsiteX0" fmla="*/ 25296 w 1242670"/>
                    <a:gd name="connsiteY0" fmla="*/ 942839 h 944790"/>
                    <a:gd name="connsiteX1" fmla="*/ 1217375 w 1242670"/>
                    <a:gd name="connsiteY1" fmla="*/ 253520 h 944790"/>
                    <a:gd name="connsiteX2" fmla="*/ 1242671 w 1242670"/>
                    <a:gd name="connsiteY2" fmla="*/ 202928 h 944790"/>
                    <a:gd name="connsiteX3" fmla="*/ 1242671 w 1242670"/>
                    <a:gd name="connsiteY3" fmla="*/ 22693 h 944790"/>
                    <a:gd name="connsiteX4" fmla="*/ 1217375 w 1242670"/>
                    <a:gd name="connsiteY4" fmla="*/ 3721 h 944790"/>
                    <a:gd name="connsiteX5" fmla="*/ 25296 w 1242670"/>
                    <a:gd name="connsiteY5" fmla="*/ 689878 h 944790"/>
                    <a:gd name="connsiteX6" fmla="*/ 0 w 1242670"/>
                    <a:gd name="connsiteY6" fmla="*/ 740470 h 944790"/>
                    <a:gd name="connsiteX7" fmla="*/ 0 w 1242670"/>
                    <a:gd name="connsiteY7" fmla="*/ 920705 h 944790"/>
                    <a:gd name="connsiteX8" fmla="*/ 25296 w 1242670"/>
                    <a:gd name="connsiteY8" fmla="*/ 942839 h 9447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479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89878"/>
                      </a:lnTo>
                      <a:cubicBezTo>
                        <a:pt x="9486" y="699364"/>
                        <a:pt x="0" y="721498"/>
                        <a:pt x="0" y="740470"/>
                      </a:cubicBezTo>
                      <a:lnTo>
                        <a:pt x="0" y="920705"/>
                      </a:lnTo>
                      <a:cubicBezTo>
                        <a:pt x="0" y="939677"/>
                        <a:pt x="12648" y="949163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6" name="Polyline: figure 335">
                  <a:extLst>
                    <a:ext uri="{FF2B5EF4-FFF2-40B4-BE49-F238E27FC236}">
                      <a16:creationId xmlns:a16="http://schemas.microsoft.com/office/drawing/2014/main" id="{F5828EEA-6885-44D0-B63B-8A551E84C69D}"/>
                    </a:ext>
                  </a:extLst>
                </p:cNvPr>
                <p:cNvSpPr/>
                <p:nvPr/>
              </p:nvSpPr>
              <p:spPr>
                <a:xfrm>
                  <a:off x="24941648" y="6400853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7" name="Polyline: figure 336">
                  <a:extLst>
                    <a:ext uri="{FF2B5EF4-FFF2-40B4-BE49-F238E27FC236}">
                      <a16:creationId xmlns:a16="http://schemas.microsoft.com/office/drawing/2014/main" id="{3D0E8630-577C-4F3E-8E46-749228A61B9B}"/>
                    </a:ext>
                  </a:extLst>
                </p:cNvPr>
                <p:cNvSpPr/>
                <p:nvPr/>
              </p:nvSpPr>
              <p:spPr>
                <a:xfrm>
                  <a:off x="24815168" y="657412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8" name="Polyline: figure 337">
                  <a:extLst>
                    <a:ext uri="{FF2B5EF4-FFF2-40B4-BE49-F238E27FC236}">
                      <a16:creationId xmlns:a16="http://schemas.microsoft.com/office/drawing/2014/main" id="{A3E2A05C-0D11-447C-8A70-FD07EA17E1BE}"/>
                    </a:ext>
                  </a:extLst>
                </p:cNvPr>
                <p:cNvSpPr/>
                <p:nvPr/>
              </p:nvSpPr>
              <p:spPr>
                <a:xfrm>
                  <a:off x="24713983" y="663420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39" name="Polyline: figure 338">
                  <a:extLst>
                    <a:ext uri="{FF2B5EF4-FFF2-40B4-BE49-F238E27FC236}">
                      <a16:creationId xmlns:a16="http://schemas.microsoft.com/office/drawing/2014/main" id="{3A9CDB74-322C-4EFD-AC17-26489367134D}"/>
                    </a:ext>
                  </a:extLst>
                </p:cNvPr>
                <p:cNvSpPr/>
                <p:nvPr/>
              </p:nvSpPr>
              <p:spPr>
                <a:xfrm>
                  <a:off x="24609637" y="669428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3"/>
                        <a:pt x="12648" y="80246"/>
                        <a:pt x="28458" y="70761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0" name="Polyline: figure 339">
                  <a:extLst>
                    <a:ext uri="{FF2B5EF4-FFF2-40B4-BE49-F238E27FC236}">
                      <a16:creationId xmlns:a16="http://schemas.microsoft.com/office/drawing/2014/main" id="{34F755CB-8274-42A2-867B-A5EF43799D78}"/>
                    </a:ext>
                  </a:extLst>
                </p:cNvPr>
                <p:cNvSpPr/>
                <p:nvPr/>
              </p:nvSpPr>
              <p:spPr>
                <a:xfrm>
                  <a:off x="24508452" y="6754362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1" name="Polyline: figure 340">
                  <a:extLst>
                    <a:ext uri="{FF2B5EF4-FFF2-40B4-BE49-F238E27FC236}">
                      <a16:creationId xmlns:a16="http://schemas.microsoft.com/office/drawing/2014/main" id="{CFC4B6AE-CDE2-4329-A8A6-C76C253AEED9}"/>
                    </a:ext>
                  </a:extLst>
                </p:cNvPr>
                <p:cNvSpPr/>
                <p:nvPr/>
              </p:nvSpPr>
              <p:spPr>
                <a:xfrm>
                  <a:off x="24056285" y="6968094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89 h 145912"/>
                    <a:gd name="connsiteX2" fmla="*/ 91698 w 91698"/>
                    <a:gd name="connsiteY2" fmla="*/ 78369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4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42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6610343"/>
                <a:ext cx="1365990" cy="1118876"/>
                <a:chOff x="23936128" y="6610343"/>
                <a:chExt cx="1365990" cy="1118876"/>
              </a:xfrm>
              <a:solidFill>
                <a:srgbClr val="000000"/>
              </a:solidFill>
            </p:grpSpPr>
            <p:sp>
              <p:nvSpPr>
                <p:cNvPr id="343" name="Polyline: figure 342">
                  <a:extLst>
                    <a:ext uri="{FF2B5EF4-FFF2-40B4-BE49-F238E27FC236}">
                      <a16:creationId xmlns:a16="http://schemas.microsoft.com/office/drawing/2014/main" id="{D88935C9-6F87-46D4-899C-C8D6B7F29E2E}"/>
                    </a:ext>
                  </a:extLst>
                </p:cNvPr>
                <p:cNvSpPr/>
                <p:nvPr/>
              </p:nvSpPr>
              <p:spPr>
                <a:xfrm>
                  <a:off x="23936128" y="6610343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6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4 h 1118876"/>
                    <a:gd name="connsiteX7" fmla="*/ 0 w 1365990"/>
                    <a:gd name="connsiteY7" fmla="*/ 1074846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90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4" name="Polyline: figure 343">
                  <a:extLst>
                    <a:ext uri="{FF2B5EF4-FFF2-40B4-BE49-F238E27FC236}">
                      <a16:creationId xmlns:a16="http://schemas.microsoft.com/office/drawing/2014/main" id="{01FCD259-6751-4BEC-80A8-A2C7F551BEEB}"/>
                    </a:ext>
                  </a:extLst>
                </p:cNvPr>
                <p:cNvSpPr/>
                <p:nvPr/>
              </p:nvSpPr>
              <p:spPr>
                <a:xfrm>
                  <a:off x="23996207" y="6694920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3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5" name="Polyline: figure 344">
                  <a:extLst>
                    <a:ext uri="{FF2B5EF4-FFF2-40B4-BE49-F238E27FC236}">
                      <a16:creationId xmlns:a16="http://schemas.microsoft.com/office/drawing/2014/main" id="{A33E2AB5-C1E2-4517-A6A5-9957789586D6}"/>
                    </a:ext>
                  </a:extLst>
                </p:cNvPr>
                <p:cNvSpPr/>
                <p:nvPr/>
              </p:nvSpPr>
              <p:spPr>
                <a:xfrm>
                  <a:off x="24941648" y="6827725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3 h 176841"/>
                    <a:gd name="connsiteX3" fmla="*/ 227664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6" name="Polyline: figure 345">
                  <a:extLst>
                    <a:ext uri="{FF2B5EF4-FFF2-40B4-BE49-F238E27FC236}">
                      <a16:creationId xmlns:a16="http://schemas.microsoft.com/office/drawing/2014/main" id="{0D702658-AFC3-4FB7-985C-68997187A328}"/>
                    </a:ext>
                  </a:extLst>
                </p:cNvPr>
                <p:cNvSpPr/>
                <p:nvPr/>
              </p:nvSpPr>
              <p:spPr>
                <a:xfrm>
                  <a:off x="24815168" y="7000999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7" name="Polyline: figure 346">
                  <a:extLst>
                    <a:ext uri="{FF2B5EF4-FFF2-40B4-BE49-F238E27FC236}">
                      <a16:creationId xmlns:a16="http://schemas.microsoft.com/office/drawing/2014/main" id="{D714EB15-8F17-4DAC-B4B9-AE45E8E088E9}"/>
                    </a:ext>
                  </a:extLst>
                </p:cNvPr>
                <p:cNvSpPr/>
                <p:nvPr/>
              </p:nvSpPr>
              <p:spPr>
                <a:xfrm>
                  <a:off x="24713983" y="706107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8 w 56916"/>
                    <a:gd name="connsiteY1" fmla="*/ 70760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8" name="Polyline: figure 347">
                  <a:extLst>
                    <a:ext uri="{FF2B5EF4-FFF2-40B4-BE49-F238E27FC236}">
                      <a16:creationId xmlns:a16="http://schemas.microsoft.com/office/drawing/2014/main" id="{EE6978FB-B104-4341-A6E3-7BA2A84788C1}"/>
                    </a:ext>
                  </a:extLst>
                </p:cNvPr>
                <p:cNvSpPr/>
                <p:nvPr/>
              </p:nvSpPr>
              <p:spPr>
                <a:xfrm>
                  <a:off x="24609637" y="711799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49" name="Polyline: figure 348">
                  <a:extLst>
                    <a:ext uri="{FF2B5EF4-FFF2-40B4-BE49-F238E27FC236}">
                      <a16:creationId xmlns:a16="http://schemas.microsoft.com/office/drawing/2014/main" id="{EFAA01D7-A928-42F2-A8FC-A0A7371B67B2}"/>
                    </a:ext>
                  </a:extLst>
                </p:cNvPr>
                <p:cNvSpPr/>
                <p:nvPr/>
              </p:nvSpPr>
              <p:spPr>
                <a:xfrm>
                  <a:off x="24508452" y="717807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0" name="Polyline: figure 349">
                  <a:extLst>
                    <a:ext uri="{FF2B5EF4-FFF2-40B4-BE49-F238E27FC236}">
                      <a16:creationId xmlns:a16="http://schemas.microsoft.com/office/drawing/2014/main" id="{FF0AEB08-8D56-4DD2-BA9C-8CDD0540F64F}"/>
                    </a:ext>
                  </a:extLst>
                </p:cNvPr>
                <p:cNvSpPr/>
                <p:nvPr/>
              </p:nvSpPr>
              <p:spPr>
                <a:xfrm>
                  <a:off x="24056285" y="7391803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90 h 147252"/>
                    <a:gd name="connsiteX2" fmla="*/ 91698 w 91698"/>
                    <a:gd name="connsiteY2" fmla="*/ 78370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51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7037215"/>
                <a:ext cx="1365990" cy="1118427"/>
                <a:chOff x="23936128" y="7037215"/>
                <a:chExt cx="1365990" cy="1118427"/>
              </a:xfrm>
              <a:solidFill>
                <a:srgbClr val="000000"/>
              </a:solidFill>
            </p:grpSpPr>
            <p:sp>
              <p:nvSpPr>
                <p:cNvPr id="352" name="Polyline: figure 351">
                  <a:extLst>
                    <a:ext uri="{FF2B5EF4-FFF2-40B4-BE49-F238E27FC236}">
                      <a16:creationId xmlns:a16="http://schemas.microsoft.com/office/drawing/2014/main" id="{3EB23569-3298-4B89-A893-54E06F98CF52}"/>
                    </a:ext>
                  </a:extLst>
                </p:cNvPr>
                <p:cNvSpPr/>
                <p:nvPr/>
              </p:nvSpPr>
              <p:spPr>
                <a:xfrm>
                  <a:off x="23936128" y="7037215"/>
                  <a:ext cx="1365990" cy="1118427"/>
                </a:xfrm>
                <a:custGeom>
                  <a:avLst/>
                  <a:gdLst>
                    <a:gd name="connsiteX0" fmla="*/ 50592 w 1365990"/>
                    <a:gd name="connsiteY0" fmla="*/ 1112791 h 1118427"/>
                    <a:gd name="connsiteX1" fmla="*/ 1315398 w 1365990"/>
                    <a:gd name="connsiteY1" fmla="*/ 382366 h 1118427"/>
                    <a:gd name="connsiteX2" fmla="*/ 1365990 w 1365990"/>
                    <a:gd name="connsiteY2" fmla="*/ 284343 h 1118427"/>
                    <a:gd name="connsiteX3" fmla="*/ 1365990 w 1365990"/>
                    <a:gd name="connsiteY3" fmla="*/ 44030 h 1118427"/>
                    <a:gd name="connsiteX4" fmla="*/ 1315398 w 1365990"/>
                    <a:gd name="connsiteY4" fmla="*/ 6086 h 1118427"/>
                    <a:gd name="connsiteX5" fmla="*/ 50592 w 1365990"/>
                    <a:gd name="connsiteY5" fmla="*/ 736511 h 1118427"/>
                    <a:gd name="connsiteX6" fmla="*/ 0 w 1365990"/>
                    <a:gd name="connsiteY6" fmla="*/ 834534 h 1118427"/>
                    <a:gd name="connsiteX7" fmla="*/ 0 w 1365990"/>
                    <a:gd name="connsiteY7" fmla="*/ 1074846 h 1118427"/>
                    <a:gd name="connsiteX8" fmla="*/ 50592 w 1365990"/>
                    <a:gd name="connsiteY8" fmla="*/ 1112791 h 1118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427">
                      <a:moveTo>
                        <a:pt x="50592" y="1112791"/>
                      </a:moveTo>
                      <a:lnTo>
                        <a:pt x="1315398" y="382366"/>
                      </a:lnTo>
                      <a:cubicBezTo>
                        <a:pt x="1343856" y="366556"/>
                        <a:pt x="1365990" y="322288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90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09629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3" name="Polyline: figure 352">
                  <a:extLst>
                    <a:ext uri="{FF2B5EF4-FFF2-40B4-BE49-F238E27FC236}">
                      <a16:creationId xmlns:a16="http://schemas.microsoft.com/office/drawing/2014/main" id="{E8E2F395-667C-4416-B123-DF5F0E79B507}"/>
                    </a:ext>
                  </a:extLst>
                </p:cNvPr>
                <p:cNvSpPr/>
                <p:nvPr/>
              </p:nvSpPr>
              <p:spPr>
                <a:xfrm>
                  <a:off x="23996207" y="7121792"/>
                  <a:ext cx="1242670" cy="945163"/>
                </a:xfrm>
                <a:custGeom>
                  <a:avLst/>
                  <a:gdLst>
                    <a:gd name="connsiteX0" fmla="*/ 25296 w 1242670"/>
                    <a:gd name="connsiteY0" fmla="*/ 942839 h 945163"/>
                    <a:gd name="connsiteX1" fmla="*/ 1217375 w 1242670"/>
                    <a:gd name="connsiteY1" fmla="*/ 253521 h 945163"/>
                    <a:gd name="connsiteX2" fmla="*/ 1242671 w 1242670"/>
                    <a:gd name="connsiteY2" fmla="*/ 202928 h 945163"/>
                    <a:gd name="connsiteX3" fmla="*/ 1242671 w 1242670"/>
                    <a:gd name="connsiteY3" fmla="*/ 22694 h 945163"/>
                    <a:gd name="connsiteX4" fmla="*/ 1217375 w 1242670"/>
                    <a:gd name="connsiteY4" fmla="*/ 3721 h 945163"/>
                    <a:gd name="connsiteX5" fmla="*/ 25296 w 1242670"/>
                    <a:gd name="connsiteY5" fmla="*/ 689878 h 945163"/>
                    <a:gd name="connsiteX6" fmla="*/ 0 w 1242670"/>
                    <a:gd name="connsiteY6" fmla="*/ 740471 h 945163"/>
                    <a:gd name="connsiteX7" fmla="*/ 0 w 1242670"/>
                    <a:gd name="connsiteY7" fmla="*/ 920705 h 945163"/>
                    <a:gd name="connsiteX8" fmla="*/ 25296 w 1242670"/>
                    <a:gd name="connsiteY8" fmla="*/ 942839 h 945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5163">
                      <a:moveTo>
                        <a:pt x="25296" y="942839"/>
                      </a:moveTo>
                      <a:lnTo>
                        <a:pt x="1217375" y="253521"/>
                      </a:lnTo>
                      <a:cubicBezTo>
                        <a:pt x="1233185" y="244035"/>
                        <a:pt x="1242671" y="221901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89878"/>
                      </a:lnTo>
                      <a:cubicBezTo>
                        <a:pt x="9486" y="699364"/>
                        <a:pt x="0" y="721498"/>
                        <a:pt x="0" y="740471"/>
                      </a:cubicBezTo>
                      <a:lnTo>
                        <a:pt x="0" y="920705"/>
                      </a:lnTo>
                      <a:cubicBezTo>
                        <a:pt x="0" y="942839"/>
                        <a:pt x="12648" y="949164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4" name="Polyline: figure 353">
                  <a:extLst>
                    <a:ext uri="{FF2B5EF4-FFF2-40B4-BE49-F238E27FC236}">
                      <a16:creationId xmlns:a16="http://schemas.microsoft.com/office/drawing/2014/main" id="{99317F73-8C9F-4164-AC67-238AC7065ADC}"/>
                    </a:ext>
                  </a:extLst>
                </p:cNvPr>
                <p:cNvSpPr/>
                <p:nvPr/>
              </p:nvSpPr>
              <p:spPr>
                <a:xfrm>
                  <a:off x="24941648" y="7251435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3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5" name="Polyline: figure 354">
                  <a:extLst>
                    <a:ext uri="{FF2B5EF4-FFF2-40B4-BE49-F238E27FC236}">
                      <a16:creationId xmlns:a16="http://schemas.microsoft.com/office/drawing/2014/main" id="{2AD2F8CB-F5D5-47FB-A523-83DADD0F6F33}"/>
                    </a:ext>
                  </a:extLst>
                </p:cNvPr>
                <p:cNvSpPr/>
                <p:nvPr/>
              </p:nvSpPr>
              <p:spPr>
                <a:xfrm>
                  <a:off x="24815168" y="742470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6" name="Polyline: figure 355">
                  <a:extLst>
                    <a:ext uri="{FF2B5EF4-FFF2-40B4-BE49-F238E27FC236}">
                      <a16:creationId xmlns:a16="http://schemas.microsoft.com/office/drawing/2014/main" id="{2E663A86-6DEA-4822-AFEC-D5A581D7F638}"/>
                    </a:ext>
                  </a:extLst>
                </p:cNvPr>
                <p:cNvSpPr/>
                <p:nvPr/>
              </p:nvSpPr>
              <p:spPr>
                <a:xfrm>
                  <a:off x="24713983" y="748478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7" name="Polyline: figure 356">
                  <a:extLst>
                    <a:ext uri="{FF2B5EF4-FFF2-40B4-BE49-F238E27FC236}">
                      <a16:creationId xmlns:a16="http://schemas.microsoft.com/office/drawing/2014/main" id="{4C408747-05E4-4D25-A40E-592E503EC71E}"/>
                    </a:ext>
                  </a:extLst>
                </p:cNvPr>
                <p:cNvSpPr/>
                <p:nvPr/>
              </p:nvSpPr>
              <p:spPr>
                <a:xfrm>
                  <a:off x="24609637" y="754486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8" name="Polyline: figure 357">
                  <a:extLst>
                    <a:ext uri="{FF2B5EF4-FFF2-40B4-BE49-F238E27FC236}">
                      <a16:creationId xmlns:a16="http://schemas.microsoft.com/office/drawing/2014/main" id="{516E0845-894D-4711-83CD-C9BEFF5424F3}"/>
                    </a:ext>
                  </a:extLst>
                </p:cNvPr>
                <p:cNvSpPr/>
                <p:nvPr/>
              </p:nvSpPr>
              <p:spPr>
                <a:xfrm>
                  <a:off x="24508452" y="760494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8 w 56916"/>
                    <a:gd name="connsiteY1" fmla="*/ 70761 h 75118"/>
                    <a:gd name="connsiteX2" fmla="*/ 56917 w 56916"/>
                    <a:gd name="connsiteY2" fmla="*/ 20168 h 75118"/>
                    <a:gd name="connsiteX3" fmla="*/ 28458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59" name="Polyline: figure 358">
                  <a:extLst>
                    <a:ext uri="{FF2B5EF4-FFF2-40B4-BE49-F238E27FC236}">
                      <a16:creationId xmlns:a16="http://schemas.microsoft.com/office/drawing/2014/main" id="{2AB83C09-783A-41D6-A8B0-4EB12DDD57CF}"/>
                    </a:ext>
                  </a:extLst>
                </p:cNvPr>
                <p:cNvSpPr/>
                <p:nvPr/>
              </p:nvSpPr>
              <p:spPr>
                <a:xfrm>
                  <a:off x="24056285" y="7818675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90 h 145912"/>
                    <a:gd name="connsiteX2" fmla="*/ 91698 w 91698"/>
                    <a:gd name="connsiteY2" fmla="*/ 78370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4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9486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60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3936128" y="7460925"/>
                <a:ext cx="1365990" cy="1118876"/>
                <a:chOff x="23936128" y="7460925"/>
                <a:chExt cx="1365990" cy="1118876"/>
              </a:xfrm>
              <a:solidFill>
                <a:srgbClr val="000000"/>
              </a:solidFill>
            </p:grpSpPr>
            <p:sp>
              <p:nvSpPr>
                <p:cNvPr id="361" name="Polyline: figure 360">
                  <a:extLst>
                    <a:ext uri="{FF2B5EF4-FFF2-40B4-BE49-F238E27FC236}">
                      <a16:creationId xmlns:a16="http://schemas.microsoft.com/office/drawing/2014/main" id="{7D2D569A-517D-4183-B0C7-AEE18DA5A839}"/>
                    </a:ext>
                  </a:extLst>
                </p:cNvPr>
                <p:cNvSpPr/>
                <p:nvPr/>
              </p:nvSpPr>
              <p:spPr>
                <a:xfrm>
                  <a:off x="23936128" y="7460925"/>
                  <a:ext cx="1365990" cy="1118876"/>
                </a:xfrm>
                <a:custGeom>
                  <a:avLst/>
                  <a:gdLst>
                    <a:gd name="connsiteX0" fmla="*/ 50592 w 1365990"/>
                    <a:gd name="connsiteY0" fmla="*/ 1112791 h 1118876"/>
                    <a:gd name="connsiteX1" fmla="*/ 1315398 w 1365990"/>
                    <a:gd name="connsiteY1" fmla="*/ 382365 h 1118876"/>
                    <a:gd name="connsiteX2" fmla="*/ 1365990 w 1365990"/>
                    <a:gd name="connsiteY2" fmla="*/ 284343 h 1118876"/>
                    <a:gd name="connsiteX3" fmla="*/ 1365990 w 1365990"/>
                    <a:gd name="connsiteY3" fmla="*/ 44030 h 1118876"/>
                    <a:gd name="connsiteX4" fmla="*/ 1315398 w 1365990"/>
                    <a:gd name="connsiteY4" fmla="*/ 6086 h 1118876"/>
                    <a:gd name="connsiteX5" fmla="*/ 50592 w 1365990"/>
                    <a:gd name="connsiteY5" fmla="*/ 736511 h 1118876"/>
                    <a:gd name="connsiteX6" fmla="*/ 0 w 1365990"/>
                    <a:gd name="connsiteY6" fmla="*/ 834533 h 1118876"/>
                    <a:gd name="connsiteX7" fmla="*/ 0 w 1365990"/>
                    <a:gd name="connsiteY7" fmla="*/ 1074847 h 1118876"/>
                    <a:gd name="connsiteX8" fmla="*/ 50592 w 1365990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90" h="1118876">
                      <a:moveTo>
                        <a:pt x="50592" y="1112791"/>
                      </a:moveTo>
                      <a:lnTo>
                        <a:pt x="1315398" y="382365"/>
                      </a:lnTo>
                      <a:cubicBezTo>
                        <a:pt x="1343856" y="366555"/>
                        <a:pt x="1365990" y="322287"/>
                        <a:pt x="1365990" y="284343"/>
                      </a:cubicBezTo>
                      <a:lnTo>
                        <a:pt x="1365990" y="44030"/>
                      </a:lnTo>
                      <a:cubicBezTo>
                        <a:pt x="1365990" y="6086"/>
                        <a:pt x="1343856" y="-9724"/>
                        <a:pt x="1315398" y="6086"/>
                      </a:cubicBezTo>
                      <a:lnTo>
                        <a:pt x="50592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2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2" name="Polyline: figure 361">
                  <a:extLst>
                    <a:ext uri="{FF2B5EF4-FFF2-40B4-BE49-F238E27FC236}">
                      <a16:creationId xmlns:a16="http://schemas.microsoft.com/office/drawing/2014/main" id="{D33FE696-50F7-44CC-8E59-D60B38DBD6F9}"/>
                    </a:ext>
                  </a:extLst>
                </p:cNvPr>
                <p:cNvSpPr/>
                <p:nvPr/>
              </p:nvSpPr>
              <p:spPr>
                <a:xfrm>
                  <a:off x="23996207" y="7545502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12648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3" name="Polyline: figure 362">
                  <a:extLst>
                    <a:ext uri="{FF2B5EF4-FFF2-40B4-BE49-F238E27FC236}">
                      <a16:creationId xmlns:a16="http://schemas.microsoft.com/office/drawing/2014/main" id="{6249B9EE-3D09-4F59-A6AD-5055350C6329}"/>
                    </a:ext>
                  </a:extLst>
                </p:cNvPr>
                <p:cNvSpPr/>
                <p:nvPr/>
              </p:nvSpPr>
              <p:spPr>
                <a:xfrm>
                  <a:off x="24941648" y="7678306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3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12648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4" name="Polyline: figure 363">
                  <a:extLst>
                    <a:ext uri="{FF2B5EF4-FFF2-40B4-BE49-F238E27FC236}">
                      <a16:creationId xmlns:a16="http://schemas.microsoft.com/office/drawing/2014/main" id="{1A57F464-0720-4C00-8635-E9C14D8B2799}"/>
                    </a:ext>
                  </a:extLst>
                </p:cNvPr>
                <p:cNvSpPr/>
                <p:nvPr/>
              </p:nvSpPr>
              <p:spPr>
                <a:xfrm>
                  <a:off x="24783548" y="7825688"/>
                  <a:ext cx="107508" cy="142712"/>
                </a:xfrm>
                <a:custGeom>
                  <a:avLst/>
                  <a:gdLst>
                    <a:gd name="connsiteX0" fmla="*/ 0 w 107508"/>
                    <a:gd name="connsiteY0" fmla="*/ 102977 h 142712"/>
                    <a:gd name="connsiteX1" fmla="*/ 53754 w 107508"/>
                    <a:gd name="connsiteY1" fmla="*/ 134597 h 142712"/>
                    <a:gd name="connsiteX2" fmla="*/ 107508 w 107508"/>
                    <a:gd name="connsiteY2" fmla="*/ 39736 h 142712"/>
                    <a:gd name="connsiteX3" fmla="*/ 53754 w 107508"/>
                    <a:gd name="connsiteY3" fmla="*/ 8116 h 142712"/>
                    <a:gd name="connsiteX4" fmla="*/ 0 w 107508"/>
                    <a:gd name="connsiteY4" fmla="*/ 102977 h 142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508" h="142712">
                      <a:moveTo>
                        <a:pt x="0" y="102977"/>
                      </a:moveTo>
                      <a:cubicBezTo>
                        <a:pt x="0" y="137759"/>
                        <a:pt x="25296" y="153569"/>
                        <a:pt x="53754" y="134597"/>
                      </a:cubicBezTo>
                      <a:cubicBezTo>
                        <a:pt x="85374" y="115625"/>
                        <a:pt x="107508" y="74518"/>
                        <a:pt x="107508" y="39736"/>
                      </a:cubicBezTo>
                      <a:cubicBezTo>
                        <a:pt x="107508" y="4954"/>
                        <a:pt x="82213" y="-10856"/>
                        <a:pt x="53754" y="8116"/>
                      </a:cubicBezTo>
                      <a:cubicBezTo>
                        <a:pt x="25296" y="27088"/>
                        <a:pt x="0" y="68194"/>
                        <a:pt x="0" y="102977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5" name="Polyline: figure 364">
                  <a:extLst>
                    <a:ext uri="{FF2B5EF4-FFF2-40B4-BE49-F238E27FC236}">
                      <a16:creationId xmlns:a16="http://schemas.microsoft.com/office/drawing/2014/main" id="{17DB30D3-D27C-4845-92FE-4B807E5A01C1}"/>
                    </a:ext>
                  </a:extLst>
                </p:cNvPr>
                <p:cNvSpPr/>
                <p:nvPr/>
              </p:nvSpPr>
              <p:spPr>
                <a:xfrm>
                  <a:off x="24568530" y="800019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6"/>
                        <a:pt x="28459" y="70761"/>
                      </a:cubicBezTo>
                      <a:cubicBezTo>
                        <a:pt x="44269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5810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6" name="Polyline: figure 365">
                  <a:extLst>
                    <a:ext uri="{FF2B5EF4-FFF2-40B4-BE49-F238E27FC236}">
                      <a16:creationId xmlns:a16="http://schemas.microsoft.com/office/drawing/2014/main" id="{546ED233-7DC0-48C2-87A7-E2A3689D435D}"/>
                    </a:ext>
                  </a:extLst>
                </p:cNvPr>
                <p:cNvSpPr/>
                <p:nvPr/>
              </p:nvSpPr>
              <p:spPr>
                <a:xfrm>
                  <a:off x="24467346" y="8060273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7" name="Polyline: figure 366">
                  <a:extLst>
                    <a:ext uri="{FF2B5EF4-FFF2-40B4-BE49-F238E27FC236}">
                      <a16:creationId xmlns:a16="http://schemas.microsoft.com/office/drawing/2014/main" id="{82CD2760-0215-4F73-A436-1D8C3DA9371B}"/>
                    </a:ext>
                  </a:extLst>
                </p:cNvPr>
                <p:cNvSpPr/>
                <p:nvPr/>
              </p:nvSpPr>
              <p:spPr>
                <a:xfrm>
                  <a:off x="24362999" y="8117189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7"/>
                        <a:pt x="28459" y="70761"/>
                      </a:cubicBezTo>
                      <a:cubicBezTo>
                        <a:pt x="44269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68" name="Polyline: figure 367">
                  <a:extLst>
                    <a:ext uri="{FF2B5EF4-FFF2-40B4-BE49-F238E27FC236}">
                      <a16:creationId xmlns:a16="http://schemas.microsoft.com/office/drawing/2014/main" id="{12B8CD8A-3888-4F87-992F-EBF2276FA229}"/>
                    </a:ext>
                  </a:extLst>
                </p:cNvPr>
                <p:cNvSpPr/>
                <p:nvPr/>
              </p:nvSpPr>
              <p:spPr>
                <a:xfrm>
                  <a:off x="24056285" y="8242385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3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9486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369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20463896" y="5477867"/>
              <a:ext cx="2577381" cy="4640447"/>
              <a:chOff x="20463896" y="5477867"/>
              <a:chExt cx="2577381" cy="4640447"/>
            </a:xfrm>
            <a:solidFill>
              <a:srgbClr val="000000"/>
            </a:solidFill>
          </p:grpSpPr>
          <p:grpSp>
            <p:nvGrpSpPr>
              <p:cNvPr id="370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0463896" y="5477867"/>
                <a:ext cx="2577381" cy="4640447"/>
                <a:chOff x="20463896" y="5477867"/>
                <a:chExt cx="2577381" cy="4640447"/>
              </a:xfrm>
              <a:solidFill>
                <a:srgbClr val="000000"/>
              </a:solidFill>
            </p:grpSpPr>
            <p:grpSp>
              <p:nvGrpSpPr>
                <p:cNvPr id="371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463896" y="5477867"/>
                  <a:ext cx="2577381" cy="4640447"/>
                  <a:chOff x="20463896" y="5477867"/>
                  <a:chExt cx="2577381" cy="4640447"/>
                </a:xfrm>
                <a:solidFill>
                  <a:srgbClr val="000000"/>
                </a:solidFill>
              </p:grpSpPr>
              <p:sp>
                <p:nvSpPr>
                  <p:cNvPr id="372" name="Polyline: figure 371">
                    <a:extLst>
                      <a:ext uri="{FF2B5EF4-FFF2-40B4-BE49-F238E27FC236}">
                        <a16:creationId xmlns:a16="http://schemas.microsoft.com/office/drawing/2014/main" id="{2B9701F2-0D13-4F51-B955-AC30414F5253}"/>
                      </a:ext>
                    </a:extLst>
                  </p:cNvPr>
                  <p:cNvSpPr/>
                  <p:nvPr/>
                </p:nvSpPr>
                <p:spPr>
                  <a:xfrm>
                    <a:off x="20463896" y="5897116"/>
                    <a:ext cx="2577381" cy="4221198"/>
                  </a:xfrm>
                  <a:custGeom>
                    <a:avLst/>
                    <a:gdLst>
                      <a:gd name="connsiteX0" fmla="*/ 341 w 2577381"/>
                      <a:gd name="connsiteY0" fmla="*/ 3637852 h 4221198"/>
                      <a:gd name="connsiteX1" fmla="*/ 341 w 2577381"/>
                      <a:gd name="connsiteY1" fmla="*/ 3637852 h 4221198"/>
                      <a:gd name="connsiteX2" fmla="*/ 341 w 2577381"/>
                      <a:gd name="connsiteY2" fmla="*/ 482163 h 4221198"/>
                      <a:gd name="connsiteX3" fmla="*/ 1255661 w 2577381"/>
                      <a:gd name="connsiteY3" fmla="*/ 153313 h 4221198"/>
                      <a:gd name="connsiteX4" fmla="*/ 1486487 w 2577381"/>
                      <a:gd name="connsiteY4" fmla="*/ 20509 h 4221198"/>
                      <a:gd name="connsiteX5" fmla="*/ 1692018 w 2577381"/>
                      <a:gd name="connsiteY5" fmla="*/ 29995 h 4221198"/>
                      <a:gd name="connsiteX6" fmla="*/ 1907035 w 2577381"/>
                      <a:gd name="connsiteY6" fmla="*/ 153313 h 4221198"/>
                      <a:gd name="connsiteX7" fmla="*/ 2577382 w 2577381"/>
                      <a:gd name="connsiteY7" fmla="*/ 153313 h 4221198"/>
                      <a:gd name="connsiteX8" fmla="*/ 2378176 w 2577381"/>
                      <a:gd name="connsiteY8" fmla="*/ 3198332 h 4221198"/>
                      <a:gd name="connsiteX9" fmla="*/ 2343393 w 2577381"/>
                      <a:gd name="connsiteY9" fmla="*/ 3255249 h 4221198"/>
                      <a:gd name="connsiteX10" fmla="*/ 1091236 w 2577381"/>
                      <a:gd name="connsiteY10" fmla="*/ 4200690 h 4221198"/>
                      <a:gd name="connsiteX11" fmla="*/ 885705 w 2577381"/>
                      <a:gd name="connsiteY11" fmla="*/ 4191204 h 4221198"/>
                      <a:gd name="connsiteX12" fmla="*/ 50934 w 2577381"/>
                      <a:gd name="connsiteY12" fmla="*/ 3710578 h 4221198"/>
                      <a:gd name="connsiteX13" fmla="*/ 341 w 2577381"/>
                      <a:gd name="connsiteY13" fmla="*/ 3637852 h 42211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577381" h="4221198">
                        <a:moveTo>
                          <a:pt x="341" y="3637852"/>
                        </a:moveTo>
                        <a:lnTo>
                          <a:pt x="341" y="3637852"/>
                        </a:lnTo>
                        <a:lnTo>
                          <a:pt x="341" y="482163"/>
                        </a:lnTo>
                        <a:lnTo>
                          <a:pt x="1255661" y="153313"/>
                        </a:lnTo>
                        <a:lnTo>
                          <a:pt x="1486487" y="20509"/>
                        </a:lnTo>
                        <a:cubicBezTo>
                          <a:pt x="1540242" y="-11111"/>
                          <a:pt x="1631940" y="-4787"/>
                          <a:pt x="1692018" y="29995"/>
                        </a:cubicBezTo>
                        <a:lnTo>
                          <a:pt x="1907035" y="153313"/>
                        </a:lnTo>
                        <a:lnTo>
                          <a:pt x="2577382" y="153313"/>
                        </a:lnTo>
                        <a:lnTo>
                          <a:pt x="2378176" y="3198332"/>
                        </a:lnTo>
                        <a:cubicBezTo>
                          <a:pt x="2378176" y="3220466"/>
                          <a:pt x="2368689" y="3239438"/>
                          <a:pt x="2343393" y="3255249"/>
                        </a:cubicBezTo>
                        <a:lnTo>
                          <a:pt x="1091236" y="4200690"/>
                        </a:lnTo>
                        <a:cubicBezTo>
                          <a:pt x="1037481" y="4232311"/>
                          <a:pt x="945783" y="4225987"/>
                          <a:pt x="885705" y="4191204"/>
                        </a:cubicBezTo>
                        <a:lnTo>
                          <a:pt x="50934" y="3710578"/>
                        </a:lnTo>
                        <a:cubicBezTo>
                          <a:pt x="16151" y="3688444"/>
                          <a:pt x="-2821" y="3663148"/>
                          <a:pt x="341" y="3637852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73" name="Polyline: figure 372">
                    <a:extLst>
                      <a:ext uri="{FF2B5EF4-FFF2-40B4-BE49-F238E27FC236}">
                        <a16:creationId xmlns:a16="http://schemas.microsoft.com/office/drawing/2014/main" id="{7CA5645D-3F34-489A-AC58-437982423893}"/>
                      </a:ext>
                    </a:extLst>
                  </p:cNvPr>
                  <p:cNvSpPr/>
                  <p:nvPr/>
                </p:nvSpPr>
                <p:spPr>
                  <a:xfrm>
                    <a:off x="21444462" y="5898652"/>
                    <a:ext cx="1596816" cy="4218916"/>
                  </a:xfrm>
                  <a:custGeom>
                    <a:avLst/>
                    <a:gdLst>
                      <a:gd name="connsiteX0" fmla="*/ 600783 w 1596816"/>
                      <a:gd name="connsiteY0" fmla="*/ 0 h 4218916"/>
                      <a:gd name="connsiteX1" fmla="*/ 711453 w 1596816"/>
                      <a:gd name="connsiteY1" fmla="*/ 28458 h 4218916"/>
                      <a:gd name="connsiteX2" fmla="*/ 926470 w 1596816"/>
                      <a:gd name="connsiteY2" fmla="*/ 151776 h 4218916"/>
                      <a:gd name="connsiteX3" fmla="*/ 1596817 w 1596816"/>
                      <a:gd name="connsiteY3" fmla="*/ 151776 h 4218916"/>
                      <a:gd name="connsiteX4" fmla="*/ 1596817 w 1596816"/>
                      <a:gd name="connsiteY4" fmla="*/ 3313790 h 4218916"/>
                      <a:gd name="connsiteX5" fmla="*/ 1562034 w 1596816"/>
                      <a:gd name="connsiteY5" fmla="*/ 3370706 h 4218916"/>
                      <a:gd name="connsiteX6" fmla="*/ 110670 w 1596816"/>
                      <a:gd name="connsiteY6" fmla="*/ 4199154 h 4218916"/>
                      <a:gd name="connsiteX7" fmla="*/ 15810 w 1596816"/>
                      <a:gd name="connsiteY7" fmla="*/ 4218126 h 4218916"/>
                      <a:gd name="connsiteX8" fmla="*/ 0 w 1596816"/>
                      <a:gd name="connsiteY8" fmla="*/ 1033978 h 4218916"/>
                      <a:gd name="connsiteX9" fmla="*/ 600783 w 1596816"/>
                      <a:gd name="connsiteY9" fmla="*/ 0 h 42189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596816" h="4218916">
                        <a:moveTo>
                          <a:pt x="600783" y="0"/>
                        </a:moveTo>
                        <a:cubicBezTo>
                          <a:pt x="638727" y="0"/>
                          <a:pt x="679833" y="9486"/>
                          <a:pt x="711453" y="28458"/>
                        </a:cubicBezTo>
                        <a:lnTo>
                          <a:pt x="926470" y="151776"/>
                        </a:lnTo>
                        <a:lnTo>
                          <a:pt x="1596817" y="151776"/>
                        </a:lnTo>
                        <a:lnTo>
                          <a:pt x="1596817" y="3313790"/>
                        </a:lnTo>
                        <a:cubicBezTo>
                          <a:pt x="1596817" y="3335924"/>
                          <a:pt x="1587331" y="3354896"/>
                          <a:pt x="1562034" y="3370706"/>
                        </a:cubicBezTo>
                        <a:lnTo>
                          <a:pt x="110670" y="4199154"/>
                        </a:lnTo>
                        <a:cubicBezTo>
                          <a:pt x="85375" y="4214964"/>
                          <a:pt x="50592" y="4221288"/>
                          <a:pt x="15810" y="4218126"/>
                        </a:cubicBezTo>
                        <a:lnTo>
                          <a:pt x="0" y="1033978"/>
                        </a:lnTo>
                        <a:lnTo>
                          <a:pt x="600783" y="0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74" name="Polyline: figure 373">
                    <a:extLst>
                      <a:ext uri="{FF2B5EF4-FFF2-40B4-BE49-F238E27FC236}">
                        <a16:creationId xmlns:a16="http://schemas.microsoft.com/office/drawing/2014/main" id="{F4B16D7A-BB40-43C6-BEAE-A12B7F463360}"/>
                      </a:ext>
                    </a:extLst>
                  </p:cNvPr>
                  <p:cNvSpPr/>
                  <p:nvPr/>
                </p:nvSpPr>
                <p:spPr>
                  <a:xfrm>
                    <a:off x="21378059" y="6897848"/>
                    <a:ext cx="164425" cy="3220138"/>
                  </a:xfrm>
                  <a:custGeom>
                    <a:avLst/>
                    <a:gdLst>
                      <a:gd name="connsiteX0" fmla="*/ 164425 w 164425"/>
                      <a:gd name="connsiteY0" fmla="*/ 3206281 h 3220138"/>
                      <a:gd name="connsiteX1" fmla="*/ 0 w 164425"/>
                      <a:gd name="connsiteY1" fmla="*/ 3203120 h 3220138"/>
                      <a:gd name="connsiteX2" fmla="*/ 0 w 164425"/>
                      <a:gd name="connsiteY2" fmla="*/ 0 h 3220138"/>
                      <a:gd name="connsiteX3" fmla="*/ 164425 w 164425"/>
                      <a:gd name="connsiteY3" fmla="*/ 0 h 3220138"/>
                      <a:gd name="connsiteX4" fmla="*/ 164425 w 164425"/>
                      <a:gd name="connsiteY4" fmla="*/ 3206281 h 32201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425" h="3220138">
                        <a:moveTo>
                          <a:pt x="164425" y="3206281"/>
                        </a:moveTo>
                        <a:cubicBezTo>
                          <a:pt x="120157" y="3225254"/>
                          <a:pt x="53755" y="3225254"/>
                          <a:pt x="0" y="3203120"/>
                        </a:cubicBezTo>
                        <a:lnTo>
                          <a:pt x="0" y="0"/>
                        </a:lnTo>
                        <a:lnTo>
                          <a:pt x="164425" y="0"/>
                        </a:lnTo>
                        <a:lnTo>
                          <a:pt x="164425" y="3206281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75" name="Polyline: figure 374">
                    <a:extLst>
                      <a:ext uri="{FF2B5EF4-FFF2-40B4-BE49-F238E27FC236}">
                        <a16:creationId xmlns:a16="http://schemas.microsoft.com/office/drawing/2014/main" id="{6282F6BA-AAE3-412E-996E-F26C4550B3AC}"/>
                      </a:ext>
                    </a:extLst>
                  </p:cNvPr>
                  <p:cNvSpPr/>
                  <p:nvPr/>
                </p:nvSpPr>
                <p:spPr>
                  <a:xfrm>
                    <a:off x="20465822" y="5477867"/>
                    <a:ext cx="2573872" cy="1478170"/>
                  </a:xfrm>
                  <a:custGeom>
                    <a:avLst/>
                    <a:gdLst>
                      <a:gd name="connsiteX0" fmla="*/ 1089311 w 2573872"/>
                      <a:gd name="connsiteY0" fmla="*/ 1457925 h 1478170"/>
                      <a:gd name="connsiteX1" fmla="*/ 2537512 w 2573872"/>
                      <a:gd name="connsiteY1" fmla="*/ 632640 h 1478170"/>
                      <a:gd name="connsiteX2" fmla="*/ 2521702 w 2573872"/>
                      <a:gd name="connsiteY2" fmla="*/ 512483 h 1478170"/>
                      <a:gd name="connsiteX3" fmla="*/ 1690093 w 2573872"/>
                      <a:gd name="connsiteY3" fmla="*/ 28695 h 1478170"/>
                      <a:gd name="connsiteX4" fmla="*/ 1484562 w 2573872"/>
                      <a:gd name="connsiteY4" fmla="*/ 19209 h 1478170"/>
                      <a:gd name="connsiteX5" fmla="*/ 36360 w 2573872"/>
                      <a:gd name="connsiteY5" fmla="*/ 844495 h 1478170"/>
                      <a:gd name="connsiteX6" fmla="*/ 52170 w 2573872"/>
                      <a:gd name="connsiteY6" fmla="*/ 964651 h 1478170"/>
                      <a:gd name="connsiteX7" fmla="*/ 886942 w 2573872"/>
                      <a:gd name="connsiteY7" fmla="*/ 1445277 h 1478170"/>
                      <a:gd name="connsiteX8" fmla="*/ 1089311 w 2573872"/>
                      <a:gd name="connsiteY8" fmla="*/ 1457925 h 14781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73872" h="1478170">
                        <a:moveTo>
                          <a:pt x="1089311" y="1457925"/>
                        </a:moveTo>
                        <a:lnTo>
                          <a:pt x="2537512" y="632640"/>
                        </a:lnTo>
                        <a:cubicBezTo>
                          <a:pt x="2591267" y="601020"/>
                          <a:pt x="2584943" y="547265"/>
                          <a:pt x="2521702" y="512483"/>
                        </a:cubicBezTo>
                        <a:lnTo>
                          <a:pt x="1690093" y="28695"/>
                        </a:lnTo>
                        <a:cubicBezTo>
                          <a:pt x="1630015" y="-6087"/>
                          <a:pt x="1535155" y="-9249"/>
                          <a:pt x="1484562" y="19209"/>
                        </a:cubicBezTo>
                        <a:lnTo>
                          <a:pt x="36360" y="844495"/>
                        </a:lnTo>
                        <a:cubicBezTo>
                          <a:pt x="-17394" y="876115"/>
                          <a:pt x="-11070" y="929869"/>
                          <a:pt x="52170" y="964651"/>
                        </a:cubicBezTo>
                        <a:lnTo>
                          <a:pt x="886942" y="1445277"/>
                        </a:lnTo>
                        <a:cubicBezTo>
                          <a:pt x="943858" y="1483221"/>
                          <a:pt x="1035556" y="1489545"/>
                          <a:pt x="1089311" y="1457925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76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1002946" y="5745967"/>
                    <a:ext cx="1492646" cy="865046"/>
                    <a:chOff x="21002946" y="5745967"/>
                    <a:chExt cx="1492646" cy="865046"/>
                  </a:xfrm>
                  <a:solidFill>
                    <a:srgbClr val="000000"/>
                  </a:solidFill>
                </p:grpSpPr>
                <p:sp>
                  <p:nvSpPr>
                    <p:cNvPr id="377" name="Polyline: figure 376">
                      <a:extLst>
                        <a:ext uri="{FF2B5EF4-FFF2-40B4-BE49-F238E27FC236}">
                          <a16:creationId xmlns:a16="http://schemas.microsoft.com/office/drawing/2014/main" id="{B03E8359-3D97-44AB-A8C9-C577DEE05B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03599" y="5745967"/>
                      <a:ext cx="1491993" cy="865046"/>
                    </a:xfrm>
                    <a:custGeom>
                      <a:avLst/>
                      <a:gdLst>
                        <a:gd name="connsiteX0" fmla="*/ 510427 w 1491993"/>
                        <a:gd name="connsiteY0" fmla="*/ 854652 h 865046"/>
                        <a:gd name="connsiteX1" fmla="*/ 1474841 w 1491993"/>
                        <a:gd name="connsiteY1" fmla="*/ 294976 h 865046"/>
                        <a:gd name="connsiteX2" fmla="*/ 1468517 w 1491993"/>
                        <a:gd name="connsiteY2" fmla="*/ 238059 h 865046"/>
                        <a:gd name="connsiteX3" fmla="*/ 1079589 w 1491993"/>
                        <a:gd name="connsiteY3" fmla="*/ 13556 h 865046"/>
                        <a:gd name="connsiteX4" fmla="*/ 981567 w 1491993"/>
                        <a:gd name="connsiteY4" fmla="*/ 10394 h 865046"/>
                        <a:gd name="connsiteX5" fmla="*/ 17153 w 1491993"/>
                        <a:gd name="connsiteY5" fmla="*/ 570071 h 865046"/>
                        <a:gd name="connsiteX6" fmla="*/ 23477 w 1491993"/>
                        <a:gd name="connsiteY6" fmla="*/ 626987 h 865046"/>
                        <a:gd name="connsiteX7" fmla="*/ 412404 w 1491993"/>
                        <a:gd name="connsiteY7" fmla="*/ 851490 h 865046"/>
                        <a:gd name="connsiteX8" fmla="*/ 510427 w 1491993"/>
                        <a:gd name="connsiteY8" fmla="*/ 854652 h 8650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491993" h="865046">
                          <a:moveTo>
                            <a:pt x="510427" y="854652"/>
                          </a:moveTo>
                          <a:lnTo>
                            <a:pt x="1474841" y="294976"/>
                          </a:lnTo>
                          <a:cubicBezTo>
                            <a:pt x="1500137" y="279166"/>
                            <a:pt x="1496975" y="257031"/>
                            <a:pt x="1468517" y="238059"/>
                          </a:cubicBezTo>
                          <a:lnTo>
                            <a:pt x="1079589" y="13556"/>
                          </a:lnTo>
                          <a:cubicBezTo>
                            <a:pt x="1051130" y="-2254"/>
                            <a:pt x="1006862" y="-5416"/>
                            <a:pt x="981567" y="10394"/>
                          </a:cubicBezTo>
                          <a:lnTo>
                            <a:pt x="17153" y="570071"/>
                          </a:lnTo>
                          <a:cubicBezTo>
                            <a:pt x="-8144" y="585881"/>
                            <a:pt x="-4982" y="608015"/>
                            <a:pt x="23477" y="626987"/>
                          </a:cubicBezTo>
                          <a:lnTo>
                            <a:pt x="412404" y="851490"/>
                          </a:lnTo>
                          <a:cubicBezTo>
                            <a:pt x="440862" y="867300"/>
                            <a:pt x="485130" y="870462"/>
                            <a:pt x="510427" y="854652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378" name="Drawing 59">
                      <a:extLst>
                        <a:ext uri="{FF2B5EF4-FFF2-40B4-BE49-F238E27FC236}">
                          <a16:creationId xmlns:a16="http://schemas.microsoft.com/office/drawing/2014/main" id="{568B0BD3-97B0-4EAD-A6B5-41C7B9166F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1404146" y="5994303"/>
                      <a:ext cx="690899" cy="395866"/>
                      <a:chOff x="21404146" y="5994303"/>
                      <a:chExt cx="690899" cy="395866"/>
                    </a:xfrm>
                    <a:solidFill>
                      <a:srgbClr val="000000"/>
                    </a:solidFill>
                  </p:grpSpPr>
                  <p:sp>
                    <p:nvSpPr>
                      <p:cNvPr id="379" name="Polyline: figure 378">
                        <a:extLst>
                          <a:ext uri="{FF2B5EF4-FFF2-40B4-BE49-F238E27FC236}">
                            <a16:creationId xmlns:a16="http://schemas.microsoft.com/office/drawing/2014/main" id="{C5E63A3D-AC7A-4D18-9EE5-BF8DBE13BBC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966984" y="5994303"/>
                        <a:ext cx="128061" cy="74307"/>
                      </a:xfrm>
                      <a:custGeom>
                        <a:avLst/>
                        <a:gdLst>
                          <a:gd name="connsiteX0" fmla="*/ 68774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4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4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4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4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380" name="Polyline: figure 379">
                        <a:extLst>
                          <a:ext uri="{FF2B5EF4-FFF2-40B4-BE49-F238E27FC236}">
                            <a16:creationId xmlns:a16="http://schemas.microsoft.com/office/drawing/2014/main" id="{D28EE534-51E6-424C-9997-FB266C4EA3D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780426" y="6101812"/>
                        <a:ext cx="128061" cy="74307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5 w 128061"/>
                          <a:gd name="connsiteY3" fmla="*/ 2371 h 74307"/>
                          <a:gd name="connsiteX4" fmla="*/ 59288 w 128061"/>
                          <a:gd name="connsiteY4" fmla="*/ 2371 h 74307"/>
                          <a:gd name="connsiteX5" fmla="*/ 2372 w 128061"/>
                          <a:gd name="connsiteY5" fmla="*/ 33992 h 74307"/>
                          <a:gd name="connsiteX6" fmla="*/ 2372 w 128061"/>
                          <a:gd name="connsiteY6" fmla="*/ 40316 h 74307"/>
                          <a:gd name="connsiteX7" fmla="*/ 56125 w 128061"/>
                          <a:gd name="connsiteY7" fmla="*/ 71936 h 74307"/>
                          <a:gd name="connsiteX8" fmla="*/ 68773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2" y="37154"/>
                              <a:pt x="128852" y="33992"/>
                              <a:pt x="125690" y="33992"/>
                            </a:cubicBezTo>
                            <a:lnTo>
                              <a:pt x="71935" y="2371"/>
                            </a:lnTo>
                            <a:cubicBezTo>
                              <a:pt x="68773" y="-790"/>
                              <a:pt x="62450" y="-790"/>
                              <a:pt x="59288" y="2371"/>
                            </a:cubicBezTo>
                            <a:lnTo>
                              <a:pt x="2372" y="33992"/>
                            </a:lnTo>
                            <a:cubicBezTo>
                              <a:pt x="-791" y="37154"/>
                              <a:pt x="-791" y="40316"/>
                              <a:pt x="2372" y="40316"/>
                            </a:cubicBezTo>
                            <a:lnTo>
                              <a:pt x="56125" y="71936"/>
                            </a:lnTo>
                            <a:cubicBezTo>
                              <a:pt x="59288" y="75098"/>
                              <a:pt x="65612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381" name="Polyline: figure 380">
                        <a:extLst>
                          <a:ext uri="{FF2B5EF4-FFF2-40B4-BE49-F238E27FC236}">
                            <a16:creationId xmlns:a16="http://schemas.microsoft.com/office/drawing/2014/main" id="{6DAFA95A-C324-4732-AADB-4F9F59FFAB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593867" y="6209320"/>
                        <a:ext cx="128061" cy="74307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4307"/>
                          <a:gd name="connsiteX1" fmla="*/ 125690 w 128061"/>
                          <a:gd name="connsiteY1" fmla="*/ 40316 h 74307"/>
                          <a:gd name="connsiteX2" fmla="*/ 125690 w 128061"/>
                          <a:gd name="connsiteY2" fmla="*/ 33992 h 74307"/>
                          <a:gd name="connsiteX3" fmla="*/ 71936 w 128061"/>
                          <a:gd name="connsiteY3" fmla="*/ 2372 h 74307"/>
                          <a:gd name="connsiteX4" fmla="*/ 59288 w 128061"/>
                          <a:gd name="connsiteY4" fmla="*/ 2372 h 74307"/>
                          <a:gd name="connsiteX5" fmla="*/ 2371 w 128061"/>
                          <a:gd name="connsiteY5" fmla="*/ 33992 h 74307"/>
                          <a:gd name="connsiteX6" fmla="*/ 2371 w 128061"/>
                          <a:gd name="connsiteY6" fmla="*/ 40316 h 74307"/>
                          <a:gd name="connsiteX7" fmla="*/ 56126 w 128061"/>
                          <a:gd name="connsiteY7" fmla="*/ 71936 h 74307"/>
                          <a:gd name="connsiteX8" fmla="*/ 68773 w 128061"/>
                          <a:gd name="connsiteY8" fmla="*/ 71936 h 7430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4307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2"/>
                            </a:lnTo>
                            <a:cubicBezTo>
                              <a:pt x="68773" y="-791"/>
                              <a:pt x="62450" y="-791"/>
                              <a:pt x="59288" y="2372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5098"/>
                              <a:pt x="62450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382" name="Polyline: figure 381">
                        <a:extLst>
                          <a:ext uri="{FF2B5EF4-FFF2-40B4-BE49-F238E27FC236}">
                            <a16:creationId xmlns:a16="http://schemas.microsoft.com/office/drawing/2014/main" id="{8E7424A8-EE95-48D7-B6B1-D3CD0AD35E6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1404146" y="6316828"/>
                        <a:ext cx="128061" cy="73341"/>
                      </a:xfrm>
                      <a:custGeom>
                        <a:avLst/>
                        <a:gdLst>
                          <a:gd name="connsiteX0" fmla="*/ 68773 w 128061"/>
                          <a:gd name="connsiteY0" fmla="*/ 71936 h 73341"/>
                          <a:gd name="connsiteX1" fmla="*/ 125690 w 128061"/>
                          <a:gd name="connsiteY1" fmla="*/ 40316 h 73341"/>
                          <a:gd name="connsiteX2" fmla="*/ 125690 w 128061"/>
                          <a:gd name="connsiteY2" fmla="*/ 33992 h 73341"/>
                          <a:gd name="connsiteX3" fmla="*/ 71936 w 128061"/>
                          <a:gd name="connsiteY3" fmla="*/ 2371 h 73341"/>
                          <a:gd name="connsiteX4" fmla="*/ 59288 w 128061"/>
                          <a:gd name="connsiteY4" fmla="*/ 2371 h 73341"/>
                          <a:gd name="connsiteX5" fmla="*/ 2371 w 128061"/>
                          <a:gd name="connsiteY5" fmla="*/ 33992 h 73341"/>
                          <a:gd name="connsiteX6" fmla="*/ 2371 w 128061"/>
                          <a:gd name="connsiteY6" fmla="*/ 40316 h 73341"/>
                          <a:gd name="connsiteX7" fmla="*/ 56126 w 128061"/>
                          <a:gd name="connsiteY7" fmla="*/ 71936 h 73341"/>
                          <a:gd name="connsiteX8" fmla="*/ 68773 w 128061"/>
                          <a:gd name="connsiteY8" fmla="*/ 71936 h 733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128061" h="73341">
                            <a:moveTo>
                              <a:pt x="68773" y="71936"/>
                            </a:moveTo>
                            <a:lnTo>
                              <a:pt x="125690" y="40316"/>
                            </a:lnTo>
                            <a:cubicBezTo>
                              <a:pt x="128851" y="37154"/>
                              <a:pt x="128851" y="33992"/>
                              <a:pt x="125690" y="33992"/>
                            </a:cubicBezTo>
                            <a:lnTo>
                              <a:pt x="71936" y="2371"/>
                            </a:lnTo>
                            <a:cubicBezTo>
                              <a:pt x="68773" y="-790"/>
                              <a:pt x="62450" y="-790"/>
                              <a:pt x="59288" y="2371"/>
                            </a:cubicBezTo>
                            <a:lnTo>
                              <a:pt x="2371" y="33992"/>
                            </a:lnTo>
                            <a:cubicBezTo>
                              <a:pt x="-790" y="37154"/>
                              <a:pt x="-790" y="40316"/>
                              <a:pt x="2371" y="40316"/>
                            </a:cubicBezTo>
                            <a:lnTo>
                              <a:pt x="56126" y="71936"/>
                            </a:lnTo>
                            <a:cubicBezTo>
                              <a:pt x="59288" y="71936"/>
                              <a:pt x="65611" y="75098"/>
                              <a:pt x="68773" y="71936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31611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383" name="Polyline: figure 382">
                      <a:extLst>
                        <a:ext uri="{FF2B5EF4-FFF2-40B4-BE49-F238E27FC236}">
                          <a16:creationId xmlns:a16="http://schemas.microsoft.com/office/drawing/2014/main" id="{F70ECF72-2478-4C50-8032-1A5AAC9796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002946" y="5749129"/>
                      <a:ext cx="1492646" cy="620663"/>
                    </a:xfrm>
                    <a:custGeom>
                      <a:avLst/>
                      <a:gdLst>
                        <a:gd name="connsiteX0" fmla="*/ 1475495 w 1492646"/>
                        <a:gd name="connsiteY0" fmla="*/ 291814 h 620663"/>
                        <a:gd name="connsiteX1" fmla="*/ 1475495 w 1492646"/>
                        <a:gd name="connsiteY1" fmla="*/ 291814 h 620663"/>
                        <a:gd name="connsiteX2" fmla="*/ 1469170 w 1492646"/>
                        <a:gd name="connsiteY2" fmla="*/ 288652 h 620663"/>
                        <a:gd name="connsiteX3" fmla="*/ 1080243 w 1492646"/>
                        <a:gd name="connsiteY3" fmla="*/ 64148 h 620663"/>
                        <a:gd name="connsiteX4" fmla="*/ 982220 w 1492646"/>
                        <a:gd name="connsiteY4" fmla="*/ 60987 h 620663"/>
                        <a:gd name="connsiteX5" fmla="*/ 17806 w 1492646"/>
                        <a:gd name="connsiteY5" fmla="*/ 620663 h 620663"/>
                        <a:gd name="connsiteX6" fmla="*/ 17806 w 1492646"/>
                        <a:gd name="connsiteY6" fmla="*/ 570071 h 620663"/>
                        <a:gd name="connsiteX7" fmla="*/ 982220 w 1492646"/>
                        <a:gd name="connsiteY7" fmla="*/ 10394 h 620663"/>
                        <a:gd name="connsiteX8" fmla="*/ 1080243 w 1492646"/>
                        <a:gd name="connsiteY8" fmla="*/ 13556 h 620663"/>
                        <a:gd name="connsiteX9" fmla="*/ 1469170 w 1492646"/>
                        <a:gd name="connsiteY9" fmla="*/ 238059 h 620663"/>
                        <a:gd name="connsiteX10" fmla="*/ 1475495 w 1492646"/>
                        <a:gd name="connsiteY10" fmla="*/ 291814 h 6206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1492646" h="620663">
                          <a:moveTo>
                            <a:pt x="1475495" y="291814"/>
                          </a:moveTo>
                          <a:lnTo>
                            <a:pt x="1475495" y="291814"/>
                          </a:lnTo>
                          <a:cubicBezTo>
                            <a:pt x="1472332" y="291814"/>
                            <a:pt x="1469170" y="288652"/>
                            <a:pt x="1469170" y="288652"/>
                          </a:cubicBezTo>
                          <a:lnTo>
                            <a:pt x="1080243" y="64148"/>
                          </a:lnTo>
                          <a:cubicBezTo>
                            <a:pt x="1051784" y="48338"/>
                            <a:pt x="1007516" y="45176"/>
                            <a:pt x="982220" y="60987"/>
                          </a:cubicBezTo>
                          <a:lnTo>
                            <a:pt x="17806" y="620663"/>
                          </a:lnTo>
                          <a:cubicBezTo>
                            <a:pt x="-4328" y="604853"/>
                            <a:pt x="-7490" y="582719"/>
                            <a:pt x="17806" y="570071"/>
                          </a:cubicBezTo>
                          <a:lnTo>
                            <a:pt x="982220" y="10394"/>
                          </a:lnTo>
                          <a:cubicBezTo>
                            <a:pt x="1007516" y="-5416"/>
                            <a:pt x="1051784" y="-2254"/>
                            <a:pt x="1080243" y="13556"/>
                          </a:cubicBezTo>
                          <a:lnTo>
                            <a:pt x="1469170" y="238059"/>
                          </a:lnTo>
                          <a:cubicBezTo>
                            <a:pt x="1497628" y="253869"/>
                            <a:pt x="1500790" y="279166"/>
                            <a:pt x="1475495" y="2918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84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578070" y="6894686"/>
                  <a:ext cx="664022" cy="672776"/>
                  <a:chOff x="20578070" y="6894686"/>
                  <a:chExt cx="664022" cy="672776"/>
                </a:xfrm>
                <a:solidFill>
                  <a:srgbClr val="000000"/>
                </a:solidFill>
              </p:grpSpPr>
              <p:sp>
                <p:nvSpPr>
                  <p:cNvPr id="385" name="Polyline: figure 384">
                    <a:extLst>
                      <a:ext uri="{FF2B5EF4-FFF2-40B4-BE49-F238E27FC236}">
                        <a16:creationId xmlns:a16="http://schemas.microsoft.com/office/drawing/2014/main" id="{96D97678-E86C-4285-9348-CC12A9C0D0EB}"/>
                      </a:ext>
                    </a:extLst>
                  </p:cNvPr>
                  <p:cNvSpPr/>
                  <p:nvPr/>
                </p:nvSpPr>
                <p:spPr>
                  <a:xfrm>
                    <a:off x="20578070" y="6896789"/>
                    <a:ext cx="664022" cy="670673"/>
                  </a:xfrm>
                  <a:custGeom>
                    <a:avLst/>
                    <a:gdLst>
                      <a:gd name="connsiteX0" fmla="*/ 607106 w 664022"/>
                      <a:gd name="connsiteY0" fmla="*/ 665082 h 670673"/>
                      <a:gd name="connsiteX1" fmla="*/ 56916 w 664022"/>
                      <a:gd name="connsiteY1" fmla="*/ 352043 h 670673"/>
                      <a:gd name="connsiteX2" fmla="*/ 0 w 664022"/>
                      <a:gd name="connsiteY2" fmla="*/ 244534 h 670673"/>
                      <a:gd name="connsiteX3" fmla="*/ 0 w 664022"/>
                      <a:gd name="connsiteY3" fmla="*/ 48489 h 670673"/>
                      <a:gd name="connsiteX4" fmla="*/ 56916 w 664022"/>
                      <a:gd name="connsiteY4" fmla="*/ 7383 h 670673"/>
                      <a:gd name="connsiteX5" fmla="*/ 607106 w 664022"/>
                      <a:gd name="connsiteY5" fmla="*/ 320423 h 670673"/>
                      <a:gd name="connsiteX6" fmla="*/ 664023 w 664022"/>
                      <a:gd name="connsiteY6" fmla="*/ 427931 h 670673"/>
                      <a:gd name="connsiteX7" fmla="*/ 664023 w 664022"/>
                      <a:gd name="connsiteY7" fmla="*/ 623976 h 670673"/>
                      <a:gd name="connsiteX8" fmla="*/ 607106 w 664022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1920"/>
                          <a:pt x="638727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86" name="Polyline: figure 385">
                    <a:extLst>
                      <a:ext uri="{FF2B5EF4-FFF2-40B4-BE49-F238E27FC236}">
                        <a16:creationId xmlns:a16="http://schemas.microsoft.com/office/drawing/2014/main" id="{44310D2F-FE2D-4E13-BD1A-EA9AE6BD9CF9}"/>
                      </a:ext>
                    </a:extLst>
                  </p:cNvPr>
                  <p:cNvSpPr/>
                  <p:nvPr/>
                </p:nvSpPr>
                <p:spPr>
                  <a:xfrm>
                    <a:off x="20583906" y="6894686"/>
                    <a:ext cx="648700" cy="672364"/>
                  </a:xfrm>
                  <a:custGeom>
                    <a:avLst/>
                    <a:gdLst>
                      <a:gd name="connsiteX0" fmla="*/ 25784 w 648700"/>
                      <a:gd name="connsiteY0" fmla="*/ 0 h 672364"/>
                      <a:gd name="connsiteX1" fmla="*/ 13136 w 648700"/>
                      <a:gd name="connsiteY1" fmla="*/ 41106 h 672364"/>
                      <a:gd name="connsiteX2" fmla="*/ 13136 w 648700"/>
                      <a:gd name="connsiteY2" fmla="*/ 237151 h 672364"/>
                      <a:gd name="connsiteX3" fmla="*/ 70052 w 648700"/>
                      <a:gd name="connsiteY3" fmla="*/ 344660 h 672364"/>
                      <a:gd name="connsiteX4" fmla="*/ 620242 w 648700"/>
                      <a:gd name="connsiteY4" fmla="*/ 657699 h 672364"/>
                      <a:gd name="connsiteX5" fmla="*/ 648701 w 648700"/>
                      <a:gd name="connsiteY5" fmla="*/ 664023 h 672364"/>
                      <a:gd name="connsiteX6" fmla="*/ 607594 w 648700"/>
                      <a:gd name="connsiteY6" fmla="*/ 664023 h 672364"/>
                      <a:gd name="connsiteX7" fmla="*/ 57404 w 648700"/>
                      <a:gd name="connsiteY7" fmla="*/ 350983 h 672364"/>
                      <a:gd name="connsiteX8" fmla="*/ 488 w 648700"/>
                      <a:gd name="connsiteY8" fmla="*/ 243475 h 672364"/>
                      <a:gd name="connsiteX9" fmla="*/ 488 w 648700"/>
                      <a:gd name="connsiteY9" fmla="*/ 47430 h 672364"/>
                      <a:gd name="connsiteX10" fmla="*/ 25784 w 648700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4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60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3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22134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87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0789925" y="7133814"/>
                    <a:ext cx="243474" cy="214226"/>
                    <a:chOff x="20789925" y="7133814"/>
                    <a:chExt cx="243474" cy="214226"/>
                  </a:xfrm>
                  <a:solidFill>
                    <a:srgbClr val="a688fc"/>
                  </a:solidFill>
                </p:grpSpPr>
                <p:sp>
                  <p:nvSpPr>
                    <p:cNvPr id="388" name="Polyline: figure 387">
                      <a:extLst>
                        <a:ext uri="{FF2B5EF4-FFF2-40B4-BE49-F238E27FC236}">
                          <a16:creationId xmlns:a16="http://schemas.microsoft.com/office/drawing/2014/main" id="{752B7981-C6FF-4E49-8897-F405DE1311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7512" y="7231836"/>
                      <a:ext cx="75888" cy="116203"/>
                    </a:xfrm>
                    <a:custGeom>
                      <a:avLst/>
                      <a:gdLst>
                        <a:gd name="connsiteX0" fmla="*/ 63240 w 75888"/>
                        <a:gd name="connsiteY0" fmla="*/ 115018 h 116203"/>
                        <a:gd name="connsiteX1" fmla="*/ 12648 w 75888"/>
                        <a:gd name="connsiteY1" fmla="*/ 86560 h 116203"/>
                        <a:gd name="connsiteX2" fmla="*/ 0 w 75888"/>
                        <a:gd name="connsiteY2" fmla="*/ 64426 h 116203"/>
                        <a:gd name="connsiteX3" fmla="*/ 0 w 75888"/>
                        <a:gd name="connsiteY3" fmla="*/ 10671 h 116203"/>
                        <a:gd name="connsiteX4" fmla="*/ 12648 w 75888"/>
                        <a:gd name="connsiteY4" fmla="*/ 1186 h 116203"/>
                        <a:gd name="connsiteX5" fmla="*/ 63240 w 75888"/>
                        <a:gd name="connsiteY5" fmla="*/ 29644 h 116203"/>
                        <a:gd name="connsiteX6" fmla="*/ 75888 w 75888"/>
                        <a:gd name="connsiteY6" fmla="*/ 51778 h 116203"/>
                        <a:gd name="connsiteX7" fmla="*/ 75888 w 75888"/>
                        <a:gd name="connsiteY7" fmla="*/ 105532 h 116203"/>
                        <a:gd name="connsiteX8" fmla="*/ 63240 w 75888"/>
                        <a:gd name="connsiteY8" fmla="*/ 115018 h 1162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1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0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89" name="Polyline: figure 388">
                      <a:extLst>
                        <a:ext uri="{FF2B5EF4-FFF2-40B4-BE49-F238E27FC236}">
                          <a16:creationId xmlns:a16="http://schemas.microsoft.com/office/drawing/2014/main" id="{3E176DA8-5F77-4942-8666-44ECBCA04A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9925" y="7133814"/>
                      <a:ext cx="75888" cy="117563"/>
                    </a:xfrm>
                    <a:custGeom>
                      <a:avLst/>
                      <a:gdLst>
                        <a:gd name="connsiteX0" fmla="*/ 63240 w 75888"/>
                        <a:gd name="connsiteY0" fmla="*/ 115018 h 117563"/>
                        <a:gd name="connsiteX1" fmla="*/ 12648 w 75888"/>
                        <a:gd name="connsiteY1" fmla="*/ 86560 h 117563"/>
                        <a:gd name="connsiteX2" fmla="*/ 0 w 75888"/>
                        <a:gd name="connsiteY2" fmla="*/ 64426 h 117563"/>
                        <a:gd name="connsiteX3" fmla="*/ 0 w 75888"/>
                        <a:gd name="connsiteY3" fmla="*/ 10672 h 117563"/>
                        <a:gd name="connsiteX4" fmla="*/ 12648 w 75888"/>
                        <a:gd name="connsiteY4" fmla="*/ 1186 h 117563"/>
                        <a:gd name="connsiteX5" fmla="*/ 63240 w 75888"/>
                        <a:gd name="connsiteY5" fmla="*/ 29644 h 117563"/>
                        <a:gd name="connsiteX6" fmla="*/ 75888 w 75888"/>
                        <a:gd name="connsiteY6" fmla="*/ 51778 h 117563"/>
                        <a:gd name="connsiteX7" fmla="*/ 75888 w 75888"/>
                        <a:gd name="connsiteY7" fmla="*/ 105532 h 117563"/>
                        <a:gd name="connsiteX8" fmla="*/ 63240 w 75888"/>
                        <a:gd name="connsiteY8" fmla="*/ 115018 h 1175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3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21342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90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578070" y="8313371"/>
                  <a:ext cx="664022" cy="673424"/>
                  <a:chOff x="20578070" y="8313371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391" name="Polyline: figure 390">
                    <a:extLst>
                      <a:ext uri="{FF2B5EF4-FFF2-40B4-BE49-F238E27FC236}">
                        <a16:creationId xmlns:a16="http://schemas.microsoft.com/office/drawing/2014/main" id="{9C4C7B93-189A-48D8-8C53-5272F76C132A}"/>
                      </a:ext>
                    </a:extLst>
                  </p:cNvPr>
                  <p:cNvSpPr/>
                  <p:nvPr/>
                </p:nvSpPr>
                <p:spPr>
                  <a:xfrm>
                    <a:off x="20578070" y="8313371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90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2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1"/>
                          <a:pt x="0" y="244534"/>
                        </a:cubicBezTo>
                        <a:lnTo>
                          <a:pt x="0" y="48490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92" name="Polyline: figure 391">
                    <a:extLst>
                      <a:ext uri="{FF2B5EF4-FFF2-40B4-BE49-F238E27FC236}">
                        <a16:creationId xmlns:a16="http://schemas.microsoft.com/office/drawing/2014/main" id="{DC2BAAC1-EBDC-4413-B8E9-C7610B952AF4}"/>
                      </a:ext>
                    </a:extLst>
                  </p:cNvPr>
                  <p:cNvSpPr/>
                  <p:nvPr/>
                </p:nvSpPr>
                <p:spPr>
                  <a:xfrm>
                    <a:off x="20583906" y="8314430"/>
                    <a:ext cx="648700" cy="672364"/>
                  </a:xfrm>
                  <a:custGeom>
                    <a:avLst/>
                    <a:gdLst>
                      <a:gd name="connsiteX0" fmla="*/ 25784 w 648700"/>
                      <a:gd name="connsiteY0" fmla="*/ 0 h 672364"/>
                      <a:gd name="connsiteX1" fmla="*/ 13136 w 648700"/>
                      <a:gd name="connsiteY1" fmla="*/ 41106 h 672364"/>
                      <a:gd name="connsiteX2" fmla="*/ 13136 w 648700"/>
                      <a:gd name="connsiteY2" fmla="*/ 237151 h 672364"/>
                      <a:gd name="connsiteX3" fmla="*/ 70052 w 648700"/>
                      <a:gd name="connsiteY3" fmla="*/ 344659 h 672364"/>
                      <a:gd name="connsiteX4" fmla="*/ 620242 w 648700"/>
                      <a:gd name="connsiteY4" fmla="*/ 657699 h 672364"/>
                      <a:gd name="connsiteX5" fmla="*/ 648701 w 648700"/>
                      <a:gd name="connsiteY5" fmla="*/ 664023 h 672364"/>
                      <a:gd name="connsiteX6" fmla="*/ 607594 w 648700"/>
                      <a:gd name="connsiteY6" fmla="*/ 664023 h 672364"/>
                      <a:gd name="connsiteX7" fmla="*/ 57404 w 648700"/>
                      <a:gd name="connsiteY7" fmla="*/ 350983 h 672364"/>
                      <a:gd name="connsiteX8" fmla="*/ 488 w 648700"/>
                      <a:gd name="connsiteY8" fmla="*/ 243475 h 672364"/>
                      <a:gd name="connsiteX9" fmla="*/ 488 w 648700"/>
                      <a:gd name="connsiteY9" fmla="*/ 47430 h 672364"/>
                      <a:gd name="connsiteX10" fmla="*/ 25784 w 648700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4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59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3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0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93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0789925" y="8553558"/>
                    <a:ext cx="243474" cy="213881"/>
                    <a:chOff x="20789925" y="8553558"/>
                    <a:chExt cx="243474" cy="213881"/>
                  </a:xfrm>
                  <a:solidFill>
                    <a:srgbClr val="000000"/>
                  </a:solidFill>
                </p:grpSpPr>
                <p:sp>
                  <p:nvSpPr>
                    <p:cNvPr id="394" name="Polyline: figure 393">
                      <a:extLst>
                        <a:ext uri="{FF2B5EF4-FFF2-40B4-BE49-F238E27FC236}">
                          <a16:creationId xmlns:a16="http://schemas.microsoft.com/office/drawing/2014/main" id="{85A7F0A0-79F4-4BC9-A202-25ED2AFC16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7512" y="8651580"/>
                      <a:ext cx="75888" cy="115859"/>
                    </a:xfrm>
                    <a:custGeom>
                      <a:avLst/>
                      <a:gdLst>
                        <a:gd name="connsiteX0" fmla="*/ 63240 w 75888"/>
                        <a:gd name="connsiteY0" fmla="*/ 115019 h 115859"/>
                        <a:gd name="connsiteX1" fmla="*/ 12648 w 75888"/>
                        <a:gd name="connsiteY1" fmla="*/ 86560 h 115859"/>
                        <a:gd name="connsiteX2" fmla="*/ 0 w 75888"/>
                        <a:gd name="connsiteY2" fmla="*/ 64426 h 115859"/>
                        <a:gd name="connsiteX3" fmla="*/ 0 w 75888"/>
                        <a:gd name="connsiteY3" fmla="*/ 10672 h 115859"/>
                        <a:gd name="connsiteX4" fmla="*/ 12648 w 75888"/>
                        <a:gd name="connsiteY4" fmla="*/ 1186 h 115859"/>
                        <a:gd name="connsiteX5" fmla="*/ 63240 w 75888"/>
                        <a:gd name="connsiteY5" fmla="*/ 29644 h 115859"/>
                        <a:gd name="connsiteX6" fmla="*/ 75888 w 75888"/>
                        <a:gd name="connsiteY6" fmla="*/ 51778 h 115859"/>
                        <a:gd name="connsiteX7" fmla="*/ 75888 w 75888"/>
                        <a:gd name="connsiteY7" fmla="*/ 105532 h 115859"/>
                        <a:gd name="connsiteX8" fmla="*/ 63240 w 75888"/>
                        <a:gd name="connsiteY8" fmla="*/ 115019 h 1158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5859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1856"/>
                            <a:pt x="69564" y="118180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95" name="Polyline: figure 394">
                      <a:extLst>
                        <a:ext uri="{FF2B5EF4-FFF2-40B4-BE49-F238E27FC236}">
                          <a16:creationId xmlns:a16="http://schemas.microsoft.com/office/drawing/2014/main" id="{E7EC13E6-C24B-42C2-A6B4-986EAA146A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9925" y="8553558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8"/>
                            <a:pt x="69564" y="118181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96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578070" y="9021662"/>
                  <a:ext cx="664022" cy="673424"/>
                  <a:chOff x="20578070" y="9021662"/>
                  <a:chExt cx="664022" cy="673424"/>
                </a:xfrm>
                <a:solidFill>
                  <a:srgbClr val="000000"/>
                </a:solidFill>
              </p:grpSpPr>
              <p:sp>
                <p:nvSpPr>
                  <p:cNvPr id="397" name="Polyline: figure 396">
                    <a:extLst>
                      <a:ext uri="{FF2B5EF4-FFF2-40B4-BE49-F238E27FC236}">
                        <a16:creationId xmlns:a16="http://schemas.microsoft.com/office/drawing/2014/main" id="{A27E5DF5-2AB8-4E1E-9115-585FCA204CF6}"/>
                      </a:ext>
                    </a:extLst>
                  </p:cNvPr>
                  <p:cNvSpPr/>
                  <p:nvPr/>
                </p:nvSpPr>
                <p:spPr>
                  <a:xfrm>
                    <a:off x="20578070" y="9021662"/>
                    <a:ext cx="664022" cy="672465"/>
                  </a:xfrm>
                  <a:custGeom>
                    <a:avLst/>
                    <a:gdLst>
                      <a:gd name="connsiteX0" fmla="*/ 607106 w 664022"/>
                      <a:gd name="connsiteY0" fmla="*/ 665082 h 672465"/>
                      <a:gd name="connsiteX1" fmla="*/ 56916 w 664022"/>
                      <a:gd name="connsiteY1" fmla="*/ 352043 h 672465"/>
                      <a:gd name="connsiteX2" fmla="*/ 0 w 664022"/>
                      <a:gd name="connsiteY2" fmla="*/ 244534 h 672465"/>
                      <a:gd name="connsiteX3" fmla="*/ 0 w 664022"/>
                      <a:gd name="connsiteY3" fmla="*/ 48489 h 672465"/>
                      <a:gd name="connsiteX4" fmla="*/ 56916 w 664022"/>
                      <a:gd name="connsiteY4" fmla="*/ 7383 h 672465"/>
                      <a:gd name="connsiteX5" fmla="*/ 607106 w 664022"/>
                      <a:gd name="connsiteY5" fmla="*/ 320423 h 672465"/>
                      <a:gd name="connsiteX6" fmla="*/ 664023 w 664022"/>
                      <a:gd name="connsiteY6" fmla="*/ 427931 h 672465"/>
                      <a:gd name="connsiteX7" fmla="*/ 664023 w 664022"/>
                      <a:gd name="connsiteY7" fmla="*/ 623976 h 672465"/>
                      <a:gd name="connsiteX8" fmla="*/ 607106 w 664022"/>
                      <a:gd name="connsiteY8" fmla="*/ 665082 h 6724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2465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1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3"/>
                        </a:lnTo>
                        <a:cubicBezTo>
                          <a:pt x="638727" y="339394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5082"/>
                          <a:pt x="638727" y="684054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98" name="Polyline: figure 397">
                    <a:extLst>
                      <a:ext uri="{FF2B5EF4-FFF2-40B4-BE49-F238E27FC236}">
                        <a16:creationId xmlns:a16="http://schemas.microsoft.com/office/drawing/2014/main" id="{C2662C6E-6E75-4BF2-9942-24CDED01D7DA}"/>
                      </a:ext>
                    </a:extLst>
                  </p:cNvPr>
                  <p:cNvSpPr/>
                  <p:nvPr/>
                </p:nvSpPr>
                <p:spPr>
                  <a:xfrm>
                    <a:off x="20583906" y="9022721"/>
                    <a:ext cx="648700" cy="672365"/>
                  </a:xfrm>
                  <a:custGeom>
                    <a:avLst/>
                    <a:gdLst>
                      <a:gd name="connsiteX0" fmla="*/ 25784 w 648700"/>
                      <a:gd name="connsiteY0" fmla="*/ 0 h 672365"/>
                      <a:gd name="connsiteX1" fmla="*/ 13136 w 648700"/>
                      <a:gd name="connsiteY1" fmla="*/ 41106 h 672365"/>
                      <a:gd name="connsiteX2" fmla="*/ 13136 w 648700"/>
                      <a:gd name="connsiteY2" fmla="*/ 237151 h 672365"/>
                      <a:gd name="connsiteX3" fmla="*/ 70052 w 648700"/>
                      <a:gd name="connsiteY3" fmla="*/ 344660 h 672365"/>
                      <a:gd name="connsiteX4" fmla="*/ 620242 w 648700"/>
                      <a:gd name="connsiteY4" fmla="*/ 657699 h 672365"/>
                      <a:gd name="connsiteX5" fmla="*/ 648701 w 648700"/>
                      <a:gd name="connsiteY5" fmla="*/ 664023 h 672365"/>
                      <a:gd name="connsiteX6" fmla="*/ 607594 w 648700"/>
                      <a:gd name="connsiteY6" fmla="*/ 664023 h 672365"/>
                      <a:gd name="connsiteX7" fmla="*/ 57404 w 648700"/>
                      <a:gd name="connsiteY7" fmla="*/ 350984 h 672365"/>
                      <a:gd name="connsiteX8" fmla="*/ 488 w 648700"/>
                      <a:gd name="connsiteY8" fmla="*/ 243475 h 672365"/>
                      <a:gd name="connsiteX9" fmla="*/ 488 w 648700"/>
                      <a:gd name="connsiteY9" fmla="*/ 47430 h 672365"/>
                      <a:gd name="connsiteX10" fmla="*/ 25784 w 648700"/>
                      <a:gd name="connsiteY10" fmla="*/ 0 h 6723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5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60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4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18972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99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0789925" y="9258687"/>
                    <a:ext cx="243474" cy="217388"/>
                    <a:chOff x="20789925" y="9258687"/>
                    <a:chExt cx="243474" cy="217388"/>
                  </a:xfrm>
                  <a:solidFill>
                    <a:srgbClr val="000000"/>
                  </a:solidFill>
                </p:grpSpPr>
                <p:sp>
                  <p:nvSpPr>
                    <p:cNvPr id="400" name="Polyline: figure 399">
                      <a:extLst>
                        <a:ext uri="{FF2B5EF4-FFF2-40B4-BE49-F238E27FC236}">
                          <a16:creationId xmlns:a16="http://schemas.microsoft.com/office/drawing/2014/main" id="{E16E2CA1-CC73-4B0A-BF90-CD94AA226C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7512" y="9359871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8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8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8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8"/>
                            <a:pt x="69564" y="118181"/>
                            <a:pt x="63240" y="11501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01" name="Polyline: figure 400">
                      <a:extLst>
                        <a:ext uri="{FF2B5EF4-FFF2-40B4-BE49-F238E27FC236}">
                          <a16:creationId xmlns:a16="http://schemas.microsoft.com/office/drawing/2014/main" id="{90E33021-5480-4F85-81A9-3D1253C95B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9925" y="9258687"/>
                      <a:ext cx="75888" cy="119320"/>
                    </a:xfrm>
                    <a:custGeom>
                      <a:avLst/>
                      <a:gdLst>
                        <a:gd name="connsiteX0" fmla="*/ 63240 w 75888"/>
                        <a:gd name="connsiteY0" fmla="*/ 118180 h 119320"/>
                        <a:gd name="connsiteX1" fmla="*/ 12648 w 75888"/>
                        <a:gd name="connsiteY1" fmla="*/ 89722 h 119320"/>
                        <a:gd name="connsiteX2" fmla="*/ 0 w 75888"/>
                        <a:gd name="connsiteY2" fmla="*/ 67588 h 119320"/>
                        <a:gd name="connsiteX3" fmla="*/ 0 w 75888"/>
                        <a:gd name="connsiteY3" fmla="*/ 10672 h 119320"/>
                        <a:gd name="connsiteX4" fmla="*/ 12648 w 75888"/>
                        <a:gd name="connsiteY4" fmla="*/ 1186 h 119320"/>
                        <a:gd name="connsiteX5" fmla="*/ 63240 w 75888"/>
                        <a:gd name="connsiteY5" fmla="*/ 29644 h 119320"/>
                        <a:gd name="connsiteX6" fmla="*/ 75888 w 75888"/>
                        <a:gd name="connsiteY6" fmla="*/ 51778 h 119320"/>
                        <a:gd name="connsiteX7" fmla="*/ 75888 w 75888"/>
                        <a:gd name="connsiteY7" fmla="*/ 105532 h 119320"/>
                        <a:gd name="connsiteX8" fmla="*/ 63240 w 75888"/>
                        <a:gd name="connsiteY8" fmla="*/ 118180 h 1193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9320">
                          <a:moveTo>
                            <a:pt x="63240" y="118180"/>
                          </a:moveTo>
                          <a:lnTo>
                            <a:pt x="12648" y="89722"/>
                          </a:lnTo>
                          <a:cubicBezTo>
                            <a:pt x="6324" y="86560"/>
                            <a:pt x="0" y="73912"/>
                            <a:pt x="0" y="67588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8180"/>
                            <a:pt x="69564" y="121342"/>
                            <a:pt x="63240" y="118180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02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20578070" y="7602977"/>
                  <a:ext cx="664022" cy="672776"/>
                  <a:chOff x="20578070" y="7602977"/>
                  <a:chExt cx="664022" cy="672776"/>
                </a:xfrm>
                <a:solidFill>
                  <a:srgbClr val="000000"/>
                </a:solidFill>
              </p:grpSpPr>
              <p:sp>
                <p:nvSpPr>
                  <p:cNvPr id="403" name="Polyline: figure 402">
                    <a:extLst>
                      <a:ext uri="{FF2B5EF4-FFF2-40B4-BE49-F238E27FC236}">
                        <a16:creationId xmlns:a16="http://schemas.microsoft.com/office/drawing/2014/main" id="{EDD2F518-128F-4348-B4A2-0533750B9792}"/>
                      </a:ext>
                    </a:extLst>
                  </p:cNvPr>
                  <p:cNvSpPr/>
                  <p:nvPr/>
                </p:nvSpPr>
                <p:spPr>
                  <a:xfrm>
                    <a:off x="20578070" y="7605080"/>
                    <a:ext cx="664022" cy="670673"/>
                  </a:xfrm>
                  <a:custGeom>
                    <a:avLst/>
                    <a:gdLst>
                      <a:gd name="connsiteX0" fmla="*/ 607106 w 664022"/>
                      <a:gd name="connsiteY0" fmla="*/ 665082 h 670673"/>
                      <a:gd name="connsiteX1" fmla="*/ 56916 w 664022"/>
                      <a:gd name="connsiteY1" fmla="*/ 352043 h 670673"/>
                      <a:gd name="connsiteX2" fmla="*/ 0 w 664022"/>
                      <a:gd name="connsiteY2" fmla="*/ 244534 h 670673"/>
                      <a:gd name="connsiteX3" fmla="*/ 0 w 664022"/>
                      <a:gd name="connsiteY3" fmla="*/ 48489 h 670673"/>
                      <a:gd name="connsiteX4" fmla="*/ 56916 w 664022"/>
                      <a:gd name="connsiteY4" fmla="*/ 7383 h 670673"/>
                      <a:gd name="connsiteX5" fmla="*/ 607106 w 664022"/>
                      <a:gd name="connsiteY5" fmla="*/ 320422 h 670673"/>
                      <a:gd name="connsiteX6" fmla="*/ 664023 w 664022"/>
                      <a:gd name="connsiteY6" fmla="*/ 427931 h 670673"/>
                      <a:gd name="connsiteX7" fmla="*/ 664023 w 664022"/>
                      <a:gd name="connsiteY7" fmla="*/ 623976 h 670673"/>
                      <a:gd name="connsiteX8" fmla="*/ 607106 w 664022"/>
                      <a:gd name="connsiteY8" fmla="*/ 665082 h 670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64022" h="670673">
                        <a:moveTo>
                          <a:pt x="607106" y="665082"/>
                        </a:moveTo>
                        <a:lnTo>
                          <a:pt x="56916" y="352043"/>
                        </a:lnTo>
                        <a:cubicBezTo>
                          <a:pt x="25296" y="333070"/>
                          <a:pt x="0" y="285640"/>
                          <a:pt x="0" y="244534"/>
                        </a:cubicBezTo>
                        <a:lnTo>
                          <a:pt x="0" y="48489"/>
                        </a:lnTo>
                        <a:cubicBezTo>
                          <a:pt x="0" y="7383"/>
                          <a:pt x="25296" y="-11589"/>
                          <a:pt x="56916" y="7383"/>
                        </a:cubicBezTo>
                        <a:lnTo>
                          <a:pt x="607106" y="320422"/>
                        </a:lnTo>
                        <a:cubicBezTo>
                          <a:pt x="638727" y="339395"/>
                          <a:pt x="664023" y="386825"/>
                          <a:pt x="664023" y="427931"/>
                        </a:cubicBezTo>
                        <a:lnTo>
                          <a:pt x="664023" y="623976"/>
                        </a:lnTo>
                        <a:cubicBezTo>
                          <a:pt x="664023" y="661920"/>
                          <a:pt x="638727" y="680892"/>
                          <a:pt x="607106" y="665082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04" name="Polyline: figure 403">
                    <a:extLst>
                      <a:ext uri="{FF2B5EF4-FFF2-40B4-BE49-F238E27FC236}">
                        <a16:creationId xmlns:a16="http://schemas.microsoft.com/office/drawing/2014/main" id="{E06A8DF3-8C85-49D3-94F0-F376CF2E5605}"/>
                      </a:ext>
                    </a:extLst>
                  </p:cNvPr>
                  <p:cNvSpPr/>
                  <p:nvPr/>
                </p:nvSpPr>
                <p:spPr>
                  <a:xfrm>
                    <a:off x="20583906" y="7602977"/>
                    <a:ext cx="648700" cy="672364"/>
                  </a:xfrm>
                  <a:custGeom>
                    <a:avLst/>
                    <a:gdLst>
                      <a:gd name="connsiteX0" fmla="*/ 25784 w 648700"/>
                      <a:gd name="connsiteY0" fmla="*/ 0 h 672364"/>
                      <a:gd name="connsiteX1" fmla="*/ 13136 w 648700"/>
                      <a:gd name="connsiteY1" fmla="*/ 41106 h 672364"/>
                      <a:gd name="connsiteX2" fmla="*/ 13136 w 648700"/>
                      <a:gd name="connsiteY2" fmla="*/ 237151 h 672364"/>
                      <a:gd name="connsiteX3" fmla="*/ 70052 w 648700"/>
                      <a:gd name="connsiteY3" fmla="*/ 344659 h 672364"/>
                      <a:gd name="connsiteX4" fmla="*/ 620242 w 648700"/>
                      <a:gd name="connsiteY4" fmla="*/ 657699 h 672364"/>
                      <a:gd name="connsiteX5" fmla="*/ 648701 w 648700"/>
                      <a:gd name="connsiteY5" fmla="*/ 664023 h 672364"/>
                      <a:gd name="connsiteX6" fmla="*/ 607594 w 648700"/>
                      <a:gd name="connsiteY6" fmla="*/ 664023 h 672364"/>
                      <a:gd name="connsiteX7" fmla="*/ 57404 w 648700"/>
                      <a:gd name="connsiteY7" fmla="*/ 350983 h 672364"/>
                      <a:gd name="connsiteX8" fmla="*/ 488 w 648700"/>
                      <a:gd name="connsiteY8" fmla="*/ 243475 h 672364"/>
                      <a:gd name="connsiteX9" fmla="*/ 488 w 648700"/>
                      <a:gd name="connsiteY9" fmla="*/ 47430 h 672364"/>
                      <a:gd name="connsiteX10" fmla="*/ 25784 w 648700"/>
                      <a:gd name="connsiteY10" fmla="*/ 0 h 6723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48700" h="672364">
                        <a:moveTo>
                          <a:pt x="25784" y="0"/>
                        </a:moveTo>
                        <a:cubicBezTo>
                          <a:pt x="16298" y="9486"/>
                          <a:pt x="13136" y="22134"/>
                          <a:pt x="13136" y="41106"/>
                        </a:cubicBezTo>
                        <a:lnTo>
                          <a:pt x="13136" y="237151"/>
                        </a:lnTo>
                        <a:cubicBezTo>
                          <a:pt x="13136" y="278257"/>
                          <a:pt x="38432" y="325687"/>
                          <a:pt x="70052" y="344659"/>
                        </a:cubicBezTo>
                        <a:lnTo>
                          <a:pt x="620242" y="657699"/>
                        </a:lnTo>
                        <a:cubicBezTo>
                          <a:pt x="629728" y="664023"/>
                          <a:pt x="639214" y="664023"/>
                          <a:pt x="648701" y="664023"/>
                        </a:cubicBezTo>
                        <a:cubicBezTo>
                          <a:pt x="639214" y="673509"/>
                          <a:pt x="623404" y="676671"/>
                          <a:pt x="607594" y="664023"/>
                        </a:cubicBezTo>
                        <a:lnTo>
                          <a:pt x="57404" y="350983"/>
                        </a:lnTo>
                        <a:cubicBezTo>
                          <a:pt x="25784" y="332011"/>
                          <a:pt x="488" y="284581"/>
                          <a:pt x="488" y="243475"/>
                        </a:cubicBezTo>
                        <a:lnTo>
                          <a:pt x="488" y="47430"/>
                        </a:lnTo>
                        <a:cubicBezTo>
                          <a:pt x="-2674" y="22134"/>
                          <a:pt x="9974" y="3162"/>
                          <a:pt x="2578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05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20789925" y="7845267"/>
                    <a:ext cx="243474" cy="212424"/>
                    <a:chOff x="20789925" y="7845267"/>
                    <a:chExt cx="243474" cy="212424"/>
                  </a:xfrm>
                  <a:solidFill>
                    <a:srgbClr val="000000"/>
                  </a:solidFill>
                </p:grpSpPr>
                <p:sp>
                  <p:nvSpPr>
                    <p:cNvPr id="406" name="Polyline: figure 405">
                      <a:extLst>
                        <a:ext uri="{FF2B5EF4-FFF2-40B4-BE49-F238E27FC236}">
                          <a16:creationId xmlns:a16="http://schemas.microsoft.com/office/drawing/2014/main" id="{2ACD68EA-BDAD-4B17-827E-8EADA60895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957512" y="7940127"/>
                      <a:ext cx="75888" cy="117564"/>
                    </a:xfrm>
                    <a:custGeom>
                      <a:avLst/>
                      <a:gdLst>
                        <a:gd name="connsiteX0" fmla="*/ 63240 w 75888"/>
                        <a:gd name="connsiteY0" fmla="*/ 115019 h 117564"/>
                        <a:gd name="connsiteX1" fmla="*/ 12648 w 75888"/>
                        <a:gd name="connsiteY1" fmla="*/ 86560 h 117564"/>
                        <a:gd name="connsiteX2" fmla="*/ 0 w 75888"/>
                        <a:gd name="connsiteY2" fmla="*/ 64426 h 117564"/>
                        <a:gd name="connsiteX3" fmla="*/ 0 w 75888"/>
                        <a:gd name="connsiteY3" fmla="*/ 10672 h 117564"/>
                        <a:gd name="connsiteX4" fmla="*/ 12648 w 75888"/>
                        <a:gd name="connsiteY4" fmla="*/ 1186 h 117564"/>
                        <a:gd name="connsiteX5" fmla="*/ 63240 w 75888"/>
                        <a:gd name="connsiteY5" fmla="*/ 29644 h 117564"/>
                        <a:gd name="connsiteX6" fmla="*/ 75888 w 75888"/>
                        <a:gd name="connsiteY6" fmla="*/ 51778 h 117564"/>
                        <a:gd name="connsiteX7" fmla="*/ 75888 w 75888"/>
                        <a:gd name="connsiteY7" fmla="*/ 105532 h 117564"/>
                        <a:gd name="connsiteX8" fmla="*/ 63240 w 75888"/>
                        <a:gd name="connsiteY8" fmla="*/ 115019 h 1175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7564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5888" y="115019"/>
                            <a:pt x="69564" y="121342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07" name="Polyline: figure 406">
                      <a:extLst>
                        <a:ext uri="{FF2B5EF4-FFF2-40B4-BE49-F238E27FC236}">
                          <a16:creationId xmlns:a16="http://schemas.microsoft.com/office/drawing/2014/main" id="{7139965B-B333-434C-9F4E-6448645904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789925" y="7845267"/>
                      <a:ext cx="75888" cy="116204"/>
                    </a:xfrm>
                    <a:custGeom>
                      <a:avLst/>
                      <a:gdLst>
                        <a:gd name="connsiteX0" fmla="*/ 63240 w 75888"/>
                        <a:gd name="connsiteY0" fmla="*/ 115019 h 116204"/>
                        <a:gd name="connsiteX1" fmla="*/ 12648 w 75888"/>
                        <a:gd name="connsiteY1" fmla="*/ 86560 h 116204"/>
                        <a:gd name="connsiteX2" fmla="*/ 0 w 75888"/>
                        <a:gd name="connsiteY2" fmla="*/ 64426 h 116204"/>
                        <a:gd name="connsiteX3" fmla="*/ 0 w 75888"/>
                        <a:gd name="connsiteY3" fmla="*/ 10672 h 116204"/>
                        <a:gd name="connsiteX4" fmla="*/ 12648 w 75888"/>
                        <a:gd name="connsiteY4" fmla="*/ 1186 h 116204"/>
                        <a:gd name="connsiteX5" fmla="*/ 63240 w 75888"/>
                        <a:gd name="connsiteY5" fmla="*/ 29644 h 116204"/>
                        <a:gd name="connsiteX6" fmla="*/ 75888 w 75888"/>
                        <a:gd name="connsiteY6" fmla="*/ 51778 h 116204"/>
                        <a:gd name="connsiteX7" fmla="*/ 75888 w 75888"/>
                        <a:gd name="connsiteY7" fmla="*/ 105532 h 116204"/>
                        <a:gd name="connsiteX8" fmla="*/ 63240 w 75888"/>
                        <a:gd name="connsiteY8" fmla="*/ 115019 h 1162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75888" h="116204">
                          <a:moveTo>
                            <a:pt x="63240" y="115019"/>
                          </a:moveTo>
                          <a:lnTo>
                            <a:pt x="12648" y="86560"/>
                          </a:lnTo>
                          <a:cubicBezTo>
                            <a:pt x="6324" y="83398"/>
                            <a:pt x="0" y="70750"/>
                            <a:pt x="0" y="64426"/>
                          </a:cubicBezTo>
                          <a:lnTo>
                            <a:pt x="0" y="10672"/>
                          </a:lnTo>
                          <a:cubicBezTo>
                            <a:pt x="0" y="1186"/>
                            <a:pt x="6324" y="-1976"/>
                            <a:pt x="12648" y="1186"/>
                          </a:cubicBezTo>
                          <a:lnTo>
                            <a:pt x="63240" y="29644"/>
                          </a:lnTo>
                          <a:cubicBezTo>
                            <a:pt x="69564" y="32806"/>
                            <a:pt x="75888" y="45454"/>
                            <a:pt x="75888" y="51778"/>
                          </a:cubicBezTo>
                          <a:lnTo>
                            <a:pt x="75888" y="105532"/>
                          </a:lnTo>
                          <a:cubicBezTo>
                            <a:pt x="72726" y="115019"/>
                            <a:pt x="69564" y="118180"/>
                            <a:pt x="63240" y="115019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408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6246712"/>
                <a:ext cx="1365989" cy="1118876"/>
                <a:chOff x="21608887" y="6246712"/>
                <a:chExt cx="1365989" cy="1118876"/>
              </a:xfrm>
              <a:solidFill>
                <a:srgbClr val="000000"/>
              </a:solidFill>
            </p:grpSpPr>
            <p:sp>
              <p:nvSpPr>
                <p:cNvPr id="409" name="Polyline: figure 408">
                  <a:extLst>
                    <a:ext uri="{FF2B5EF4-FFF2-40B4-BE49-F238E27FC236}">
                      <a16:creationId xmlns:a16="http://schemas.microsoft.com/office/drawing/2014/main" id="{E85E7E1A-70C8-4E4E-9A03-BE410C390D7B}"/>
                    </a:ext>
                  </a:extLst>
                </p:cNvPr>
                <p:cNvSpPr/>
                <p:nvPr/>
              </p:nvSpPr>
              <p:spPr>
                <a:xfrm>
                  <a:off x="21608887" y="6246712"/>
                  <a:ext cx="1365989" cy="1118876"/>
                </a:xfrm>
                <a:custGeom>
                  <a:avLst/>
                  <a:gdLst>
                    <a:gd name="connsiteX0" fmla="*/ 50591 w 1365989"/>
                    <a:gd name="connsiteY0" fmla="*/ 1112791 h 1118876"/>
                    <a:gd name="connsiteX1" fmla="*/ 1315397 w 1365989"/>
                    <a:gd name="connsiteY1" fmla="*/ 382366 h 1118876"/>
                    <a:gd name="connsiteX2" fmla="*/ 1365989 w 1365989"/>
                    <a:gd name="connsiteY2" fmla="*/ 284343 h 1118876"/>
                    <a:gd name="connsiteX3" fmla="*/ 1365989 w 1365989"/>
                    <a:gd name="connsiteY3" fmla="*/ 44030 h 1118876"/>
                    <a:gd name="connsiteX4" fmla="*/ 1315397 w 1365989"/>
                    <a:gd name="connsiteY4" fmla="*/ 6086 h 1118876"/>
                    <a:gd name="connsiteX5" fmla="*/ 50591 w 1365989"/>
                    <a:gd name="connsiteY5" fmla="*/ 736511 h 1118876"/>
                    <a:gd name="connsiteX6" fmla="*/ 0 w 1365989"/>
                    <a:gd name="connsiteY6" fmla="*/ 834534 h 1118876"/>
                    <a:gd name="connsiteX7" fmla="*/ 0 w 1365989"/>
                    <a:gd name="connsiteY7" fmla="*/ 1074846 h 1118876"/>
                    <a:gd name="connsiteX8" fmla="*/ 50591 w 1365989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876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0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12791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0" name="Polyline: figure 409">
                  <a:extLst>
                    <a:ext uri="{FF2B5EF4-FFF2-40B4-BE49-F238E27FC236}">
                      <a16:creationId xmlns:a16="http://schemas.microsoft.com/office/drawing/2014/main" id="{8A96E340-9496-44D1-BE75-875C1C643477}"/>
                    </a:ext>
                  </a:extLst>
                </p:cNvPr>
                <p:cNvSpPr/>
                <p:nvPr/>
              </p:nvSpPr>
              <p:spPr>
                <a:xfrm>
                  <a:off x="21672127" y="6331289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3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1" name="Polyline: figure 410">
                  <a:extLst>
                    <a:ext uri="{FF2B5EF4-FFF2-40B4-BE49-F238E27FC236}">
                      <a16:creationId xmlns:a16="http://schemas.microsoft.com/office/drawing/2014/main" id="{4795EC1D-A41B-4CC6-BCE5-C9DC4C45F32A}"/>
                    </a:ext>
                  </a:extLst>
                </p:cNvPr>
                <p:cNvSpPr/>
                <p:nvPr/>
              </p:nvSpPr>
              <p:spPr>
                <a:xfrm>
                  <a:off x="22617569" y="6464093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3 h 176841"/>
                    <a:gd name="connsiteX3" fmla="*/ 227664 w 227664"/>
                    <a:gd name="connsiteY3" fmla="*/ 22693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2" name="Polyline: figure 411">
                  <a:extLst>
                    <a:ext uri="{FF2B5EF4-FFF2-40B4-BE49-F238E27FC236}">
                      <a16:creationId xmlns:a16="http://schemas.microsoft.com/office/drawing/2014/main" id="{DC000050-F308-4163-8E05-36BD9C9B9E60}"/>
                    </a:ext>
                  </a:extLst>
                </p:cNvPr>
                <p:cNvSpPr/>
                <p:nvPr/>
              </p:nvSpPr>
              <p:spPr>
                <a:xfrm>
                  <a:off x="22491088" y="663736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7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3" name="Polyline: figure 412">
                  <a:extLst>
                    <a:ext uri="{FF2B5EF4-FFF2-40B4-BE49-F238E27FC236}">
                      <a16:creationId xmlns:a16="http://schemas.microsoft.com/office/drawing/2014/main" id="{814A0C09-32C0-4B40-A24D-3513D7014A04}"/>
                    </a:ext>
                  </a:extLst>
                </p:cNvPr>
                <p:cNvSpPr/>
                <p:nvPr/>
              </p:nvSpPr>
              <p:spPr>
                <a:xfrm>
                  <a:off x="22386741" y="669744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4" name="Polyline: figure 413">
                  <a:extLst>
                    <a:ext uri="{FF2B5EF4-FFF2-40B4-BE49-F238E27FC236}">
                      <a16:creationId xmlns:a16="http://schemas.microsoft.com/office/drawing/2014/main" id="{38FDD1F4-ABA1-4FFC-8463-CDE917D5E1CE}"/>
                    </a:ext>
                  </a:extLst>
                </p:cNvPr>
                <p:cNvSpPr/>
                <p:nvPr/>
              </p:nvSpPr>
              <p:spPr>
                <a:xfrm>
                  <a:off x="22282395" y="675436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3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5" name="Polyline: figure 414">
                  <a:extLst>
                    <a:ext uri="{FF2B5EF4-FFF2-40B4-BE49-F238E27FC236}">
                      <a16:creationId xmlns:a16="http://schemas.microsoft.com/office/drawing/2014/main" id="{CC347A02-912D-4D1A-9599-0EA23F42FEDB}"/>
                    </a:ext>
                  </a:extLst>
                </p:cNvPr>
                <p:cNvSpPr/>
                <p:nvPr/>
              </p:nvSpPr>
              <p:spPr>
                <a:xfrm>
                  <a:off x="22181210" y="681444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7"/>
                        <a:pt x="28459" y="70760"/>
                      </a:cubicBezTo>
                      <a:cubicBezTo>
                        <a:pt x="44269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6" name="Polyline: figure 415">
                  <a:extLst>
                    <a:ext uri="{FF2B5EF4-FFF2-40B4-BE49-F238E27FC236}">
                      <a16:creationId xmlns:a16="http://schemas.microsoft.com/office/drawing/2014/main" id="{478E165E-EB93-4274-B754-F9FE296713E7}"/>
                    </a:ext>
                  </a:extLst>
                </p:cNvPr>
                <p:cNvSpPr/>
                <p:nvPr/>
              </p:nvSpPr>
              <p:spPr>
                <a:xfrm>
                  <a:off x="21732205" y="7028172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3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17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6673583"/>
                <a:ext cx="1365989" cy="1118427"/>
                <a:chOff x="21608887" y="6673583"/>
                <a:chExt cx="1365989" cy="1118427"/>
              </a:xfrm>
              <a:solidFill>
                <a:srgbClr val="000000"/>
              </a:solidFill>
            </p:grpSpPr>
            <p:sp>
              <p:nvSpPr>
                <p:cNvPr id="418" name="Polyline: figure 417">
                  <a:extLst>
                    <a:ext uri="{FF2B5EF4-FFF2-40B4-BE49-F238E27FC236}">
                      <a16:creationId xmlns:a16="http://schemas.microsoft.com/office/drawing/2014/main" id="{7EDFDA0B-DDE2-4820-9CDF-FD963BF3EB48}"/>
                    </a:ext>
                  </a:extLst>
                </p:cNvPr>
                <p:cNvSpPr/>
                <p:nvPr/>
              </p:nvSpPr>
              <p:spPr>
                <a:xfrm>
                  <a:off x="21608887" y="6673583"/>
                  <a:ext cx="1365989" cy="1118427"/>
                </a:xfrm>
                <a:custGeom>
                  <a:avLst/>
                  <a:gdLst>
                    <a:gd name="connsiteX0" fmla="*/ 50591 w 1365989"/>
                    <a:gd name="connsiteY0" fmla="*/ 1112791 h 1118427"/>
                    <a:gd name="connsiteX1" fmla="*/ 1315397 w 1365989"/>
                    <a:gd name="connsiteY1" fmla="*/ 382366 h 1118427"/>
                    <a:gd name="connsiteX2" fmla="*/ 1365989 w 1365989"/>
                    <a:gd name="connsiteY2" fmla="*/ 284343 h 1118427"/>
                    <a:gd name="connsiteX3" fmla="*/ 1365989 w 1365989"/>
                    <a:gd name="connsiteY3" fmla="*/ 44030 h 1118427"/>
                    <a:gd name="connsiteX4" fmla="*/ 1315397 w 1365989"/>
                    <a:gd name="connsiteY4" fmla="*/ 6086 h 1118427"/>
                    <a:gd name="connsiteX5" fmla="*/ 50591 w 1365989"/>
                    <a:gd name="connsiteY5" fmla="*/ 736511 h 1118427"/>
                    <a:gd name="connsiteX6" fmla="*/ 0 w 1365989"/>
                    <a:gd name="connsiteY6" fmla="*/ 834534 h 1118427"/>
                    <a:gd name="connsiteX7" fmla="*/ 0 w 1365989"/>
                    <a:gd name="connsiteY7" fmla="*/ 1074846 h 1118427"/>
                    <a:gd name="connsiteX8" fmla="*/ 50591 w 1365989"/>
                    <a:gd name="connsiteY8" fmla="*/ 1112791 h 1118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427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0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90"/>
                        <a:pt x="0" y="834534"/>
                      </a:cubicBezTo>
                      <a:lnTo>
                        <a:pt x="0" y="1074846"/>
                      </a:lnTo>
                      <a:cubicBezTo>
                        <a:pt x="0" y="1109629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9" name="Polyline: figure 418">
                  <a:extLst>
                    <a:ext uri="{FF2B5EF4-FFF2-40B4-BE49-F238E27FC236}">
                      <a16:creationId xmlns:a16="http://schemas.microsoft.com/office/drawing/2014/main" id="{9A6A4F2E-09B7-42EC-8E7A-6994B4810C64}"/>
                    </a:ext>
                  </a:extLst>
                </p:cNvPr>
                <p:cNvSpPr/>
                <p:nvPr/>
              </p:nvSpPr>
              <p:spPr>
                <a:xfrm>
                  <a:off x="21672127" y="6758160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3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3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0" name="Polyline: figure 419">
                  <a:extLst>
                    <a:ext uri="{FF2B5EF4-FFF2-40B4-BE49-F238E27FC236}">
                      <a16:creationId xmlns:a16="http://schemas.microsoft.com/office/drawing/2014/main" id="{37FCCCBF-D58C-471B-9639-32C5CD9B0E7E}"/>
                    </a:ext>
                  </a:extLst>
                </p:cNvPr>
                <p:cNvSpPr/>
                <p:nvPr/>
              </p:nvSpPr>
              <p:spPr>
                <a:xfrm>
                  <a:off x="22617569" y="6887803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1" name="Polyline: figure 420">
                  <a:extLst>
                    <a:ext uri="{FF2B5EF4-FFF2-40B4-BE49-F238E27FC236}">
                      <a16:creationId xmlns:a16="http://schemas.microsoft.com/office/drawing/2014/main" id="{86A0141C-4E06-4519-B0C9-FEBCF866C4C0}"/>
                    </a:ext>
                  </a:extLst>
                </p:cNvPr>
                <p:cNvSpPr/>
                <p:nvPr/>
              </p:nvSpPr>
              <p:spPr>
                <a:xfrm>
                  <a:off x="22491088" y="706107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2" name="Polyline: figure 421">
                  <a:extLst>
                    <a:ext uri="{FF2B5EF4-FFF2-40B4-BE49-F238E27FC236}">
                      <a16:creationId xmlns:a16="http://schemas.microsoft.com/office/drawing/2014/main" id="{D99016B6-9A8B-4981-B2A9-945E69F75F0F}"/>
                    </a:ext>
                  </a:extLst>
                </p:cNvPr>
                <p:cNvSpPr/>
                <p:nvPr/>
              </p:nvSpPr>
              <p:spPr>
                <a:xfrm>
                  <a:off x="22386741" y="712115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7"/>
                        <a:pt x="28459" y="70761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3" name="Polyline: figure 422">
                  <a:extLst>
                    <a:ext uri="{FF2B5EF4-FFF2-40B4-BE49-F238E27FC236}">
                      <a16:creationId xmlns:a16="http://schemas.microsoft.com/office/drawing/2014/main" id="{F95D650B-B929-4647-9CA5-715C663B5788}"/>
                    </a:ext>
                  </a:extLst>
                </p:cNvPr>
                <p:cNvSpPr/>
                <p:nvPr/>
              </p:nvSpPr>
              <p:spPr>
                <a:xfrm>
                  <a:off x="22282395" y="7181234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4" name="Polyline: figure 423">
                  <a:extLst>
                    <a:ext uri="{FF2B5EF4-FFF2-40B4-BE49-F238E27FC236}">
                      <a16:creationId xmlns:a16="http://schemas.microsoft.com/office/drawing/2014/main" id="{A566F8FA-C20F-47BB-802F-7F6B73065283}"/>
                    </a:ext>
                  </a:extLst>
                </p:cNvPr>
                <p:cNvSpPr/>
                <p:nvPr/>
              </p:nvSpPr>
              <p:spPr>
                <a:xfrm>
                  <a:off x="22181210" y="7241312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6"/>
                        <a:pt x="28459" y="70761"/>
                      </a:cubicBezTo>
                      <a:cubicBezTo>
                        <a:pt x="44269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5" name="Polyline: figure 424">
                  <a:extLst>
                    <a:ext uri="{FF2B5EF4-FFF2-40B4-BE49-F238E27FC236}">
                      <a16:creationId xmlns:a16="http://schemas.microsoft.com/office/drawing/2014/main" id="{E6FE7F71-59DA-44D1-84BC-1BC97F62BE9C}"/>
                    </a:ext>
                  </a:extLst>
                </p:cNvPr>
                <p:cNvSpPr/>
                <p:nvPr/>
              </p:nvSpPr>
              <p:spPr>
                <a:xfrm>
                  <a:off x="21732205" y="7455044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90 h 147252"/>
                    <a:gd name="connsiteX2" fmla="*/ 91698 w 91698"/>
                    <a:gd name="connsiteY2" fmla="*/ 78370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3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26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7097293"/>
                <a:ext cx="1365989" cy="1118876"/>
                <a:chOff x="21608887" y="7097293"/>
                <a:chExt cx="1365989" cy="1118876"/>
              </a:xfrm>
              <a:solidFill>
                <a:srgbClr val="000000"/>
              </a:solidFill>
            </p:grpSpPr>
            <p:sp>
              <p:nvSpPr>
                <p:cNvPr id="427" name="Polyline: figure 426">
                  <a:extLst>
                    <a:ext uri="{FF2B5EF4-FFF2-40B4-BE49-F238E27FC236}">
                      <a16:creationId xmlns:a16="http://schemas.microsoft.com/office/drawing/2014/main" id="{C01F80F8-03A9-4806-9893-021759919D5E}"/>
                    </a:ext>
                  </a:extLst>
                </p:cNvPr>
                <p:cNvSpPr/>
                <p:nvPr/>
              </p:nvSpPr>
              <p:spPr>
                <a:xfrm>
                  <a:off x="21608887" y="7097293"/>
                  <a:ext cx="1365989" cy="1118876"/>
                </a:xfrm>
                <a:custGeom>
                  <a:avLst/>
                  <a:gdLst>
                    <a:gd name="connsiteX0" fmla="*/ 50591 w 1365989"/>
                    <a:gd name="connsiteY0" fmla="*/ 1112791 h 1118876"/>
                    <a:gd name="connsiteX1" fmla="*/ 1315397 w 1365989"/>
                    <a:gd name="connsiteY1" fmla="*/ 382365 h 1118876"/>
                    <a:gd name="connsiteX2" fmla="*/ 1365989 w 1365989"/>
                    <a:gd name="connsiteY2" fmla="*/ 284343 h 1118876"/>
                    <a:gd name="connsiteX3" fmla="*/ 1365989 w 1365989"/>
                    <a:gd name="connsiteY3" fmla="*/ 44030 h 1118876"/>
                    <a:gd name="connsiteX4" fmla="*/ 1315397 w 1365989"/>
                    <a:gd name="connsiteY4" fmla="*/ 6086 h 1118876"/>
                    <a:gd name="connsiteX5" fmla="*/ 50591 w 1365989"/>
                    <a:gd name="connsiteY5" fmla="*/ 736511 h 1118876"/>
                    <a:gd name="connsiteX6" fmla="*/ 0 w 1365989"/>
                    <a:gd name="connsiteY6" fmla="*/ 834533 h 1118876"/>
                    <a:gd name="connsiteX7" fmla="*/ 0 w 1365989"/>
                    <a:gd name="connsiteY7" fmla="*/ 1074847 h 1118876"/>
                    <a:gd name="connsiteX8" fmla="*/ 50591 w 1365989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876">
                      <a:moveTo>
                        <a:pt x="50591" y="1112791"/>
                      </a:moveTo>
                      <a:lnTo>
                        <a:pt x="1315397" y="382365"/>
                      </a:lnTo>
                      <a:cubicBezTo>
                        <a:pt x="1343856" y="366555"/>
                        <a:pt x="1365989" y="322287"/>
                        <a:pt x="1365989" y="284343"/>
                      </a:cubicBezTo>
                      <a:lnTo>
                        <a:pt x="1365989" y="44030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8" name="Polyline: figure 427">
                  <a:extLst>
                    <a:ext uri="{FF2B5EF4-FFF2-40B4-BE49-F238E27FC236}">
                      <a16:creationId xmlns:a16="http://schemas.microsoft.com/office/drawing/2014/main" id="{440EAF9B-A375-4D1A-8A54-B405C52522E5}"/>
                    </a:ext>
                  </a:extLst>
                </p:cNvPr>
                <p:cNvSpPr/>
                <p:nvPr/>
              </p:nvSpPr>
              <p:spPr>
                <a:xfrm>
                  <a:off x="21672127" y="7181870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9" name="Polyline: figure 428">
                  <a:extLst>
                    <a:ext uri="{FF2B5EF4-FFF2-40B4-BE49-F238E27FC236}">
                      <a16:creationId xmlns:a16="http://schemas.microsoft.com/office/drawing/2014/main" id="{A27C8701-4DB1-41E7-846B-26A06784ABCA}"/>
                    </a:ext>
                  </a:extLst>
                </p:cNvPr>
                <p:cNvSpPr/>
                <p:nvPr/>
              </p:nvSpPr>
              <p:spPr>
                <a:xfrm>
                  <a:off x="22617569" y="7314675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3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0" name="Polyline: figure 429">
                  <a:extLst>
                    <a:ext uri="{FF2B5EF4-FFF2-40B4-BE49-F238E27FC236}">
                      <a16:creationId xmlns:a16="http://schemas.microsoft.com/office/drawing/2014/main" id="{B094E231-3C62-42B6-9F47-0A62EE0D1D7F}"/>
                    </a:ext>
                  </a:extLst>
                </p:cNvPr>
                <p:cNvSpPr/>
                <p:nvPr/>
              </p:nvSpPr>
              <p:spPr>
                <a:xfrm>
                  <a:off x="22491088" y="7487949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1" name="Polyline: figure 430">
                  <a:extLst>
                    <a:ext uri="{FF2B5EF4-FFF2-40B4-BE49-F238E27FC236}">
                      <a16:creationId xmlns:a16="http://schemas.microsoft.com/office/drawing/2014/main" id="{B5174882-7448-4F7D-B3E5-34D2831E98A2}"/>
                    </a:ext>
                  </a:extLst>
                </p:cNvPr>
                <p:cNvSpPr/>
                <p:nvPr/>
              </p:nvSpPr>
              <p:spPr>
                <a:xfrm>
                  <a:off x="22386741" y="754802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1 h 75118"/>
                    <a:gd name="connsiteX1" fmla="*/ 28459 w 56916"/>
                    <a:gd name="connsiteY1" fmla="*/ 70761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1"/>
                      </a:moveTo>
                      <a:cubicBezTo>
                        <a:pt x="0" y="73922"/>
                        <a:pt x="12649" y="80247"/>
                        <a:pt x="28459" y="70761"/>
                      </a:cubicBezTo>
                      <a:cubicBezTo>
                        <a:pt x="44269" y="61275"/>
                        <a:pt x="56917" y="39141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2" name="Polyline: figure 431">
                  <a:extLst>
                    <a:ext uri="{FF2B5EF4-FFF2-40B4-BE49-F238E27FC236}">
                      <a16:creationId xmlns:a16="http://schemas.microsoft.com/office/drawing/2014/main" id="{FFB2D3D5-0A6C-4CD1-B8AB-0EDDA6305AB5}"/>
                    </a:ext>
                  </a:extLst>
                </p:cNvPr>
                <p:cNvSpPr/>
                <p:nvPr/>
              </p:nvSpPr>
              <p:spPr>
                <a:xfrm>
                  <a:off x="22282395" y="760810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4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3" name="Polyline: figure 432">
                  <a:extLst>
                    <a:ext uri="{FF2B5EF4-FFF2-40B4-BE49-F238E27FC236}">
                      <a16:creationId xmlns:a16="http://schemas.microsoft.com/office/drawing/2014/main" id="{2218877C-BE3F-4FAB-A694-EE900D1B2D1A}"/>
                    </a:ext>
                  </a:extLst>
                </p:cNvPr>
                <p:cNvSpPr/>
                <p:nvPr/>
              </p:nvSpPr>
              <p:spPr>
                <a:xfrm>
                  <a:off x="22181210" y="7665021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9" y="80247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4" name="Polyline: figure 433">
                  <a:extLst>
                    <a:ext uri="{FF2B5EF4-FFF2-40B4-BE49-F238E27FC236}">
                      <a16:creationId xmlns:a16="http://schemas.microsoft.com/office/drawing/2014/main" id="{536D1A4F-C934-48DF-99F6-DE68B5B3632B}"/>
                    </a:ext>
                  </a:extLst>
                </p:cNvPr>
                <p:cNvSpPr/>
                <p:nvPr/>
              </p:nvSpPr>
              <p:spPr>
                <a:xfrm>
                  <a:off x="21732205" y="7881916"/>
                  <a:ext cx="91698" cy="145594"/>
                </a:xfrm>
                <a:custGeom>
                  <a:avLst/>
                  <a:gdLst>
                    <a:gd name="connsiteX0" fmla="*/ 15810 w 91698"/>
                    <a:gd name="connsiteY0" fmla="*/ 144772 h 145594"/>
                    <a:gd name="connsiteX1" fmla="*/ 75888 w 91698"/>
                    <a:gd name="connsiteY1" fmla="*/ 109990 h 145594"/>
                    <a:gd name="connsiteX2" fmla="*/ 91698 w 91698"/>
                    <a:gd name="connsiteY2" fmla="*/ 78370 h 145594"/>
                    <a:gd name="connsiteX3" fmla="*/ 91698 w 91698"/>
                    <a:gd name="connsiteY3" fmla="*/ 15129 h 145594"/>
                    <a:gd name="connsiteX4" fmla="*/ 75888 w 91698"/>
                    <a:gd name="connsiteY4" fmla="*/ 2481 h 145594"/>
                    <a:gd name="connsiteX5" fmla="*/ 15810 w 91698"/>
                    <a:gd name="connsiteY5" fmla="*/ 37263 h 145594"/>
                    <a:gd name="connsiteX6" fmla="*/ 0 w 91698"/>
                    <a:gd name="connsiteY6" fmla="*/ 68883 h 145594"/>
                    <a:gd name="connsiteX7" fmla="*/ 0 w 91698"/>
                    <a:gd name="connsiteY7" fmla="*/ 132124 h 145594"/>
                    <a:gd name="connsiteX8" fmla="*/ 15810 w 91698"/>
                    <a:gd name="connsiteY8" fmla="*/ 144772 h 1455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594">
                      <a:moveTo>
                        <a:pt x="15810" y="144772"/>
                      </a:moveTo>
                      <a:lnTo>
                        <a:pt x="75888" y="109990"/>
                      </a:lnTo>
                      <a:cubicBezTo>
                        <a:pt x="85374" y="103665"/>
                        <a:pt x="91698" y="91017"/>
                        <a:pt x="91698" y="78370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1610"/>
                        <a:pt x="6323" y="147934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35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7524165"/>
                <a:ext cx="1365989" cy="1118876"/>
                <a:chOff x="21608887" y="7524165"/>
                <a:chExt cx="1365989" cy="1118876"/>
              </a:xfrm>
              <a:solidFill>
                <a:srgbClr val="000000"/>
              </a:solidFill>
            </p:grpSpPr>
            <p:sp>
              <p:nvSpPr>
                <p:cNvPr id="436" name="Polyline: figure 435">
                  <a:extLst>
                    <a:ext uri="{FF2B5EF4-FFF2-40B4-BE49-F238E27FC236}">
                      <a16:creationId xmlns:a16="http://schemas.microsoft.com/office/drawing/2014/main" id="{E791B444-7905-4FBE-9582-73295B7E2DF3}"/>
                    </a:ext>
                  </a:extLst>
                </p:cNvPr>
                <p:cNvSpPr/>
                <p:nvPr/>
              </p:nvSpPr>
              <p:spPr>
                <a:xfrm>
                  <a:off x="21608887" y="7524165"/>
                  <a:ext cx="1365989" cy="1118876"/>
                </a:xfrm>
                <a:custGeom>
                  <a:avLst/>
                  <a:gdLst>
                    <a:gd name="connsiteX0" fmla="*/ 50591 w 1365989"/>
                    <a:gd name="connsiteY0" fmla="*/ 1112791 h 1118876"/>
                    <a:gd name="connsiteX1" fmla="*/ 1315397 w 1365989"/>
                    <a:gd name="connsiteY1" fmla="*/ 382365 h 1118876"/>
                    <a:gd name="connsiteX2" fmla="*/ 1365989 w 1365989"/>
                    <a:gd name="connsiteY2" fmla="*/ 284343 h 1118876"/>
                    <a:gd name="connsiteX3" fmla="*/ 1365989 w 1365989"/>
                    <a:gd name="connsiteY3" fmla="*/ 44030 h 1118876"/>
                    <a:gd name="connsiteX4" fmla="*/ 1315397 w 1365989"/>
                    <a:gd name="connsiteY4" fmla="*/ 6086 h 1118876"/>
                    <a:gd name="connsiteX5" fmla="*/ 50591 w 1365989"/>
                    <a:gd name="connsiteY5" fmla="*/ 736511 h 1118876"/>
                    <a:gd name="connsiteX6" fmla="*/ 0 w 1365989"/>
                    <a:gd name="connsiteY6" fmla="*/ 834533 h 1118876"/>
                    <a:gd name="connsiteX7" fmla="*/ 0 w 1365989"/>
                    <a:gd name="connsiteY7" fmla="*/ 1074847 h 1118876"/>
                    <a:gd name="connsiteX8" fmla="*/ 50591 w 1365989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876">
                      <a:moveTo>
                        <a:pt x="50591" y="1112791"/>
                      </a:moveTo>
                      <a:lnTo>
                        <a:pt x="1315397" y="382365"/>
                      </a:lnTo>
                      <a:cubicBezTo>
                        <a:pt x="1343856" y="366555"/>
                        <a:pt x="1365989" y="322287"/>
                        <a:pt x="1365989" y="284343"/>
                      </a:cubicBezTo>
                      <a:lnTo>
                        <a:pt x="1365989" y="44030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3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7" name="Polyline: figure 436">
                  <a:extLst>
                    <a:ext uri="{FF2B5EF4-FFF2-40B4-BE49-F238E27FC236}">
                      <a16:creationId xmlns:a16="http://schemas.microsoft.com/office/drawing/2014/main" id="{C948E2E1-D9EC-4F87-A8BD-2A29C405578B}"/>
                    </a:ext>
                  </a:extLst>
                </p:cNvPr>
                <p:cNvSpPr/>
                <p:nvPr/>
              </p:nvSpPr>
              <p:spPr>
                <a:xfrm>
                  <a:off x="21672127" y="7608742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3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7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8" name="Polyline: figure 437">
                  <a:extLst>
                    <a:ext uri="{FF2B5EF4-FFF2-40B4-BE49-F238E27FC236}">
                      <a16:creationId xmlns:a16="http://schemas.microsoft.com/office/drawing/2014/main" id="{5C51D181-62CF-4C0A-97BE-9AE7DB16CE63}"/>
                    </a:ext>
                  </a:extLst>
                </p:cNvPr>
                <p:cNvSpPr/>
                <p:nvPr/>
              </p:nvSpPr>
              <p:spPr>
                <a:xfrm>
                  <a:off x="22617569" y="7741547"/>
                  <a:ext cx="227664" cy="176450"/>
                </a:xfrm>
                <a:custGeom>
                  <a:avLst/>
                  <a:gdLst>
                    <a:gd name="connsiteX0" fmla="*/ 25296 w 227664"/>
                    <a:gd name="connsiteY0" fmla="*/ 174470 h 176450"/>
                    <a:gd name="connsiteX1" fmla="*/ 202369 w 227664"/>
                    <a:gd name="connsiteY1" fmla="*/ 70123 h 176450"/>
                    <a:gd name="connsiteX2" fmla="*/ 227664 w 227664"/>
                    <a:gd name="connsiteY2" fmla="*/ 22693 h 176450"/>
                    <a:gd name="connsiteX3" fmla="*/ 227664 w 227664"/>
                    <a:gd name="connsiteY3" fmla="*/ 22693 h 176450"/>
                    <a:gd name="connsiteX4" fmla="*/ 202369 w 227664"/>
                    <a:gd name="connsiteY4" fmla="*/ 3721 h 176450"/>
                    <a:gd name="connsiteX5" fmla="*/ 25296 w 227664"/>
                    <a:gd name="connsiteY5" fmla="*/ 108068 h 176450"/>
                    <a:gd name="connsiteX6" fmla="*/ 0 w 227664"/>
                    <a:gd name="connsiteY6" fmla="*/ 155498 h 176450"/>
                    <a:gd name="connsiteX7" fmla="*/ 0 w 227664"/>
                    <a:gd name="connsiteY7" fmla="*/ 155498 h 176450"/>
                    <a:gd name="connsiteX8" fmla="*/ 25296 w 227664"/>
                    <a:gd name="connsiteY8" fmla="*/ 174470 h 176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450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8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1308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9" name="Polyline: figure 438">
                  <a:extLst>
                    <a:ext uri="{FF2B5EF4-FFF2-40B4-BE49-F238E27FC236}">
                      <a16:creationId xmlns:a16="http://schemas.microsoft.com/office/drawing/2014/main" id="{9867A634-C4DA-4F4E-86D5-43959125EE0B}"/>
                    </a:ext>
                  </a:extLst>
                </p:cNvPr>
                <p:cNvSpPr/>
                <p:nvPr/>
              </p:nvSpPr>
              <p:spPr>
                <a:xfrm>
                  <a:off x="22491088" y="7914821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0 h 75118"/>
                    <a:gd name="connsiteX1" fmla="*/ 28458 w 56915"/>
                    <a:gd name="connsiteY1" fmla="*/ 70760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0"/>
                      </a:moveTo>
                      <a:cubicBezTo>
                        <a:pt x="0" y="73922"/>
                        <a:pt x="12648" y="80246"/>
                        <a:pt x="28458" y="70760"/>
                      </a:cubicBezTo>
                      <a:cubicBezTo>
                        <a:pt x="44268" y="61275"/>
                        <a:pt x="56916" y="39140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0" name="Polyline: figure 439">
                  <a:extLst>
                    <a:ext uri="{FF2B5EF4-FFF2-40B4-BE49-F238E27FC236}">
                      <a16:creationId xmlns:a16="http://schemas.microsoft.com/office/drawing/2014/main" id="{6451EA55-A7A8-4453-A703-A7BBD9730503}"/>
                    </a:ext>
                  </a:extLst>
                </p:cNvPr>
                <p:cNvSpPr/>
                <p:nvPr/>
              </p:nvSpPr>
              <p:spPr>
                <a:xfrm>
                  <a:off x="22386741" y="7971737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9140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1" name="Polyline: figure 440">
                  <a:extLst>
                    <a:ext uri="{FF2B5EF4-FFF2-40B4-BE49-F238E27FC236}">
                      <a16:creationId xmlns:a16="http://schemas.microsoft.com/office/drawing/2014/main" id="{1559442A-8DA1-4748-A03F-07E6142815AA}"/>
                    </a:ext>
                  </a:extLst>
                </p:cNvPr>
                <p:cNvSpPr/>
                <p:nvPr/>
              </p:nvSpPr>
              <p:spPr>
                <a:xfrm>
                  <a:off x="22282395" y="803181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2" name="Polyline: figure 441">
                  <a:extLst>
                    <a:ext uri="{FF2B5EF4-FFF2-40B4-BE49-F238E27FC236}">
                      <a16:creationId xmlns:a16="http://schemas.microsoft.com/office/drawing/2014/main" id="{84AC283C-BF57-41FD-8313-946983A8DF23}"/>
                    </a:ext>
                  </a:extLst>
                </p:cNvPr>
                <p:cNvSpPr/>
                <p:nvPr/>
              </p:nvSpPr>
              <p:spPr>
                <a:xfrm>
                  <a:off x="22181210" y="809189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9" y="80247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3" name="Polyline: figure 442">
                  <a:extLst>
                    <a:ext uri="{FF2B5EF4-FFF2-40B4-BE49-F238E27FC236}">
                      <a16:creationId xmlns:a16="http://schemas.microsoft.com/office/drawing/2014/main" id="{1053EE56-59E8-44D0-A60E-073C46C4C40F}"/>
                    </a:ext>
                  </a:extLst>
                </p:cNvPr>
                <p:cNvSpPr/>
                <p:nvPr/>
              </p:nvSpPr>
              <p:spPr>
                <a:xfrm>
                  <a:off x="21732205" y="8305625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3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3" y="151096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4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7947875"/>
                <a:ext cx="1365989" cy="1120233"/>
                <a:chOff x="21608887" y="7947875"/>
                <a:chExt cx="1365989" cy="1120233"/>
              </a:xfrm>
              <a:solidFill>
                <a:srgbClr val="000000"/>
              </a:solidFill>
            </p:grpSpPr>
            <p:sp>
              <p:nvSpPr>
                <p:cNvPr id="445" name="Polyline: figure 444">
                  <a:extLst>
                    <a:ext uri="{FF2B5EF4-FFF2-40B4-BE49-F238E27FC236}">
                      <a16:creationId xmlns:a16="http://schemas.microsoft.com/office/drawing/2014/main" id="{5AF20101-D7D6-49EC-B3B9-E8CCEE532FC8}"/>
                    </a:ext>
                  </a:extLst>
                </p:cNvPr>
                <p:cNvSpPr/>
                <p:nvPr/>
              </p:nvSpPr>
              <p:spPr>
                <a:xfrm>
                  <a:off x="21608887" y="7947875"/>
                  <a:ext cx="1365989" cy="1120233"/>
                </a:xfrm>
                <a:custGeom>
                  <a:avLst/>
                  <a:gdLst>
                    <a:gd name="connsiteX0" fmla="*/ 50591 w 1365989"/>
                    <a:gd name="connsiteY0" fmla="*/ 1112791 h 1120233"/>
                    <a:gd name="connsiteX1" fmla="*/ 1315397 w 1365989"/>
                    <a:gd name="connsiteY1" fmla="*/ 382366 h 1120233"/>
                    <a:gd name="connsiteX2" fmla="*/ 1365989 w 1365989"/>
                    <a:gd name="connsiteY2" fmla="*/ 284343 h 1120233"/>
                    <a:gd name="connsiteX3" fmla="*/ 1365989 w 1365989"/>
                    <a:gd name="connsiteY3" fmla="*/ 44031 h 1120233"/>
                    <a:gd name="connsiteX4" fmla="*/ 1315397 w 1365989"/>
                    <a:gd name="connsiteY4" fmla="*/ 6086 h 1120233"/>
                    <a:gd name="connsiteX5" fmla="*/ 50591 w 1365989"/>
                    <a:gd name="connsiteY5" fmla="*/ 736511 h 1120233"/>
                    <a:gd name="connsiteX6" fmla="*/ 0 w 1365989"/>
                    <a:gd name="connsiteY6" fmla="*/ 834534 h 1120233"/>
                    <a:gd name="connsiteX7" fmla="*/ 0 w 1365989"/>
                    <a:gd name="connsiteY7" fmla="*/ 1074847 h 1120233"/>
                    <a:gd name="connsiteX8" fmla="*/ 50591 w 1365989"/>
                    <a:gd name="connsiteY8" fmla="*/ 1112791 h 11202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20233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1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31763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6" name="Polyline: figure 445">
                  <a:extLst>
                    <a:ext uri="{FF2B5EF4-FFF2-40B4-BE49-F238E27FC236}">
                      <a16:creationId xmlns:a16="http://schemas.microsoft.com/office/drawing/2014/main" id="{F225BE8B-50D4-42BC-9082-5E89EDBD0646}"/>
                    </a:ext>
                  </a:extLst>
                </p:cNvPr>
                <p:cNvSpPr/>
                <p:nvPr/>
              </p:nvSpPr>
              <p:spPr>
                <a:xfrm>
                  <a:off x="21672127" y="8035614"/>
                  <a:ext cx="1242670" cy="945210"/>
                </a:xfrm>
                <a:custGeom>
                  <a:avLst/>
                  <a:gdLst>
                    <a:gd name="connsiteX0" fmla="*/ 25296 w 1242670"/>
                    <a:gd name="connsiteY0" fmla="*/ 942839 h 945210"/>
                    <a:gd name="connsiteX1" fmla="*/ 1217375 w 1242670"/>
                    <a:gd name="connsiteY1" fmla="*/ 253520 h 945210"/>
                    <a:gd name="connsiteX2" fmla="*/ 1242671 w 1242670"/>
                    <a:gd name="connsiteY2" fmla="*/ 202928 h 945210"/>
                    <a:gd name="connsiteX3" fmla="*/ 1242671 w 1242670"/>
                    <a:gd name="connsiteY3" fmla="*/ 22693 h 945210"/>
                    <a:gd name="connsiteX4" fmla="*/ 1217375 w 1242670"/>
                    <a:gd name="connsiteY4" fmla="*/ 3721 h 945210"/>
                    <a:gd name="connsiteX5" fmla="*/ 25296 w 1242670"/>
                    <a:gd name="connsiteY5" fmla="*/ 693040 h 945210"/>
                    <a:gd name="connsiteX6" fmla="*/ 0 w 1242670"/>
                    <a:gd name="connsiteY6" fmla="*/ 743632 h 945210"/>
                    <a:gd name="connsiteX7" fmla="*/ 0 w 1242670"/>
                    <a:gd name="connsiteY7" fmla="*/ 923867 h 945210"/>
                    <a:gd name="connsiteX8" fmla="*/ 25296 w 1242670"/>
                    <a:gd name="connsiteY8" fmla="*/ 942839 h 94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521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4"/>
                        <a:pt x="1242671" y="221900"/>
                        <a:pt x="1242671" y="202928"/>
                      </a:cubicBezTo>
                      <a:lnTo>
                        <a:pt x="1242671" y="22693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6"/>
                        <a:pt x="0" y="724660"/>
                        <a:pt x="0" y="743632"/>
                      </a:cubicBezTo>
                      <a:lnTo>
                        <a:pt x="0" y="923867"/>
                      </a:lnTo>
                      <a:cubicBezTo>
                        <a:pt x="0" y="942839"/>
                        <a:pt x="9486" y="949163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7" name="Polyline: figure 446">
                  <a:extLst>
                    <a:ext uri="{FF2B5EF4-FFF2-40B4-BE49-F238E27FC236}">
                      <a16:creationId xmlns:a16="http://schemas.microsoft.com/office/drawing/2014/main" id="{5901E2DA-F57E-4E7B-A25E-7718F979053C}"/>
                    </a:ext>
                  </a:extLst>
                </p:cNvPr>
                <p:cNvSpPr/>
                <p:nvPr/>
              </p:nvSpPr>
              <p:spPr>
                <a:xfrm>
                  <a:off x="22617569" y="8165256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4 h 178191"/>
                    <a:gd name="connsiteX2" fmla="*/ 227664 w 227664"/>
                    <a:gd name="connsiteY2" fmla="*/ 22694 h 178191"/>
                    <a:gd name="connsiteX3" fmla="*/ 227664 w 227664"/>
                    <a:gd name="connsiteY3" fmla="*/ 22694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4"/>
                      </a:cubicBezTo>
                      <a:lnTo>
                        <a:pt x="227664" y="22694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8" name="Polyline: figure 447">
                  <a:extLst>
                    <a:ext uri="{FF2B5EF4-FFF2-40B4-BE49-F238E27FC236}">
                      <a16:creationId xmlns:a16="http://schemas.microsoft.com/office/drawing/2014/main" id="{9D00227E-DE7B-4BB0-BC6A-10A7F14E3D9E}"/>
                    </a:ext>
                  </a:extLst>
                </p:cNvPr>
                <p:cNvSpPr/>
                <p:nvPr/>
              </p:nvSpPr>
              <p:spPr>
                <a:xfrm>
                  <a:off x="22491088" y="8338530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49" name="Polyline: figure 448">
                  <a:extLst>
                    <a:ext uri="{FF2B5EF4-FFF2-40B4-BE49-F238E27FC236}">
                      <a16:creationId xmlns:a16="http://schemas.microsoft.com/office/drawing/2014/main" id="{51260E22-B991-4D8A-9B2B-B17C3B4CFE2F}"/>
                    </a:ext>
                  </a:extLst>
                </p:cNvPr>
                <p:cNvSpPr/>
                <p:nvPr/>
              </p:nvSpPr>
              <p:spPr>
                <a:xfrm>
                  <a:off x="22386741" y="8398609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0" name="Polyline: figure 449">
                  <a:extLst>
                    <a:ext uri="{FF2B5EF4-FFF2-40B4-BE49-F238E27FC236}">
                      <a16:creationId xmlns:a16="http://schemas.microsoft.com/office/drawing/2014/main" id="{2AE33BE8-075D-4183-99F6-38AF65FFF596}"/>
                    </a:ext>
                  </a:extLst>
                </p:cNvPr>
                <p:cNvSpPr/>
                <p:nvPr/>
              </p:nvSpPr>
              <p:spPr>
                <a:xfrm>
                  <a:off x="22282395" y="8458687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1" name="Polyline: figure 450">
                  <a:extLst>
                    <a:ext uri="{FF2B5EF4-FFF2-40B4-BE49-F238E27FC236}">
                      <a16:creationId xmlns:a16="http://schemas.microsoft.com/office/drawing/2014/main" id="{0BC23867-7D93-4226-965E-0DB8860F5706}"/>
                    </a:ext>
                  </a:extLst>
                </p:cNvPr>
                <p:cNvSpPr/>
                <p:nvPr/>
              </p:nvSpPr>
              <p:spPr>
                <a:xfrm>
                  <a:off x="22181210" y="851876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3"/>
                        <a:pt x="12649" y="80247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2" name="Polyline: figure 451">
                  <a:extLst>
                    <a:ext uri="{FF2B5EF4-FFF2-40B4-BE49-F238E27FC236}">
                      <a16:creationId xmlns:a16="http://schemas.microsoft.com/office/drawing/2014/main" id="{89888AB2-9545-495A-9778-F07E2FDB38B0}"/>
                    </a:ext>
                  </a:extLst>
                </p:cNvPr>
                <p:cNvSpPr/>
                <p:nvPr/>
              </p:nvSpPr>
              <p:spPr>
                <a:xfrm>
                  <a:off x="21732205" y="8732497"/>
                  <a:ext cx="91698" cy="145912"/>
                </a:xfrm>
                <a:custGeom>
                  <a:avLst/>
                  <a:gdLst>
                    <a:gd name="connsiteX0" fmla="*/ 15810 w 91698"/>
                    <a:gd name="connsiteY0" fmla="*/ 144772 h 145912"/>
                    <a:gd name="connsiteX1" fmla="*/ 75888 w 91698"/>
                    <a:gd name="connsiteY1" fmla="*/ 109989 h 145912"/>
                    <a:gd name="connsiteX2" fmla="*/ 91698 w 91698"/>
                    <a:gd name="connsiteY2" fmla="*/ 78369 h 145912"/>
                    <a:gd name="connsiteX3" fmla="*/ 91698 w 91698"/>
                    <a:gd name="connsiteY3" fmla="*/ 15129 h 145912"/>
                    <a:gd name="connsiteX4" fmla="*/ 75888 w 91698"/>
                    <a:gd name="connsiteY4" fmla="*/ 2481 h 145912"/>
                    <a:gd name="connsiteX5" fmla="*/ 15810 w 91698"/>
                    <a:gd name="connsiteY5" fmla="*/ 37263 h 145912"/>
                    <a:gd name="connsiteX6" fmla="*/ 0 w 91698"/>
                    <a:gd name="connsiteY6" fmla="*/ 68883 h 145912"/>
                    <a:gd name="connsiteX7" fmla="*/ 0 w 91698"/>
                    <a:gd name="connsiteY7" fmla="*/ 132123 h 145912"/>
                    <a:gd name="connsiteX8" fmla="*/ 15810 w 91698"/>
                    <a:gd name="connsiteY8" fmla="*/ 144772 h 1459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591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3"/>
                      </a:lnTo>
                      <a:cubicBezTo>
                        <a:pt x="0" y="144772"/>
                        <a:pt x="6323" y="147933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53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8374746"/>
                <a:ext cx="1365989" cy="1118876"/>
                <a:chOff x="21608887" y="8374746"/>
                <a:chExt cx="1365989" cy="1118876"/>
              </a:xfrm>
              <a:solidFill>
                <a:srgbClr val="000000"/>
              </a:solidFill>
            </p:grpSpPr>
            <p:sp>
              <p:nvSpPr>
                <p:cNvPr id="454" name="Polyline: figure 453">
                  <a:extLst>
                    <a:ext uri="{FF2B5EF4-FFF2-40B4-BE49-F238E27FC236}">
                      <a16:creationId xmlns:a16="http://schemas.microsoft.com/office/drawing/2014/main" id="{64C417A2-F736-4B69-B8AF-C657925630CE}"/>
                    </a:ext>
                  </a:extLst>
                </p:cNvPr>
                <p:cNvSpPr/>
                <p:nvPr/>
              </p:nvSpPr>
              <p:spPr>
                <a:xfrm>
                  <a:off x="21608887" y="8374746"/>
                  <a:ext cx="1365989" cy="1118876"/>
                </a:xfrm>
                <a:custGeom>
                  <a:avLst/>
                  <a:gdLst>
                    <a:gd name="connsiteX0" fmla="*/ 50591 w 1365989"/>
                    <a:gd name="connsiteY0" fmla="*/ 1112791 h 1118876"/>
                    <a:gd name="connsiteX1" fmla="*/ 1315397 w 1365989"/>
                    <a:gd name="connsiteY1" fmla="*/ 382366 h 1118876"/>
                    <a:gd name="connsiteX2" fmla="*/ 1365989 w 1365989"/>
                    <a:gd name="connsiteY2" fmla="*/ 284343 h 1118876"/>
                    <a:gd name="connsiteX3" fmla="*/ 1365989 w 1365989"/>
                    <a:gd name="connsiteY3" fmla="*/ 44031 h 1118876"/>
                    <a:gd name="connsiteX4" fmla="*/ 1315397 w 1365989"/>
                    <a:gd name="connsiteY4" fmla="*/ 6086 h 1118876"/>
                    <a:gd name="connsiteX5" fmla="*/ 50591 w 1365989"/>
                    <a:gd name="connsiteY5" fmla="*/ 736511 h 1118876"/>
                    <a:gd name="connsiteX6" fmla="*/ 0 w 1365989"/>
                    <a:gd name="connsiteY6" fmla="*/ 834534 h 1118876"/>
                    <a:gd name="connsiteX7" fmla="*/ 0 w 1365989"/>
                    <a:gd name="connsiteY7" fmla="*/ 1074847 h 1118876"/>
                    <a:gd name="connsiteX8" fmla="*/ 50591 w 1365989"/>
                    <a:gd name="connsiteY8" fmla="*/ 1112791 h 11188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876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1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12791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5" name="Polyline: figure 454">
                  <a:extLst>
                    <a:ext uri="{FF2B5EF4-FFF2-40B4-BE49-F238E27FC236}">
                      <a16:creationId xmlns:a16="http://schemas.microsoft.com/office/drawing/2014/main" id="{393292FB-DEAD-4367-8A17-24B5EBEA582E}"/>
                    </a:ext>
                  </a:extLst>
                </p:cNvPr>
                <p:cNvSpPr/>
                <p:nvPr/>
              </p:nvSpPr>
              <p:spPr>
                <a:xfrm>
                  <a:off x="21672127" y="8459324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8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2"/>
                      </a:cubicBezTo>
                      <a:lnTo>
                        <a:pt x="0" y="923868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6" name="Polyline: figure 455">
                  <a:extLst>
                    <a:ext uri="{FF2B5EF4-FFF2-40B4-BE49-F238E27FC236}">
                      <a16:creationId xmlns:a16="http://schemas.microsoft.com/office/drawing/2014/main" id="{F8F068AF-AC5D-4085-9EAB-3F75B326FEF9}"/>
                    </a:ext>
                  </a:extLst>
                </p:cNvPr>
                <p:cNvSpPr/>
                <p:nvPr/>
              </p:nvSpPr>
              <p:spPr>
                <a:xfrm>
                  <a:off x="22617569" y="8592128"/>
                  <a:ext cx="227664" cy="176841"/>
                </a:xfrm>
                <a:custGeom>
                  <a:avLst/>
                  <a:gdLst>
                    <a:gd name="connsiteX0" fmla="*/ 25296 w 227664"/>
                    <a:gd name="connsiteY0" fmla="*/ 174470 h 176841"/>
                    <a:gd name="connsiteX1" fmla="*/ 202369 w 227664"/>
                    <a:gd name="connsiteY1" fmla="*/ 70124 h 176841"/>
                    <a:gd name="connsiteX2" fmla="*/ 227664 w 227664"/>
                    <a:gd name="connsiteY2" fmla="*/ 22694 h 176841"/>
                    <a:gd name="connsiteX3" fmla="*/ 227664 w 227664"/>
                    <a:gd name="connsiteY3" fmla="*/ 22694 h 176841"/>
                    <a:gd name="connsiteX4" fmla="*/ 202369 w 227664"/>
                    <a:gd name="connsiteY4" fmla="*/ 3721 h 176841"/>
                    <a:gd name="connsiteX5" fmla="*/ 25296 w 227664"/>
                    <a:gd name="connsiteY5" fmla="*/ 108068 h 176841"/>
                    <a:gd name="connsiteX6" fmla="*/ 0 w 227664"/>
                    <a:gd name="connsiteY6" fmla="*/ 155498 h 176841"/>
                    <a:gd name="connsiteX7" fmla="*/ 0 w 227664"/>
                    <a:gd name="connsiteY7" fmla="*/ 155498 h 176841"/>
                    <a:gd name="connsiteX8" fmla="*/ 25296 w 227664"/>
                    <a:gd name="connsiteY8" fmla="*/ 174470 h 1768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6841">
                      <a:moveTo>
                        <a:pt x="25296" y="174470"/>
                      </a:moveTo>
                      <a:lnTo>
                        <a:pt x="202369" y="70124"/>
                      </a:lnTo>
                      <a:cubicBezTo>
                        <a:pt x="215017" y="60638"/>
                        <a:pt x="227664" y="41666"/>
                        <a:pt x="227664" y="22694"/>
                      </a:cubicBezTo>
                      <a:lnTo>
                        <a:pt x="227664" y="22694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0794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7" name="Polyline: figure 456">
                  <a:extLst>
                    <a:ext uri="{FF2B5EF4-FFF2-40B4-BE49-F238E27FC236}">
                      <a16:creationId xmlns:a16="http://schemas.microsoft.com/office/drawing/2014/main" id="{F014AD5E-115D-472A-A568-A705E2B71BF3}"/>
                    </a:ext>
                  </a:extLst>
                </p:cNvPr>
                <p:cNvSpPr/>
                <p:nvPr/>
              </p:nvSpPr>
              <p:spPr>
                <a:xfrm>
                  <a:off x="22491088" y="8765402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8" name="Polyline: figure 457">
                  <a:extLst>
                    <a:ext uri="{FF2B5EF4-FFF2-40B4-BE49-F238E27FC236}">
                      <a16:creationId xmlns:a16="http://schemas.microsoft.com/office/drawing/2014/main" id="{EFC0C10C-5736-4CDA-92DE-BD8F885FD8DE}"/>
                    </a:ext>
                  </a:extLst>
                </p:cNvPr>
                <p:cNvSpPr/>
                <p:nvPr/>
              </p:nvSpPr>
              <p:spPr>
                <a:xfrm>
                  <a:off x="22386741" y="8825480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59" name="Polyline: figure 458">
                  <a:extLst>
                    <a:ext uri="{FF2B5EF4-FFF2-40B4-BE49-F238E27FC236}">
                      <a16:creationId xmlns:a16="http://schemas.microsoft.com/office/drawing/2014/main" id="{1D8FA5C4-455D-4379-B90D-7331FC087A5D}"/>
                    </a:ext>
                  </a:extLst>
                </p:cNvPr>
                <p:cNvSpPr/>
                <p:nvPr/>
              </p:nvSpPr>
              <p:spPr>
                <a:xfrm>
                  <a:off x="22282395" y="8885558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6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5810" y="10682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0" name="Polyline: figure 459">
                  <a:extLst>
                    <a:ext uri="{FF2B5EF4-FFF2-40B4-BE49-F238E27FC236}">
                      <a16:creationId xmlns:a16="http://schemas.microsoft.com/office/drawing/2014/main" id="{A8C619E6-3DB7-4582-8B5E-676576E39DE3}"/>
                    </a:ext>
                  </a:extLst>
                </p:cNvPr>
                <p:cNvSpPr/>
                <p:nvPr/>
              </p:nvSpPr>
              <p:spPr>
                <a:xfrm>
                  <a:off x="22181210" y="8942475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1" name="Polyline: figure 460">
                  <a:extLst>
                    <a:ext uri="{FF2B5EF4-FFF2-40B4-BE49-F238E27FC236}">
                      <a16:creationId xmlns:a16="http://schemas.microsoft.com/office/drawing/2014/main" id="{B55DC787-5E31-4D1A-A13C-C444264B6739}"/>
                    </a:ext>
                  </a:extLst>
                </p:cNvPr>
                <p:cNvSpPr/>
                <p:nvPr/>
              </p:nvSpPr>
              <p:spPr>
                <a:xfrm>
                  <a:off x="21732205" y="9156207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3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62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21608887" y="8801618"/>
                <a:ext cx="1365989" cy="1118426"/>
                <a:chOff x="21608887" y="8801618"/>
                <a:chExt cx="1365989" cy="1118426"/>
              </a:xfrm>
              <a:solidFill>
                <a:srgbClr val="000000"/>
              </a:solidFill>
            </p:grpSpPr>
            <p:sp>
              <p:nvSpPr>
                <p:cNvPr id="463" name="Polyline: figure 462">
                  <a:extLst>
                    <a:ext uri="{FF2B5EF4-FFF2-40B4-BE49-F238E27FC236}">
                      <a16:creationId xmlns:a16="http://schemas.microsoft.com/office/drawing/2014/main" id="{EE2647EE-2CE7-4CF4-9C31-92F709C3B8B8}"/>
                    </a:ext>
                  </a:extLst>
                </p:cNvPr>
                <p:cNvSpPr/>
                <p:nvPr/>
              </p:nvSpPr>
              <p:spPr>
                <a:xfrm>
                  <a:off x="21608887" y="8801618"/>
                  <a:ext cx="1365989" cy="1118426"/>
                </a:xfrm>
                <a:custGeom>
                  <a:avLst/>
                  <a:gdLst>
                    <a:gd name="connsiteX0" fmla="*/ 50591 w 1365989"/>
                    <a:gd name="connsiteY0" fmla="*/ 1112791 h 1118426"/>
                    <a:gd name="connsiteX1" fmla="*/ 1315397 w 1365989"/>
                    <a:gd name="connsiteY1" fmla="*/ 382366 h 1118426"/>
                    <a:gd name="connsiteX2" fmla="*/ 1365989 w 1365989"/>
                    <a:gd name="connsiteY2" fmla="*/ 284343 h 1118426"/>
                    <a:gd name="connsiteX3" fmla="*/ 1365989 w 1365989"/>
                    <a:gd name="connsiteY3" fmla="*/ 44031 h 1118426"/>
                    <a:gd name="connsiteX4" fmla="*/ 1315397 w 1365989"/>
                    <a:gd name="connsiteY4" fmla="*/ 6086 h 1118426"/>
                    <a:gd name="connsiteX5" fmla="*/ 50591 w 1365989"/>
                    <a:gd name="connsiteY5" fmla="*/ 736511 h 1118426"/>
                    <a:gd name="connsiteX6" fmla="*/ 0 w 1365989"/>
                    <a:gd name="connsiteY6" fmla="*/ 834534 h 1118426"/>
                    <a:gd name="connsiteX7" fmla="*/ 0 w 1365989"/>
                    <a:gd name="connsiteY7" fmla="*/ 1074847 h 1118426"/>
                    <a:gd name="connsiteX8" fmla="*/ 50591 w 1365989"/>
                    <a:gd name="connsiteY8" fmla="*/ 1112791 h 11184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65989" h="1118426">
                      <a:moveTo>
                        <a:pt x="50591" y="1112791"/>
                      </a:moveTo>
                      <a:lnTo>
                        <a:pt x="1315397" y="382366"/>
                      </a:lnTo>
                      <a:cubicBezTo>
                        <a:pt x="1343856" y="366556"/>
                        <a:pt x="1365989" y="322287"/>
                        <a:pt x="1365989" y="284343"/>
                      </a:cubicBezTo>
                      <a:lnTo>
                        <a:pt x="1365989" y="44031"/>
                      </a:lnTo>
                      <a:cubicBezTo>
                        <a:pt x="1365989" y="6086"/>
                        <a:pt x="1343856" y="-9724"/>
                        <a:pt x="1315397" y="6086"/>
                      </a:cubicBezTo>
                      <a:lnTo>
                        <a:pt x="50591" y="736511"/>
                      </a:lnTo>
                      <a:cubicBezTo>
                        <a:pt x="22134" y="752321"/>
                        <a:pt x="0" y="796589"/>
                        <a:pt x="0" y="834534"/>
                      </a:cubicBezTo>
                      <a:lnTo>
                        <a:pt x="0" y="1074847"/>
                      </a:lnTo>
                      <a:cubicBezTo>
                        <a:pt x="0" y="1109629"/>
                        <a:pt x="22134" y="1128601"/>
                        <a:pt x="50591" y="1112791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4" name="Polyline: figure 463">
                  <a:extLst>
                    <a:ext uri="{FF2B5EF4-FFF2-40B4-BE49-F238E27FC236}">
                      <a16:creationId xmlns:a16="http://schemas.microsoft.com/office/drawing/2014/main" id="{90BC0489-FC03-436F-A4DB-E07B3C718276}"/>
                    </a:ext>
                  </a:extLst>
                </p:cNvPr>
                <p:cNvSpPr/>
                <p:nvPr/>
              </p:nvSpPr>
              <p:spPr>
                <a:xfrm>
                  <a:off x="21672127" y="8886195"/>
                  <a:ext cx="1242670" cy="946560"/>
                </a:xfrm>
                <a:custGeom>
                  <a:avLst/>
                  <a:gdLst>
                    <a:gd name="connsiteX0" fmla="*/ 25296 w 1242670"/>
                    <a:gd name="connsiteY0" fmla="*/ 942839 h 946560"/>
                    <a:gd name="connsiteX1" fmla="*/ 1217375 w 1242670"/>
                    <a:gd name="connsiteY1" fmla="*/ 253520 h 946560"/>
                    <a:gd name="connsiteX2" fmla="*/ 1242671 w 1242670"/>
                    <a:gd name="connsiteY2" fmla="*/ 202928 h 946560"/>
                    <a:gd name="connsiteX3" fmla="*/ 1242671 w 1242670"/>
                    <a:gd name="connsiteY3" fmla="*/ 22694 h 946560"/>
                    <a:gd name="connsiteX4" fmla="*/ 1217375 w 1242670"/>
                    <a:gd name="connsiteY4" fmla="*/ 3721 h 946560"/>
                    <a:gd name="connsiteX5" fmla="*/ 25296 w 1242670"/>
                    <a:gd name="connsiteY5" fmla="*/ 693040 h 946560"/>
                    <a:gd name="connsiteX6" fmla="*/ 0 w 1242670"/>
                    <a:gd name="connsiteY6" fmla="*/ 743632 h 946560"/>
                    <a:gd name="connsiteX7" fmla="*/ 0 w 1242670"/>
                    <a:gd name="connsiteY7" fmla="*/ 923868 h 946560"/>
                    <a:gd name="connsiteX8" fmla="*/ 25296 w 1242670"/>
                    <a:gd name="connsiteY8" fmla="*/ 942839 h 946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42670" h="946560">
                      <a:moveTo>
                        <a:pt x="25296" y="942839"/>
                      </a:moveTo>
                      <a:lnTo>
                        <a:pt x="1217375" y="253520"/>
                      </a:lnTo>
                      <a:cubicBezTo>
                        <a:pt x="1233185" y="244035"/>
                        <a:pt x="1242671" y="221900"/>
                        <a:pt x="1242671" y="202928"/>
                      </a:cubicBezTo>
                      <a:lnTo>
                        <a:pt x="1242671" y="22694"/>
                      </a:lnTo>
                      <a:cubicBezTo>
                        <a:pt x="1242671" y="3721"/>
                        <a:pt x="1230023" y="-5765"/>
                        <a:pt x="1217375" y="3721"/>
                      </a:cubicBezTo>
                      <a:lnTo>
                        <a:pt x="25296" y="693040"/>
                      </a:lnTo>
                      <a:cubicBezTo>
                        <a:pt x="9486" y="702527"/>
                        <a:pt x="0" y="724661"/>
                        <a:pt x="0" y="743632"/>
                      </a:cubicBezTo>
                      <a:lnTo>
                        <a:pt x="0" y="923868"/>
                      </a:lnTo>
                      <a:cubicBezTo>
                        <a:pt x="0" y="942839"/>
                        <a:pt x="9486" y="952325"/>
                        <a:pt x="25296" y="94283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5" name="Polyline: figure 464">
                  <a:extLst>
                    <a:ext uri="{FF2B5EF4-FFF2-40B4-BE49-F238E27FC236}">
                      <a16:creationId xmlns:a16="http://schemas.microsoft.com/office/drawing/2014/main" id="{64153738-B5EF-48F6-A447-8E916A706FF9}"/>
                    </a:ext>
                  </a:extLst>
                </p:cNvPr>
                <p:cNvSpPr/>
                <p:nvPr/>
              </p:nvSpPr>
              <p:spPr>
                <a:xfrm>
                  <a:off x="22617569" y="9015838"/>
                  <a:ext cx="227664" cy="178191"/>
                </a:xfrm>
                <a:custGeom>
                  <a:avLst/>
                  <a:gdLst>
                    <a:gd name="connsiteX0" fmla="*/ 25296 w 227664"/>
                    <a:gd name="connsiteY0" fmla="*/ 174470 h 178191"/>
                    <a:gd name="connsiteX1" fmla="*/ 202369 w 227664"/>
                    <a:gd name="connsiteY1" fmla="*/ 70123 h 178191"/>
                    <a:gd name="connsiteX2" fmla="*/ 227664 w 227664"/>
                    <a:gd name="connsiteY2" fmla="*/ 22693 h 178191"/>
                    <a:gd name="connsiteX3" fmla="*/ 227664 w 227664"/>
                    <a:gd name="connsiteY3" fmla="*/ 22693 h 178191"/>
                    <a:gd name="connsiteX4" fmla="*/ 202369 w 227664"/>
                    <a:gd name="connsiteY4" fmla="*/ 3721 h 178191"/>
                    <a:gd name="connsiteX5" fmla="*/ 25296 w 227664"/>
                    <a:gd name="connsiteY5" fmla="*/ 108068 h 178191"/>
                    <a:gd name="connsiteX6" fmla="*/ 0 w 227664"/>
                    <a:gd name="connsiteY6" fmla="*/ 155498 h 178191"/>
                    <a:gd name="connsiteX7" fmla="*/ 0 w 227664"/>
                    <a:gd name="connsiteY7" fmla="*/ 155498 h 178191"/>
                    <a:gd name="connsiteX8" fmla="*/ 25296 w 227664"/>
                    <a:gd name="connsiteY8" fmla="*/ 174470 h 1781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7664" h="178191">
                      <a:moveTo>
                        <a:pt x="25296" y="174470"/>
                      </a:moveTo>
                      <a:lnTo>
                        <a:pt x="202369" y="70123"/>
                      </a:lnTo>
                      <a:cubicBezTo>
                        <a:pt x="215017" y="60637"/>
                        <a:pt x="227664" y="41666"/>
                        <a:pt x="227664" y="22693"/>
                      </a:cubicBezTo>
                      <a:lnTo>
                        <a:pt x="227664" y="22693"/>
                      </a:lnTo>
                      <a:cubicBezTo>
                        <a:pt x="227664" y="3721"/>
                        <a:pt x="215017" y="-5765"/>
                        <a:pt x="202369" y="3721"/>
                      </a:cubicBezTo>
                      <a:lnTo>
                        <a:pt x="25296" y="108068"/>
                      </a:lnTo>
                      <a:cubicBezTo>
                        <a:pt x="12648" y="117554"/>
                        <a:pt x="0" y="136526"/>
                        <a:pt x="0" y="155498"/>
                      </a:cubicBezTo>
                      <a:lnTo>
                        <a:pt x="0" y="155498"/>
                      </a:lnTo>
                      <a:cubicBezTo>
                        <a:pt x="0" y="174470"/>
                        <a:pt x="9486" y="183956"/>
                        <a:pt x="25296" y="17447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6" name="Polyline: figure 465">
                  <a:extLst>
                    <a:ext uri="{FF2B5EF4-FFF2-40B4-BE49-F238E27FC236}">
                      <a16:creationId xmlns:a16="http://schemas.microsoft.com/office/drawing/2014/main" id="{3EE123E4-046D-4630-9328-FB133406303C}"/>
                    </a:ext>
                  </a:extLst>
                </p:cNvPr>
                <p:cNvSpPr/>
                <p:nvPr/>
              </p:nvSpPr>
              <p:spPr>
                <a:xfrm>
                  <a:off x="22456306" y="9166382"/>
                  <a:ext cx="107508" cy="142713"/>
                </a:xfrm>
                <a:custGeom>
                  <a:avLst/>
                  <a:gdLst>
                    <a:gd name="connsiteX0" fmla="*/ 0 w 107508"/>
                    <a:gd name="connsiteY0" fmla="*/ 102977 h 142713"/>
                    <a:gd name="connsiteX1" fmla="*/ 53755 w 107508"/>
                    <a:gd name="connsiteY1" fmla="*/ 134597 h 142713"/>
                    <a:gd name="connsiteX2" fmla="*/ 107508 w 107508"/>
                    <a:gd name="connsiteY2" fmla="*/ 39736 h 142713"/>
                    <a:gd name="connsiteX3" fmla="*/ 53755 w 107508"/>
                    <a:gd name="connsiteY3" fmla="*/ 8116 h 142713"/>
                    <a:gd name="connsiteX4" fmla="*/ 0 w 107508"/>
                    <a:gd name="connsiteY4" fmla="*/ 102977 h 1427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7508" h="142713">
                      <a:moveTo>
                        <a:pt x="0" y="102977"/>
                      </a:moveTo>
                      <a:cubicBezTo>
                        <a:pt x="0" y="137759"/>
                        <a:pt x="25296" y="153569"/>
                        <a:pt x="53755" y="134597"/>
                      </a:cubicBezTo>
                      <a:cubicBezTo>
                        <a:pt x="82213" y="115625"/>
                        <a:pt x="107508" y="74519"/>
                        <a:pt x="107508" y="39736"/>
                      </a:cubicBezTo>
                      <a:cubicBezTo>
                        <a:pt x="107508" y="4954"/>
                        <a:pt x="82213" y="-10856"/>
                        <a:pt x="53755" y="8116"/>
                      </a:cubicBezTo>
                      <a:cubicBezTo>
                        <a:pt x="25296" y="23926"/>
                        <a:pt x="0" y="68194"/>
                        <a:pt x="0" y="102977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7" name="Polyline: figure 466">
                  <a:extLst>
                    <a:ext uri="{FF2B5EF4-FFF2-40B4-BE49-F238E27FC236}">
                      <a16:creationId xmlns:a16="http://schemas.microsoft.com/office/drawing/2014/main" id="{ED3E4712-232F-4F18-B6CF-6373755B2E01}"/>
                    </a:ext>
                  </a:extLst>
                </p:cNvPr>
                <p:cNvSpPr/>
                <p:nvPr/>
              </p:nvSpPr>
              <p:spPr>
                <a:xfrm>
                  <a:off x="22244451" y="9337726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5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8" name="Polyline: figure 467">
                  <a:extLst>
                    <a:ext uri="{FF2B5EF4-FFF2-40B4-BE49-F238E27FC236}">
                      <a16:creationId xmlns:a16="http://schemas.microsoft.com/office/drawing/2014/main" id="{0009A316-1059-4E1B-9A34-AD5B41D48F85}"/>
                    </a:ext>
                  </a:extLst>
                </p:cNvPr>
                <p:cNvSpPr/>
                <p:nvPr/>
              </p:nvSpPr>
              <p:spPr>
                <a:xfrm>
                  <a:off x="22140105" y="9397805"/>
                  <a:ext cx="56915" cy="75118"/>
                </a:xfrm>
                <a:custGeom>
                  <a:avLst/>
                  <a:gdLst>
                    <a:gd name="connsiteX0" fmla="*/ 0 w 56915"/>
                    <a:gd name="connsiteY0" fmla="*/ 54951 h 75118"/>
                    <a:gd name="connsiteX1" fmla="*/ 28458 w 56915"/>
                    <a:gd name="connsiteY1" fmla="*/ 70761 h 75118"/>
                    <a:gd name="connsiteX2" fmla="*/ 56916 w 56915"/>
                    <a:gd name="connsiteY2" fmla="*/ 20168 h 75118"/>
                    <a:gd name="connsiteX3" fmla="*/ 28458 w 56915"/>
                    <a:gd name="connsiteY3" fmla="*/ 4358 h 75118"/>
                    <a:gd name="connsiteX4" fmla="*/ 0 w 56915"/>
                    <a:gd name="connsiteY4" fmla="*/ 54951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5" h="75118">
                      <a:moveTo>
                        <a:pt x="0" y="54951"/>
                      </a:moveTo>
                      <a:cubicBezTo>
                        <a:pt x="0" y="73922"/>
                        <a:pt x="12648" y="80247"/>
                        <a:pt x="28458" y="70761"/>
                      </a:cubicBezTo>
                      <a:cubicBezTo>
                        <a:pt x="44268" y="61275"/>
                        <a:pt x="56916" y="39141"/>
                        <a:pt x="56916" y="20168"/>
                      </a:cubicBezTo>
                      <a:cubicBezTo>
                        <a:pt x="56916" y="1196"/>
                        <a:pt x="44268" y="-5128"/>
                        <a:pt x="28458" y="4358"/>
                      </a:cubicBezTo>
                      <a:cubicBezTo>
                        <a:pt x="12648" y="13844"/>
                        <a:pt x="0" y="35978"/>
                        <a:pt x="0" y="54951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69" name="Polyline: figure 468">
                  <a:extLst>
                    <a:ext uri="{FF2B5EF4-FFF2-40B4-BE49-F238E27FC236}">
                      <a16:creationId xmlns:a16="http://schemas.microsoft.com/office/drawing/2014/main" id="{238A225E-ABEA-414A-A77D-124E039CA4D2}"/>
                    </a:ext>
                  </a:extLst>
                </p:cNvPr>
                <p:cNvSpPr/>
                <p:nvPr/>
              </p:nvSpPr>
              <p:spPr>
                <a:xfrm>
                  <a:off x="22038920" y="9457883"/>
                  <a:ext cx="56916" cy="75118"/>
                </a:xfrm>
                <a:custGeom>
                  <a:avLst/>
                  <a:gdLst>
                    <a:gd name="connsiteX0" fmla="*/ 0 w 56916"/>
                    <a:gd name="connsiteY0" fmla="*/ 54950 h 75118"/>
                    <a:gd name="connsiteX1" fmla="*/ 28459 w 56916"/>
                    <a:gd name="connsiteY1" fmla="*/ 70760 h 75118"/>
                    <a:gd name="connsiteX2" fmla="*/ 56917 w 56916"/>
                    <a:gd name="connsiteY2" fmla="*/ 20168 h 75118"/>
                    <a:gd name="connsiteX3" fmla="*/ 28459 w 56916"/>
                    <a:gd name="connsiteY3" fmla="*/ 4358 h 75118"/>
                    <a:gd name="connsiteX4" fmla="*/ 0 w 56916"/>
                    <a:gd name="connsiteY4" fmla="*/ 54950 h 75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916" h="75118">
                      <a:moveTo>
                        <a:pt x="0" y="54950"/>
                      </a:moveTo>
                      <a:cubicBezTo>
                        <a:pt x="0" y="73922"/>
                        <a:pt x="12649" y="80246"/>
                        <a:pt x="28459" y="70760"/>
                      </a:cubicBezTo>
                      <a:cubicBezTo>
                        <a:pt x="44269" y="61274"/>
                        <a:pt x="56917" y="39140"/>
                        <a:pt x="56917" y="20168"/>
                      </a:cubicBezTo>
                      <a:cubicBezTo>
                        <a:pt x="56917" y="1196"/>
                        <a:pt x="44269" y="-5128"/>
                        <a:pt x="28459" y="4358"/>
                      </a:cubicBezTo>
                      <a:cubicBezTo>
                        <a:pt x="12649" y="13844"/>
                        <a:pt x="0" y="35978"/>
                        <a:pt x="0" y="5495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0" name="Polyline: figure 469">
                  <a:extLst>
                    <a:ext uri="{FF2B5EF4-FFF2-40B4-BE49-F238E27FC236}">
                      <a16:creationId xmlns:a16="http://schemas.microsoft.com/office/drawing/2014/main" id="{684AF38A-6A42-4729-89EF-74BDFFDB8E16}"/>
                    </a:ext>
                  </a:extLst>
                </p:cNvPr>
                <p:cNvSpPr/>
                <p:nvPr/>
              </p:nvSpPr>
              <p:spPr>
                <a:xfrm>
                  <a:off x="21732205" y="9583079"/>
                  <a:ext cx="91698" cy="147252"/>
                </a:xfrm>
                <a:custGeom>
                  <a:avLst/>
                  <a:gdLst>
                    <a:gd name="connsiteX0" fmla="*/ 15810 w 91698"/>
                    <a:gd name="connsiteY0" fmla="*/ 144772 h 147252"/>
                    <a:gd name="connsiteX1" fmla="*/ 75888 w 91698"/>
                    <a:gd name="connsiteY1" fmla="*/ 109989 h 147252"/>
                    <a:gd name="connsiteX2" fmla="*/ 91698 w 91698"/>
                    <a:gd name="connsiteY2" fmla="*/ 78369 h 147252"/>
                    <a:gd name="connsiteX3" fmla="*/ 91698 w 91698"/>
                    <a:gd name="connsiteY3" fmla="*/ 15129 h 147252"/>
                    <a:gd name="connsiteX4" fmla="*/ 75888 w 91698"/>
                    <a:gd name="connsiteY4" fmla="*/ 2481 h 147252"/>
                    <a:gd name="connsiteX5" fmla="*/ 15810 w 91698"/>
                    <a:gd name="connsiteY5" fmla="*/ 37263 h 147252"/>
                    <a:gd name="connsiteX6" fmla="*/ 0 w 91698"/>
                    <a:gd name="connsiteY6" fmla="*/ 68883 h 147252"/>
                    <a:gd name="connsiteX7" fmla="*/ 0 w 91698"/>
                    <a:gd name="connsiteY7" fmla="*/ 132124 h 147252"/>
                    <a:gd name="connsiteX8" fmla="*/ 15810 w 91698"/>
                    <a:gd name="connsiteY8" fmla="*/ 144772 h 147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698" h="147252">
                      <a:moveTo>
                        <a:pt x="15810" y="144772"/>
                      </a:moveTo>
                      <a:lnTo>
                        <a:pt x="75888" y="109989"/>
                      </a:lnTo>
                      <a:cubicBezTo>
                        <a:pt x="85374" y="103665"/>
                        <a:pt x="91698" y="91017"/>
                        <a:pt x="91698" y="78369"/>
                      </a:cubicBezTo>
                      <a:lnTo>
                        <a:pt x="91698" y="15129"/>
                      </a:lnTo>
                      <a:cubicBezTo>
                        <a:pt x="91698" y="2481"/>
                        <a:pt x="85374" y="-3843"/>
                        <a:pt x="75888" y="2481"/>
                      </a:cubicBezTo>
                      <a:lnTo>
                        <a:pt x="15810" y="37263"/>
                      </a:lnTo>
                      <a:cubicBezTo>
                        <a:pt x="6323" y="43587"/>
                        <a:pt x="0" y="56235"/>
                        <a:pt x="0" y="68883"/>
                      </a:cubicBezTo>
                      <a:lnTo>
                        <a:pt x="0" y="132124"/>
                      </a:lnTo>
                      <a:cubicBezTo>
                        <a:pt x="0" y="144772"/>
                        <a:pt x="6323" y="151095"/>
                        <a:pt x="15810" y="144772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471" name="Polyline: figure 470">
              <a:extLst>
                <a:ext uri="{FF2B5EF4-FFF2-40B4-BE49-F238E27FC236}">
                  <a16:creationId xmlns:a16="http://schemas.microsoft.com/office/drawing/2014/main" id="{862F8094-7069-4BB7-BE1A-EF2D0DD38C21}"/>
                </a:ext>
              </a:extLst>
            </p:cNvPr>
            <p:cNvSpPr/>
            <p:nvPr/>
          </p:nvSpPr>
          <p:spPr>
            <a:xfrm>
              <a:off x="13239038" y="10553136"/>
              <a:ext cx="4471086" cy="2586526"/>
            </a:xfrm>
            <a:custGeom>
              <a:avLst/>
              <a:gdLst>
                <a:gd name="connsiteX0" fmla="*/ 3130393 w 4471086"/>
                <a:gd name="connsiteY0" fmla="*/ 2586527 h 2586526"/>
                <a:gd name="connsiteX1" fmla="*/ 3120907 w 4471086"/>
                <a:gd name="connsiteY1" fmla="*/ 2580203 h 2586526"/>
                <a:gd name="connsiteX2" fmla="*/ 0 w 4471086"/>
                <a:gd name="connsiteY2" fmla="*/ 771531 h 2586526"/>
                <a:gd name="connsiteX3" fmla="*/ 1337532 w 4471086"/>
                <a:gd name="connsiteY3" fmla="*/ 0 h 2586526"/>
                <a:gd name="connsiteX4" fmla="*/ 1347018 w 4471086"/>
                <a:gd name="connsiteY4" fmla="*/ 6324 h 2586526"/>
                <a:gd name="connsiteX5" fmla="*/ 4471087 w 4471086"/>
                <a:gd name="connsiteY5" fmla="*/ 1814995 h 2586526"/>
                <a:gd name="connsiteX6" fmla="*/ 3130393 w 4471086"/>
                <a:gd name="connsiteY6" fmla="*/ 2586527 h 2586526"/>
                <a:gd name="connsiteX7" fmla="*/ 72726 w 4471086"/>
                <a:gd name="connsiteY7" fmla="*/ 771531 h 2586526"/>
                <a:gd name="connsiteX8" fmla="*/ 3130393 w 4471086"/>
                <a:gd name="connsiteY8" fmla="*/ 2545421 h 2586526"/>
                <a:gd name="connsiteX9" fmla="*/ 4395199 w 4471086"/>
                <a:gd name="connsiteY9" fmla="*/ 1814995 h 2586526"/>
                <a:gd name="connsiteX10" fmla="*/ 1334370 w 4471086"/>
                <a:gd name="connsiteY10" fmla="*/ 41106 h 2586526"/>
                <a:gd name="connsiteX11" fmla="*/ 72726 w 4471086"/>
                <a:gd name="connsiteY11" fmla="*/ 771531 h 2586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71086" h="2586526">
                  <a:moveTo>
                    <a:pt x="3130393" y="2586527"/>
                  </a:moveTo>
                  <a:lnTo>
                    <a:pt x="3120907" y="2580203"/>
                  </a:lnTo>
                  <a:lnTo>
                    <a:pt x="0" y="771531"/>
                  </a:lnTo>
                  <a:lnTo>
                    <a:pt x="1337532" y="0"/>
                  </a:lnTo>
                  <a:lnTo>
                    <a:pt x="1347018" y="6324"/>
                  </a:lnTo>
                  <a:lnTo>
                    <a:pt x="4471087" y="1814995"/>
                  </a:lnTo>
                  <a:lnTo>
                    <a:pt x="3130393" y="2586527"/>
                  </a:lnTo>
                  <a:close/>
                  <a:moveTo>
                    <a:pt x="72726" y="771531"/>
                  </a:moveTo>
                  <a:lnTo>
                    <a:pt x="3130393" y="2545421"/>
                  </a:lnTo>
                  <a:lnTo>
                    <a:pt x="4395199" y="1814995"/>
                  </a:lnTo>
                  <a:lnTo>
                    <a:pt x="1334370" y="41106"/>
                  </a:lnTo>
                  <a:lnTo>
                    <a:pt x="72726" y="771531"/>
                  </a:lnTo>
                  <a:close/>
                </a:path>
              </a:pathLst>
            </a:custGeom>
            <a:solidFill>
              <a:srgbClr val="a688fc"/>
            </a:solidFill>
            <a:ln w="3161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472" name="Polyline: figure 471">
              <a:extLst>
                <a:ext uri="{FF2B5EF4-FFF2-40B4-BE49-F238E27FC236}">
                  <a16:creationId xmlns:a16="http://schemas.microsoft.com/office/drawing/2014/main" id="{CA2850EF-352A-4928-9647-6DE753A28D0A}"/>
                </a:ext>
              </a:extLst>
            </p:cNvPr>
            <p:cNvSpPr/>
            <p:nvPr/>
          </p:nvSpPr>
          <p:spPr>
            <a:xfrm rot="-1798807">
              <a:off x="16132628" y="10445546"/>
              <a:ext cx="3354900" cy="34782"/>
            </a:xfrm>
            <a:custGeom>
              <a:avLst/>
              <a:gdLst>
                <a:gd name="connsiteX0" fmla="*/ 0 w 3354900"/>
                <a:gd name="connsiteY0" fmla="*/ 0 h 34782"/>
                <a:gd name="connsiteX1" fmla="*/ 3354901 w 3354900"/>
                <a:gd name="connsiteY1" fmla="*/ 0 h 34782"/>
                <a:gd name="connsiteX2" fmla="*/ 3354901 w 3354900"/>
                <a:gd name="connsiteY2" fmla="*/ 34782 h 34782"/>
                <a:gd name="connsiteX3" fmla="*/ 0 w 3354900"/>
                <a:gd name="connsiteY3" fmla="*/ 34782 h 3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4900" h="34782">
                  <a:moveTo>
                    <a:pt x="0" y="0"/>
                  </a:moveTo>
                  <a:lnTo>
                    <a:pt x="3354901" y="0"/>
                  </a:lnTo>
                  <a:lnTo>
                    <a:pt x="3354901" y="34782"/>
                  </a:lnTo>
                  <a:lnTo>
                    <a:pt x="0" y="34782"/>
                  </a:lnTo>
                  <a:close/>
                </a:path>
              </a:pathLst>
            </a:custGeom>
            <a:solidFill>
              <a:srgbClr val="a688fc"/>
            </a:solidFill>
            <a:ln w="3161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473" name="Drawing 59">
              <a:extLst>
                <a:ext uri="{FF2B5EF4-FFF2-40B4-BE49-F238E27FC236}">
                  <a16:creationId xmlns:a16="http://schemas.microsoft.com/office/drawing/2014/main" id="{568B0BD3-97B0-4EAD-A6B5-41C7B9166F8F}"/>
                </a:ext>
              </a:extLst>
            </p:cNvPr>
            <p:cNvGrpSpPr/>
            <p:nvPr/>
          </p:nvGrpSpPr>
          <p:grpSpPr>
            <a:xfrm>
              <a:off x="13684881" y="7150173"/>
              <a:ext cx="4177019" cy="5266184"/>
              <a:chOff x="13684881" y="7150173"/>
              <a:chExt cx="4177019" cy="5266184"/>
            </a:xfrm>
            <a:solidFill>
              <a:srgbClr val="000000"/>
            </a:solidFill>
          </p:grpSpPr>
          <p:grpSp>
            <p:nvGrpSpPr>
              <p:cNvPr id="474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3684881" y="7150173"/>
                <a:ext cx="4177019" cy="5266184"/>
                <a:chOff x="13684881" y="7150173"/>
                <a:chExt cx="4177019" cy="5266184"/>
              </a:xfrm>
              <a:solidFill>
                <a:srgbClr val="000000"/>
              </a:solidFill>
            </p:grpSpPr>
            <p:grpSp>
              <p:nvGrpSpPr>
                <p:cNvPr id="475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4892770" y="10673655"/>
                  <a:ext cx="1274291" cy="1548233"/>
                  <a:chOff x="14892770" y="10673655"/>
                  <a:chExt cx="1274291" cy="1548233"/>
                </a:xfrm>
                <a:solidFill>
                  <a:srgbClr val="000000"/>
                </a:solidFill>
              </p:grpSpPr>
              <p:grpSp>
                <p:nvGrpSpPr>
                  <p:cNvPr id="476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4892770" y="11375259"/>
                    <a:ext cx="1274291" cy="846629"/>
                    <a:chOff x="14892770" y="11375259"/>
                    <a:chExt cx="1274291" cy="846629"/>
                  </a:xfrm>
                  <a:solidFill>
                    <a:srgbClr val="000000"/>
                  </a:solidFill>
                </p:grpSpPr>
                <p:sp>
                  <p:nvSpPr>
                    <p:cNvPr id="477" name="Polyline: figure 476">
                      <a:extLst>
                        <a:ext uri="{FF2B5EF4-FFF2-40B4-BE49-F238E27FC236}">
                          <a16:creationId xmlns:a16="http://schemas.microsoft.com/office/drawing/2014/main" id="{8A7B60D0-9E85-4CE1-8A77-6FFCF30FFA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92770" y="11489882"/>
                      <a:ext cx="1274291" cy="732005"/>
                    </a:xfrm>
                    <a:custGeom>
                      <a:avLst/>
                      <a:gdLst>
                        <a:gd name="connsiteX0" fmla="*/ 1274291 w 1274291"/>
                        <a:gd name="connsiteY0" fmla="*/ 362841 h 732005"/>
                        <a:gd name="connsiteX1" fmla="*/ 1274291 w 1274291"/>
                        <a:gd name="connsiteY1" fmla="*/ 249009 h 732005"/>
                        <a:gd name="connsiteX2" fmla="*/ 1239509 w 1274291"/>
                        <a:gd name="connsiteY2" fmla="*/ 249009 h 732005"/>
                        <a:gd name="connsiteX3" fmla="*/ 1087733 w 1274291"/>
                        <a:gd name="connsiteY3" fmla="*/ 106718 h 732005"/>
                        <a:gd name="connsiteX4" fmla="*/ 186559 w 1274291"/>
                        <a:gd name="connsiteY4" fmla="*/ 106718 h 732005"/>
                        <a:gd name="connsiteX5" fmla="*/ 34782 w 1274291"/>
                        <a:gd name="connsiteY5" fmla="*/ 249009 h 732005"/>
                        <a:gd name="connsiteX6" fmla="*/ 0 w 1274291"/>
                        <a:gd name="connsiteY6" fmla="*/ 249009 h 732005"/>
                        <a:gd name="connsiteX7" fmla="*/ 0 w 1274291"/>
                        <a:gd name="connsiteY7" fmla="*/ 362841 h 732005"/>
                        <a:gd name="connsiteX8" fmla="*/ 0 w 1274291"/>
                        <a:gd name="connsiteY8" fmla="*/ 362841 h 732005"/>
                        <a:gd name="connsiteX9" fmla="*/ 186559 w 1274291"/>
                        <a:gd name="connsiteY9" fmla="*/ 625288 h 732005"/>
                        <a:gd name="connsiteX10" fmla="*/ 1087733 w 1274291"/>
                        <a:gd name="connsiteY10" fmla="*/ 625288 h 732005"/>
                        <a:gd name="connsiteX11" fmla="*/ 1274291 w 1274291"/>
                        <a:gd name="connsiteY11" fmla="*/ 362841 h 7320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1274291" h="732005">
                          <a:moveTo>
                            <a:pt x="1274291" y="362841"/>
                          </a:moveTo>
                          <a:lnTo>
                            <a:pt x="1274291" y="249009"/>
                          </a:lnTo>
                          <a:lnTo>
                            <a:pt x="1239509" y="249009"/>
                          </a:lnTo>
                          <a:cubicBezTo>
                            <a:pt x="1207889" y="195254"/>
                            <a:pt x="1157297" y="147824"/>
                            <a:pt x="1087733" y="106718"/>
                          </a:cubicBezTo>
                          <a:cubicBezTo>
                            <a:pt x="837934" y="-35573"/>
                            <a:pt x="436358" y="-35573"/>
                            <a:pt x="186559" y="106718"/>
                          </a:cubicBezTo>
                          <a:cubicBezTo>
                            <a:pt x="113833" y="147824"/>
                            <a:pt x="63240" y="198416"/>
                            <a:pt x="34782" y="249009"/>
                          </a:cubicBezTo>
                          <a:lnTo>
                            <a:pt x="0" y="249009"/>
                          </a:lnTo>
                          <a:lnTo>
                            <a:pt x="0" y="362841"/>
                          </a:lnTo>
                          <a:lnTo>
                            <a:pt x="0" y="362841"/>
                          </a:lnTo>
                          <a:cubicBezTo>
                            <a:pt x="0" y="457702"/>
                            <a:pt x="60078" y="552562"/>
                            <a:pt x="186559" y="625288"/>
                          </a:cubicBezTo>
                          <a:cubicBezTo>
                            <a:pt x="436358" y="767579"/>
                            <a:pt x="837934" y="767579"/>
                            <a:pt x="1087733" y="625288"/>
                          </a:cubicBezTo>
                          <a:cubicBezTo>
                            <a:pt x="1214213" y="552562"/>
                            <a:pt x="1274291" y="457702"/>
                            <a:pt x="1274291" y="362841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78" name="Polyline: figure 477">
                      <a:extLst>
                        <a:ext uri="{FF2B5EF4-FFF2-40B4-BE49-F238E27FC236}">
                          <a16:creationId xmlns:a16="http://schemas.microsoft.com/office/drawing/2014/main" id="{7A73EA3D-FE7F-4C86-B3F1-9F5F836F0E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161541" y="11488313"/>
                      <a:ext cx="1005520" cy="728820"/>
                    </a:xfrm>
                    <a:custGeom>
                      <a:avLst/>
                      <a:gdLst>
                        <a:gd name="connsiteX0" fmla="*/ 818961 w 1005520"/>
                        <a:gd name="connsiteY0" fmla="*/ 108288 h 728820"/>
                        <a:gd name="connsiteX1" fmla="*/ 0 w 1005520"/>
                        <a:gd name="connsiteY1" fmla="*/ 67181 h 728820"/>
                        <a:gd name="connsiteX2" fmla="*/ 0 w 1005520"/>
                        <a:gd name="connsiteY2" fmla="*/ 661640 h 728820"/>
                        <a:gd name="connsiteX3" fmla="*/ 818961 w 1005520"/>
                        <a:gd name="connsiteY3" fmla="*/ 620533 h 728820"/>
                        <a:gd name="connsiteX4" fmla="*/ 1005520 w 1005520"/>
                        <a:gd name="connsiteY4" fmla="*/ 361249 h 728820"/>
                        <a:gd name="connsiteX5" fmla="*/ 1005520 w 1005520"/>
                        <a:gd name="connsiteY5" fmla="*/ 247416 h 728820"/>
                        <a:gd name="connsiteX6" fmla="*/ 970738 w 1005520"/>
                        <a:gd name="connsiteY6" fmla="*/ 247416 h 728820"/>
                        <a:gd name="connsiteX7" fmla="*/ 818961 w 1005520"/>
                        <a:gd name="connsiteY7" fmla="*/ 108288 h 7288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005520" h="728820">
                          <a:moveTo>
                            <a:pt x="818961" y="108288"/>
                          </a:moveTo>
                          <a:cubicBezTo>
                            <a:pt x="597620" y="-21355"/>
                            <a:pt x="249799" y="-34003"/>
                            <a:pt x="0" y="67181"/>
                          </a:cubicBezTo>
                          <a:lnTo>
                            <a:pt x="0" y="661640"/>
                          </a:lnTo>
                          <a:cubicBezTo>
                            <a:pt x="249799" y="762824"/>
                            <a:pt x="594458" y="750176"/>
                            <a:pt x="818961" y="620533"/>
                          </a:cubicBezTo>
                          <a:cubicBezTo>
                            <a:pt x="942280" y="547807"/>
                            <a:pt x="1005520" y="456109"/>
                            <a:pt x="1005520" y="361249"/>
                          </a:cubicBezTo>
                          <a:lnTo>
                            <a:pt x="1005520" y="247416"/>
                          </a:lnTo>
                          <a:lnTo>
                            <a:pt x="970738" y="247416"/>
                          </a:lnTo>
                          <a:cubicBezTo>
                            <a:pt x="942280" y="199986"/>
                            <a:pt x="891688" y="149393"/>
                            <a:pt x="818961" y="108288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79" name="Polyline: figure 478">
                      <a:extLst>
                        <a:ext uri="{FF2B5EF4-FFF2-40B4-BE49-F238E27FC236}">
                          <a16:creationId xmlns:a16="http://schemas.microsoft.com/office/drawing/2014/main" id="{0CAF7EDE-9987-445D-8643-90634F29B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95932" y="11375259"/>
                      <a:ext cx="1271129" cy="733587"/>
                    </a:xfrm>
                    <a:custGeom>
                      <a:avLst/>
                      <a:gdLst>
                        <a:gd name="connsiteX0" fmla="*/ 1271129 w 1271129"/>
                        <a:gd name="connsiteY0" fmla="*/ 366794 h 733587"/>
                        <a:gd name="connsiteX1" fmla="*/ 635565 w 1271129"/>
                        <a:gd name="connsiteY1" fmla="*/ 733588 h 733587"/>
                        <a:gd name="connsiteX2" fmla="*/ 0 w 1271129"/>
                        <a:gd name="connsiteY2" fmla="*/ 366794 h 733587"/>
                        <a:gd name="connsiteX3" fmla="*/ 635565 w 1271129"/>
                        <a:gd name="connsiteY3" fmla="*/ 0 h 733587"/>
                        <a:gd name="connsiteX4" fmla="*/ 1271129 w 1271129"/>
                        <a:gd name="connsiteY4" fmla="*/ 366794 h 7335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71129" h="733587">
                          <a:moveTo>
                            <a:pt x="1271129" y="366794"/>
                          </a:moveTo>
                          <a:cubicBezTo>
                            <a:pt x="1271129" y="569368"/>
                            <a:pt x="986577" y="733588"/>
                            <a:pt x="635565" y="733588"/>
                          </a:cubicBezTo>
                          <a:cubicBezTo>
                            <a:pt x="284552" y="733588"/>
                            <a:pt x="0" y="569368"/>
                            <a:pt x="0" y="366794"/>
                          </a:cubicBezTo>
                          <a:cubicBezTo>
                            <a:pt x="0" y="164220"/>
                            <a:pt x="284552" y="0"/>
                            <a:pt x="635565" y="0"/>
                          </a:cubicBezTo>
                          <a:cubicBezTo>
                            <a:pt x="986577" y="0"/>
                            <a:pt x="1271129" y="164220"/>
                            <a:pt x="1271129" y="366794"/>
                          </a:cubicBezTo>
                          <a:close/>
                        </a:path>
                      </a:pathLst>
                    </a:custGeom>
                    <a:solidFill>
                      <a:srgbClr val="8422f4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480" name="Drawing 59">
                    <a:extLst>
                      <a:ext uri="{FF2B5EF4-FFF2-40B4-BE49-F238E27FC236}">
                        <a16:creationId xmlns:a16="http://schemas.microsoft.com/office/drawing/2014/main" id="{568B0BD3-97B0-4EAD-A6B5-41C7B9166F8F}"/>
                      </a:ext>
                    </a:extLst>
                  </p:cNvPr>
                  <p:cNvGrpSpPr/>
                  <p:nvPr/>
                </p:nvGrpSpPr>
                <p:grpSpPr>
                  <a:xfrm>
                    <a:off x="15442961" y="10673655"/>
                    <a:ext cx="519346" cy="1088278"/>
                    <a:chOff x="15442961" y="10673655"/>
                    <a:chExt cx="519346" cy="1088278"/>
                  </a:xfrm>
                  <a:solidFill>
                    <a:srgbClr val="000000"/>
                  </a:solidFill>
                </p:grpSpPr>
                <p:sp>
                  <p:nvSpPr>
                    <p:cNvPr id="481" name="Polyline: figure 480">
                      <a:extLst>
                        <a:ext uri="{FF2B5EF4-FFF2-40B4-BE49-F238E27FC236}">
                          <a16:creationId xmlns:a16="http://schemas.microsoft.com/office/drawing/2014/main" id="{75F0B609-FF2B-4B6F-B545-64A1C71573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2961" y="10711237"/>
                      <a:ext cx="516021" cy="1050696"/>
                    </a:xfrm>
                    <a:custGeom>
                      <a:avLst/>
                      <a:gdLst>
                        <a:gd name="connsiteX0" fmla="*/ 496436 w 516021"/>
                        <a:gd name="connsiteY0" fmla="*/ 1037140 h 1050696"/>
                        <a:gd name="connsiteX1" fmla="*/ 404738 w 516021"/>
                        <a:gd name="connsiteY1" fmla="*/ 1040302 h 1050696"/>
                        <a:gd name="connsiteX2" fmla="*/ 15810 w 516021"/>
                        <a:gd name="connsiteY2" fmla="*/ 818961 h 1050696"/>
                        <a:gd name="connsiteX3" fmla="*/ 0 w 516021"/>
                        <a:gd name="connsiteY3" fmla="*/ 796827 h 1050696"/>
                        <a:gd name="connsiteX4" fmla="*/ 0 w 516021"/>
                        <a:gd name="connsiteY4" fmla="*/ 796827 h 1050696"/>
                        <a:gd name="connsiteX5" fmla="*/ 0 w 516021"/>
                        <a:gd name="connsiteY5" fmla="*/ 0 h 1050696"/>
                        <a:gd name="connsiteX6" fmla="*/ 515408 w 516021"/>
                        <a:gd name="connsiteY6" fmla="*/ 218179 h 1050696"/>
                        <a:gd name="connsiteX7" fmla="*/ 515408 w 516021"/>
                        <a:gd name="connsiteY7" fmla="*/ 1008682 h 1050696"/>
                        <a:gd name="connsiteX8" fmla="*/ 515408 w 516021"/>
                        <a:gd name="connsiteY8" fmla="*/ 1011844 h 1050696"/>
                        <a:gd name="connsiteX9" fmla="*/ 515408 w 516021"/>
                        <a:gd name="connsiteY9" fmla="*/ 1011844 h 1050696"/>
                        <a:gd name="connsiteX10" fmla="*/ 515408 w 516021"/>
                        <a:gd name="connsiteY10" fmla="*/ 1011844 h 1050696"/>
                        <a:gd name="connsiteX11" fmla="*/ 496436 w 516021"/>
                        <a:gd name="connsiteY11" fmla="*/ 1037140 h 10506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516021" h="1050696">
                          <a:moveTo>
                            <a:pt x="496436" y="1037140"/>
                          </a:moveTo>
                          <a:cubicBezTo>
                            <a:pt x="471140" y="1052950"/>
                            <a:pt x="430034" y="1056112"/>
                            <a:pt x="404738" y="1040302"/>
                          </a:cubicBezTo>
                          <a:lnTo>
                            <a:pt x="15810" y="818961"/>
                          </a:lnTo>
                          <a:cubicBezTo>
                            <a:pt x="6324" y="812637"/>
                            <a:pt x="0" y="806313"/>
                            <a:pt x="0" y="796827"/>
                          </a:cubicBezTo>
                          <a:lnTo>
                            <a:pt x="0" y="796827"/>
                          </a:lnTo>
                          <a:lnTo>
                            <a:pt x="0" y="0"/>
                          </a:lnTo>
                          <a:lnTo>
                            <a:pt x="515408" y="218179"/>
                          </a:lnTo>
                          <a:lnTo>
                            <a:pt x="515408" y="1008682"/>
                          </a:lnTo>
                          <a:cubicBezTo>
                            <a:pt x="515408" y="1008682"/>
                            <a:pt x="515408" y="1011844"/>
                            <a:pt x="515408" y="1011844"/>
                          </a:cubicBezTo>
                          <a:lnTo>
                            <a:pt x="515408" y="1011844"/>
                          </a:lnTo>
                          <a:lnTo>
                            <a:pt x="515408" y="1011844"/>
                          </a:lnTo>
                          <a:cubicBezTo>
                            <a:pt x="518570" y="1018168"/>
                            <a:pt x="509084" y="1030817"/>
                            <a:pt x="496436" y="1037140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82" name="Polyline: figure 481">
                      <a:extLst>
                        <a:ext uri="{FF2B5EF4-FFF2-40B4-BE49-F238E27FC236}">
                          <a16:creationId xmlns:a16="http://schemas.microsoft.com/office/drawing/2014/main" id="{EC93B9B7-501A-42D5-9D1C-17CCAB3F0B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6123" y="10957873"/>
                      <a:ext cx="515408" cy="651374"/>
                    </a:xfrm>
                    <a:custGeom>
                      <a:avLst/>
                      <a:gdLst>
                        <a:gd name="connsiteX0" fmla="*/ 0 w 515408"/>
                        <a:gd name="connsiteY0" fmla="*/ 44268 h 651374"/>
                        <a:gd name="connsiteX1" fmla="*/ 0 w 515408"/>
                        <a:gd name="connsiteY1" fmla="*/ 354146 h 651374"/>
                        <a:gd name="connsiteX2" fmla="*/ 515408 w 515408"/>
                        <a:gd name="connsiteY2" fmla="*/ 651375 h 651374"/>
                        <a:gd name="connsiteX3" fmla="*/ 515408 w 515408"/>
                        <a:gd name="connsiteY3" fmla="*/ 256123 h 651374"/>
                        <a:gd name="connsiteX4" fmla="*/ 72726 w 515408"/>
                        <a:gd name="connsiteY4" fmla="*/ 0 h 6513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15408" h="651374">
                          <a:moveTo>
                            <a:pt x="0" y="44268"/>
                          </a:moveTo>
                          <a:lnTo>
                            <a:pt x="0" y="354146"/>
                          </a:lnTo>
                          <a:lnTo>
                            <a:pt x="515408" y="651375"/>
                          </a:lnTo>
                          <a:lnTo>
                            <a:pt x="515408" y="256123"/>
                          </a:lnTo>
                          <a:lnTo>
                            <a:pt x="72726" y="0"/>
                          </a:ln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83" name="Polyline: figure 482">
                      <a:extLst>
                        <a:ext uri="{FF2B5EF4-FFF2-40B4-BE49-F238E27FC236}">
                          <a16:creationId xmlns:a16="http://schemas.microsoft.com/office/drawing/2014/main" id="{43B95C9A-FA7C-4492-B523-1B4A5D2DF4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891967" y="10897795"/>
                      <a:ext cx="69564" cy="863229"/>
                    </a:xfrm>
                    <a:custGeom>
                      <a:avLst/>
                      <a:gdLst>
                        <a:gd name="connsiteX0" fmla="*/ 69564 w 69564"/>
                        <a:gd name="connsiteY0" fmla="*/ 28458 h 863229"/>
                        <a:gd name="connsiteX1" fmla="*/ 69564 w 69564"/>
                        <a:gd name="connsiteY1" fmla="*/ 818961 h 863229"/>
                        <a:gd name="connsiteX2" fmla="*/ 69564 w 69564"/>
                        <a:gd name="connsiteY2" fmla="*/ 822123 h 863229"/>
                        <a:gd name="connsiteX3" fmla="*/ 69564 w 69564"/>
                        <a:gd name="connsiteY3" fmla="*/ 822123 h 863229"/>
                        <a:gd name="connsiteX4" fmla="*/ 69564 w 69564"/>
                        <a:gd name="connsiteY4" fmla="*/ 822123 h 863229"/>
                        <a:gd name="connsiteX5" fmla="*/ 47430 w 69564"/>
                        <a:gd name="connsiteY5" fmla="*/ 850581 h 863229"/>
                        <a:gd name="connsiteX6" fmla="*/ 3162 w 69564"/>
                        <a:gd name="connsiteY6" fmla="*/ 863229 h 863229"/>
                        <a:gd name="connsiteX7" fmla="*/ 0 w 69564"/>
                        <a:gd name="connsiteY7" fmla="*/ 0 h 863229"/>
                        <a:gd name="connsiteX8" fmla="*/ 69564 w 69564"/>
                        <a:gd name="connsiteY8" fmla="*/ 28458 h 86322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69564" h="863229">
                          <a:moveTo>
                            <a:pt x="69564" y="28458"/>
                          </a:moveTo>
                          <a:lnTo>
                            <a:pt x="69564" y="818961"/>
                          </a:lnTo>
                          <a:cubicBezTo>
                            <a:pt x="69564" y="818961"/>
                            <a:pt x="69564" y="822123"/>
                            <a:pt x="69564" y="822123"/>
                          </a:cubicBezTo>
                          <a:lnTo>
                            <a:pt x="69564" y="822123"/>
                          </a:lnTo>
                          <a:lnTo>
                            <a:pt x="69564" y="822123"/>
                          </a:lnTo>
                          <a:cubicBezTo>
                            <a:pt x="69564" y="831609"/>
                            <a:pt x="60078" y="841096"/>
                            <a:pt x="47430" y="850581"/>
                          </a:cubicBezTo>
                          <a:cubicBezTo>
                            <a:pt x="34782" y="856906"/>
                            <a:pt x="18972" y="863229"/>
                            <a:pt x="3162" y="863229"/>
                          </a:cubicBezTo>
                          <a:lnTo>
                            <a:pt x="0" y="0"/>
                          </a:lnTo>
                          <a:lnTo>
                            <a:pt x="69564" y="28458"/>
                          </a:ln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84" name="Polyline: figure 483">
                      <a:extLst>
                        <a:ext uri="{FF2B5EF4-FFF2-40B4-BE49-F238E27FC236}">
                          <a16:creationId xmlns:a16="http://schemas.microsoft.com/office/drawing/2014/main" id="{3F6850D2-F0B3-4EEC-907D-6C6F3BD322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3969" y="10673655"/>
                      <a:ext cx="516553" cy="296504"/>
                    </a:xfrm>
                    <a:custGeom>
                      <a:avLst/>
                      <a:gdLst>
                        <a:gd name="connsiteX0" fmla="*/ 501752 w 516553"/>
                        <a:gd name="connsiteY0" fmla="*/ 230465 h 296504"/>
                        <a:gd name="connsiteX1" fmla="*/ 112824 w 516553"/>
                        <a:gd name="connsiteY1" fmla="*/ 9124 h 296504"/>
                        <a:gd name="connsiteX2" fmla="*/ 21126 w 516553"/>
                        <a:gd name="connsiteY2" fmla="*/ 12286 h 296504"/>
                        <a:gd name="connsiteX3" fmla="*/ 21126 w 516553"/>
                        <a:gd name="connsiteY3" fmla="*/ 12286 h 296504"/>
                        <a:gd name="connsiteX4" fmla="*/ 14802 w 516553"/>
                        <a:gd name="connsiteY4" fmla="*/ 66040 h 296504"/>
                        <a:gd name="connsiteX5" fmla="*/ 403729 w 516553"/>
                        <a:gd name="connsiteY5" fmla="*/ 287381 h 296504"/>
                        <a:gd name="connsiteX6" fmla="*/ 495428 w 516553"/>
                        <a:gd name="connsiteY6" fmla="*/ 284219 h 296504"/>
                        <a:gd name="connsiteX7" fmla="*/ 495428 w 516553"/>
                        <a:gd name="connsiteY7" fmla="*/ 284219 h 296504"/>
                        <a:gd name="connsiteX8" fmla="*/ 501752 w 516553"/>
                        <a:gd name="connsiteY8" fmla="*/ 230465 h 2965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16553" h="296504">
                          <a:moveTo>
                            <a:pt x="501752" y="230465"/>
                          </a:moveTo>
                          <a:lnTo>
                            <a:pt x="112824" y="9124"/>
                          </a:lnTo>
                          <a:cubicBezTo>
                            <a:pt x="90690" y="-3524"/>
                            <a:pt x="49584" y="-3524"/>
                            <a:pt x="21126" y="12286"/>
                          </a:cubicBezTo>
                          <a:lnTo>
                            <a:pt x="21126" y="12286"/>
                          </a:lnTo>
                          <a:cubicBezTo>
                            <a:pt x="-4170" y="28096"/>
                            <a:pt x="-7332" y="50230"/>
                            <a:pt x="14802" y="66040"/>
                          </a:cubicBezTo>
                          <a:lnTo>
                            <a:pt x="403729" y="287381"/>
                          </a:lnTo>
                          <a:cubicBezTo>
                            <a:pt x="425863" y="300029"/>
                            <a:pt x="466970" y="300029"/>
                            <a:pt x="495428" y="284219"/>
                          </a:cubicBezTo>
                          <a:lnTo>
                            <a:pt x="495428" y="284219"/>
                          </a:lnTo>
                          <a:cubicBezTo>
                            <a:pt x="520724" y="265247"/>
                            <a:pt x="523886" y="243113"/>
                            <a:pt x="501752" y="230465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85" name="Polyline: figure 484">
                      <a:extLst>
                        <a:ext uri="{FF2B5EF4-FFF2-40B4-BE49-F238E27FC236}">
                          <a16:creationId xmlns:a16="http://schemas.microsoft.com/office/drawing/2014/main" id="{F077D3DE-C656-4B73-AF77-9B0271AFD4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2961" y="10720722"/>
                      <a:ext cx="519346" cy="252961"/>
                    </a:xfrm>
                    <a:custGeom>
                      <a:avLst/>
                      <a:gdLst>
                        <a:gd name="connsiteX0" fmla="*/ 404738 w 519346"/>
                        <a:gd name="connsiteY0" fmla="*/ 243475 h 252961"/>
                        <a:gd name="connsiteX1" fmla="*/ 15810 w 519346"/>
                        <a:gd name="connsiteY1" fmla="*/ 22134 h 252961"/>
                        <a:gd name="connsiteX2" fmla="*/ 0 w 519346"/>
                        <a:gd name="connsiteY2" fmla="*/ 0 h 252961"/>
                        <a:gd name="connsiteX3" fmla="*/ 15810 w 519346"/>
                        <a:gd name="connsiteY3" fmla="*/ 18972 h 252961"/>
                        <a:gd name="connsiteX4" fmla="*/ 404738 w 519346"/>
                        <a:gd name="connsiteY4" fmla="*/ 240313 h 252961"/>
                        <a:gd name="connsiteX5" fmla="*/ 496436 w 519346"/>
                        <a:gd name="connsiteY5" fmla="*/ 237151 h 252961"/>
                        <a:gd name="connsiteX6" fmla="*/ 496436 w 519346"/>
                        <a:gd name="connsiteY6" fmla="*/ 237151 h 252961"/>
                        <a:gd name="connsiteX7" fmla="*/ 518570 w 519346"/>
                        <a:gd name="connsiteY7" fmla="*/ 208693 h 252961"/>
                        <a:gd name="connsiteX8" fmla="*/ 496436 w 519346"/>
                        <a:gd name="connsiteY8" fmla="*/ 243475 h 252961"/>
                        <a:gd name="connsiteX9" fmla="*/ 496436 w 519346"/>
                        <a:gd name="connsiteY9" fmla="*/ 243475 h 252961"/>
                        <a:gd name="connsiteX10" fmla="*/ 404738 w 519346"/>
                        <a:gd name="connsiteY10" fmla="*/ 243475 h 2529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519346" h="252961">
                          <a:moveTo>
                            <a:pt x="404738" y="243475"/>
                          </a:moveTo>
                          <a:lnTo>
                            <a:pt x="15810" y="22134"/>
                          </a:lnTo>
                          <a:cubicBezTo>
                            <a:pt x="6324" y="15810"/>
                            <a:pt x="0" y="6324"/>
                            <a:pt x="0" y="0"/>
                          </a:cubicBezTo>
                          <a:cubicBezTo>
                            <a:pt x="3162" y="6324"/>
                            <a:pt x="6324" y="12648"/>
                            <a:pt x="15810" y="18972"/>
                          </a:cubicBezTo>
                          <a:lnTo>
                            <a:pt x="404738" y="240313"/>
                          </a:lnTo>
                          <a:cubicBezTo>
                            <a:pt x="426872" y="252961"/>
                            <a:pt x="467978" y="252961"/>
                            <a:pt x="496436" y="237151"/>
                          </a:cubicBezTo>
                          <a:lnTo>
                            <a:pt x="496436" y="237151"/>
                          </a:lnTo>
                          <a:cubicBezTo>
                            <a:pt x="512246" y="227665"/>
                            <a:pt x="518570" y="218179"/>
                            <a:pt x="518570" y="208693"/>
                          </a:cubicBezTo>
                          <a:cubicBezTo>
                            <a:pt x="521732" y="221341"/>
                            <a:pt x="515408" y="233989"/>
                            <a:pt x="496436" y="243475"/>
                          </a:cubicBezTo>
                          <a:lnTo>
                            <a:pt x="496436" y="243475"/>
                          </a:lnTo>
                          <a:cubicBezTo>
                            <a:pt x="471140" y="256123"/>
                            <a:pt x="430034" y="256123"/>
                            <a:pt x="404738" y="243475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31611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86" name="Drawing 59">
                  <a:extLst>
                    <a:ext uri="{FF2B5EF4-FFF2-40B4-BE49-F238E27FC236}">
                      <a16:creationId xmlns:a16="http://schemas.microsoft.com/office/drawing/2014/main" id="{568B0BD3-97B0-4EAD-A6B5-41C7B9166F8F}"/>
                    </a:ext>
                  </a:extLst>
                </p:cNvPr>
                <p:cNvGrpSpPr/>
                <p:nvPr/>
              </p:nvGrpSpPr>
              <p:grpSpPr>
                <a:xfrm>
                  <a:off x="13684881" y="7150173"/>
                  <a:ext cx="4177019" cy="5266184"/>
                  <a:chOff x="13684881" y="7150173"/>
                  <a:chExt cx="4177019" cy="5266184"/>
                </a:xfrm>
                <a:solidFill>
                  <a:srgbClr val="000000"/>
                </a:solidFill>
              </p:grpSpPr>
              <p:sp>
                <p:nvSpPr>
                  <p:cNvPr id="487" name="Polyline: figure 486">
                    <a:extLst>
                      <a:ext uri="{FF2B5EF4-FFF2-40B4-BE49-F238E27FC236}">
                        <a16:creationId xmlns:a16="http://schemas.microsoft.com/office/drawing/2014/main" id="{044FC4DA-4E08-48B8-BB30-144E8707160B}"/>
                      </a:ext>
                    </a:extLst>
                  </p:cNvPr>
                  <p:cNvSpPr/>
                  <p:nvPr/>
                </p:nvSpPr>
                <p:spPr>
                  <a:xfrm>
                    <a:off x="13735474" y="7150173"/>
                    <a:ext cx="4126427" cy="5255903"/>
                  </a:xfrm>
                  <a:custGeom>
                    <a:avLst/>
                    <a:gdLst>
                      <a:gd name="connsiteX0" fmla="*/ 3987299 w 4126427"/>
                      <a:gd name="connsiteY0" fmla="*/ 2198236 h 5255903"/>
                      <a:gd name="connsiteX1" fmla="*/ 208693 w 4126427"/>
                      <a:gd name="connsiteY1" fmla="*/ 16447 h 5255903"/>
                      <a:gd name="connsiteX2" fmla="*/ 116994 w 4126427"/>
                      <a:gd name="connsiteY2" fmla="*/ 10123 h 5255903"/>
                      <a:gd name="connsiteX3" fmla="*/ 116994 w 4126427"/>
                      <a:gd name="connsiteY3" fmla="*/ 10123 h 5255903"/>
                      <a:gd name="connsiteX4" fmla="*/ 0 w 4126427"/>
                      <a:gd name="connsiteY4" fmla="*/ 79687 h 5255903"/>
                      <a:gd name="connsiteX5" fmla="*/ 72726 w 4126427"/>
                      <a:gd name="connsiteY5" fmla="*/ 89173 h 5255903"/>
                      <a:gd name="connsiteX6" fmla="*/ 69564 w 4126427"/>
                      <a:gd name="connsiteY6" fmla="*/ 123955 h 5255903"/>
                      <a:gd name="connsiteX7" fmla="*/ 69564 w 4126427"/>
                      <a:gd name="connsiteY7" fmla="*/ 2732616 h 5255903"/>
                      <a:gd name="connsiteX8" fmla="*/ 208693 w 4126427"/>
                      <a:gd name="connsiteY8" fmla="*/ 2998226 h 5255903"/>
                      <a:gd name="connsiteX9" fmla="*/ 3980975 w 4126427"/>
                      <a:gd name="connsiteY9" fmla="*/ 5176853 h 5255903"/>
                      <a:gd name="connsiteX10" fmla="*/ 3962003 w 4126427"/>
                      <a:gd name="connsiteY10" fmla="*/ 5255903 h 5255903"/>
                      <a:gd name="connsiteX11" fmla="*/ 4078997 w 4126427"/>
                      <a:gd name="connsiteY11" fmla="*/ 5189501 h 5255903"/>
                      <a:gd name="connsiteX12" fmla="*/ 4078997 w 4126427"/>
                      <a:gd name="connsiteY12" fmla="*/ 5189501 h 5255903"/>
                      <a:gd name="connsiteX13" fmla="*/ 4126427 w 4126427"/>
                      <a:gd name="connsiteY13" fmla="*/ 5075668 h 5255903"/>
                      <a:gd name="connsiteX14" fmla="*/ 4126427 w 4126427"/>
                      <a:gd name="connsiteY14" fmla="*/ 2467007 h 5255903"/>
                      <a:gd name="connsiteX15" fmla="*/ 3987299 w 4126427"/>
                      <a:gd name="connsiteY15" fmla="*/ 2198236 h 5255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4126427" h="5255903">
                        <a:moveTo>
                          <a:pt x="3987299" y="2198236"/>
                        </a:moveTo>
                        <a:lnTo>
                          <a:pt x="208693" y="16447"/>
                        </a:lnTo>
                        <a:cubicBezTo>
                          <a:pt x="173911" y="-2525"/>
                          <a:pt x="142291" y="-5687"/>
                          <a:pt x="116994" y="10123"/>
                        </a:cubicBezTo>
                        <a:lnTo>
                          <a:pt x="116994" y="10123"/>
                        </a:lnTo>
                        <a:lnTo>
                          <a:pt x="0" y="79687"/>
                        </a:lnTo>
                        <a:lnTo>
                          <a:pt x="72726" y="89173"/>
                        </a:lnTo>
                        <a:cubicBezTo>
                          <a:pt x="69564" y="98659"/>
                          <a:pt x="69564" y="111307"/>
                          <a:pt x="69564" y="123955"/>
                        </a:cubicBezTo>
                        <a:lnTo>
                          <a:pt x="69564" y="2732616"/>
                        </a:lnTo>
                        <a:cubicBezTo>
                          <a:pt x="69564" y="2836963"/>
                          <a:pt x="132805" y="2953957"/>
                          <a:pt x="208693" y="2998226"/>
                        </a:cubicBezTo>
                        <a:lnTo>
                          <a:pt x="3980975" y="5176853"/>
                        </a:lnTo>
                        <a:lnTo>
                          <a:pt x="3962003" y="5255903"/>
                        </a:lnTo>
                        <a:lnTo>
                          <a:pt x="4078997" y="5189501"/>
                        </a:lnTo>
                        <a:lnTo>
                          <a:pt x="4078997" y="5189501"/>
                        </a:lnTo>
                        <a:cubicBezTo>
                          <a:pt x="4107455" y="5173691"/>
                          <a:pt x="4126427" y="5132584"/>
                          <a:pt x="4126427" y="5075668"/>
                        </a:cubicBezTo>
                        <a:lnTo>
                          <a:pt x="4126427" y="2467007"/>
                        </a:lnTo>
                        <a:cubicBezTo>
                          <a:pt x="4126427" y="2362661"/>
                          <a:pt x="4063187" y="2242504"/>
                          <a:pt x="3987299" y="2198236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88" name="Polyline: figure 487">
                    <a:extLst>
                      <a:ext uri="{FF2B5EF4-FFF2-40B4-BE49-F238E27FC236}">
                        <a16:creationId xmlns:a16="http://schemas.microsoft.com/office/drawing/2014/main" id="{C5EDAA84-6CF7-4A09-B3DC-49DEBD0FADD4}"/>
                      </a:ext>
                    </a:extLst>
                  </p:cNvPr>
                  <p:cNvSpPr/>
                  <p:nvPr/>
                </p:nvSpPr>
                <p:spPr>
                  <a:xfrm>
                    <a:off x="15297508" y="9474889"/>
                    <a:ext cx="2561230" cy="2931186"/>
                  </a:xfrm>
                  <a:custGeom>
                    <a:avLst/>
                    <a:gdLst>
                      <a:gd name="connsiteX0" fmla="*/ 2513801 w 2561230"/>
                      <a:gd name="connsiteY0" fmla="*/ 2864784 h 2931186"/>
                      <a:gd name="connsiteX1" fmla="*/ 2513801 w 2561230"/>
                      <a:gd name="connsiteY1" fmla="*/ 2864784 h 2931186"/>
                      <a:gd name="connsiteX2" fmla="*/ 2561231 w 2561230"/>
                      <a:gd name="connsiteY2" fmla="*/ 2750952 h 2931186"/>
                      <a:gd name="connsiteX3" fmla="*/ 2561231 w 2561230"/>
                      <a:gd name="connsiteY3" fmla="*/ 142291 h 2931186"/>
                      <a:gd name="connsiteX4" fmla="*/ 2526449 w 2561230"/>
                      <a:gd name="connsiteY4" fmla="*/ 0 h 2931186"/>
                      <a:gd name="connsiteX5" fmla="*/ 0 w 2561230"/>
                      <a:gd name="connsiteY5" fmla="*/ 1457688 h 2931186"/>
                      <a:gd name="connsiteX6" fmla="*/ 2415778 w 2561230"/>
                      <a:gd name="connsiteY6" fmla="*/ 2852136 h 2931186"/>
                      <a:gd name="connsiteX7" fmla="*/ 2396806 w 2561230"/>
                      <a:gd name="connsiteY7" fmla="*/ 2931187 h 2931186"/>
                      <a:gd name="connsiteX8" fmla="*/ 2513801 w 2561230"/>
                      <a:gd name="connsiteY8" fmla="*/ 2864784 h 2931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61230" h="2931186">
                        <a:moveTo>
                          <a:pt x="2513801" y="2864784"/>
                        </a:moveTo>
                        <a:lnTo>
                          <a:pt x="2513801" y="2864784"/>
                        </a:lnTo>
                        <a:cubicBezTo>
                          <a:pt x="2542259" y="2848974"/>
                          <a:pt x="2561231" y="2807868"/>
                          <a:pt x="2561231" y="2750952"/>
                        </a:cubicBezTo>
                        <a:lnTo>
                          <a:pt x="2561231" y="142291"/>
                        </a:lnTo>
                        <a:cubicBezTo>
                          <a:pt x="2561231" y="94860"/>
                          <a:pt x="2548583" y="47430"/>
                          <a:pt x="2526449" y="0"/>
                        </a:cubicBezTo>
                        <a:lnTo>
                          <a:pt x="0" y="1457688"/>
                        </a:lnTo>
                        <a:lnTo>
                          <a:pt x="2415778" y="2852136"/>
                        </a:lnTo>
                        <a:lnTo>
                          <a:pt x="2396806" y="2931187"/>
                        </a:lnTo>
                        <a:lnTo>
                          <a:pt x="2513801" y="2864784"/>
                        </a:ln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89" name="Polyline: figure 488">
                    <a:extLst>
                      <a:ext uri="{FF2B5EF4-FFF2-40B4-BE49-F238E27FC236}">
                        <a16:creationId xmlns:a16="http://schemas.microsoft.com/office/drawing/2014/main" id="{BDD906DF-56DF-445F-94D0-7BBCC7E32F91}"/>
                      </a:ext>
                    </a:extLst>
                  </p:cNvPr>
                  <p:cNvSpPr/>
                  <p:nvPr/>
                </p:nvSpPr>
                <p:spPr>
                  <a:xfrm>
                    <a:off x="13684881" y="7222271"/>
                    <a:ext cx="4056862" cy="5194086"/>
                  </a:xfrm>
                  <a:custGeom>
                    <a:avLst/>
                    <a:gdLst>
                      <a:gd name="connsiteX0" fmla="*/ 3917734 w 4056862"/>
                      <a:gd name="connsiteY0" fmla="*/ 5177480 h 5194086"/>
                      <a:gd name="connsiteX1" fmla="*/ 139129 w 4056862"/>
                      <a:gd name="connsiteY1" fmla="*/ 2995691 h 5194086"/>
                      <a:gd name="connsiteX2" fmla="*/ 0 w 4056862"/>
                      <a:gd name="connsiteY2" fmla="*/ 2730082 h 5194086"/>
                      <a:gd name="connsiteX3" fmla="*/ 0 w 4056862"/>
                      <a:gd name="connsiteY3" fmla="*/ 121421 h 5194086"/>
                      <a:gd name="connsiteX4" fmla="*/ 139129 w 4056862"/>
                      <a:gd name="connsiteY4" fmla="*/ 17075 h 5194086"/>
                      <a:gd name="connsiteX5" fmla="*/ 3917734 w 4056862"/>
                      <a:gd name="connsiteY5" fmla="*/ 2198864 h 5194086"/>
                      <a:gd name="connsiteX6" fmla="*/ 4056863 w 4056862"/>
                      <a:gd name="connsiteY6" fmla="*/ 2464473 h 5194086"/>
                      <a:gd name="connsiteX7" fmla="*/ 4056863 w 4056862"/>
                      <a:gd name="connsiteY7" fmla="*/ 5073134 h 5194086"/>
                      <a:gd name="connsiteX8" fmla="*/ 3917734 w 4056862"/>
                      <a:gd name="connsiteY8" fmla="*/ 5177480 h 51940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056862" h="5194086">
                        <a:moveTo>
                          <a:pt x="3917734" y="5177480"/>
                        </a:moveTo>
                        <a:lnTo>
                          <a:pt x="139129" y="2995691"/>
                        </a:lnTo>
                        <a:cubicBezTo>
                          <a:pt x="63240" y="2951423"/>
                          <a:pt x="0" y="2831266"/>
                          <a:pt x="0" y="2730082"/>
                        </a:cubicBezTo>
                        <a:lnTo>
                          <a:pt x="0" y="121421"/>
                        </a:lnTo>
                        <a:cubicBezTo>
                          <a:pt x="0" y="17075"/>
                          <a:pt x="63240" y="-27194"/>
                          <a:pt x="139129" y="17075"/>
                        </a:cubicBezTo>
                        <a:lnTo>
                          <a:pt x="3917734" y="2198864"/>
                        </a:lnTo>
                        <a:cubicBezTo>
                          <a:pt x="3993623" y="2243132"/>
                          <a:pt x="4056863" y="2363288"/>
                          <a:pt x="4056863" y="2464473"/>
                        </a:cubicBezTo>
                        <a:lnTo>
                          <a:pt x="4056863" y="5073134"/>
                        </a:lnTo>
                        <a:cubicBezTo>
                          <a:pt x="4056863" y="5174318"/>
                          <a:pt x="3993623" y="5221748"/>
                          <a:pt x="3917734" y="517748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90" name="Polyline: figure 489">
                    <a:extLst>
                      <a:ext uri="{FF2B5EF4-FFF2-40B4-BE49-F238E27FC236}">
                        <a16:creationId xmlns:a16="http://schemas.microsoft.com/office/drawing/2014/main" id="{AEE804B6-99E4-4058-8295-10FB57F26147}"/>
                      </a:ext>
                    </a:extLst>
                  </p:cNvPr>
                  <p:cNvSpPr/>
                  <p:nvPr/>
                </p:nvSpPr>
                <p:spPr>
                  <a:xfrm>
                    <a:off x="13760770" y="7318634"/>
                    <a:ext cx="3905086" cy="5001828"/>
                  </a:xfrm>
                  <a:custGeom>
                    <a:avLst/>
                    <a:gdLst>
                      <a:gd name="connsiteX0" fmla="*/ 3851332 w 3905086"/>
                      <a:gd name="connsiteY0" fmla="*/ 4995743 h 5001828"/>
                      <a:gd name="connsiteX1" fmla="*/ 50592 w 3905086"/>
                      <a:gd name="connsiteY1" fmla="*/ 2801306 h 5001828"/>
                      <a:gd name="connsiteX2" fmla="*/ 0 w 3905086"/>
                      <a:gd name="connsiteY2" fmla="*/ 2706445 h 5001828"/>
                      <a:gd name="connsiteX3" fmla="*/ 0 w 3905086"/>
                      <a:gd name="connsiteY3" fmla="*/ 44030 h 5001828"/>
                      <a:gd name="connsiteX4" fmla="*/ 50592 w 3905086"/>
                      <a:gd name="connsiteY4" fmla="*/ 6086 h 5001828"/>
                      <a:gd name="connsiteX5" fmla="*/ 3854494 w 3905086"/>
                      <a:gd name="connsiteY5" fmla="*/ 2200523 h 5001828"/>
                      <a:gd name="connsiteX6" fmla="*/ 3905086 w 3905086"/>
                      <a:gd name="connsiteY6" fmla="*/ 2295384 h 5001828"/>
                      <a:gd name="connsiteX7" fmla="*/ 3905086 w 3905086"/>
                      <a:gd name="connsiteY7" fmla="*/ 4957799 h 5001828"/>
                      <a:gd name="connsiteX8" fmla="*/ 3851332 w 3905086"/>
                      <a:gd name="connsiteY8" fmla="*/ 4995743 h 5001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905086" h="5001828">
                        <a:moveTo>
                          <a:pt x="3851332" y="4995743"/>
                        </a:moveTo>
                        <a:lnTo>
                          <a:pt x="50592" y="2801306"/>
                        </a:lnTo>
                        <a:cubicBezTo>
                          <a:pt x="22134" y="2785496"/>
                          <a:pt x="0" y="2744390"/>
                          <a:pt x="0" y="2706445"/>
                        </a:cubicBezTo>
                        <a:lnTo>
                          <a:pt x="0" y="44030"/>
                        </a:lnTo>
                        <a:cubicBezTo>
                          <a:pt x="0" y="6086"/>
                          <a:pt x="22134" y="-9724"/>
                          <a:pt x="50592" y="6086"/>
                        </a:cubicBezTo>
                        <a:lnTo>
                          <a:pt x="3854494" y="2200523"/>
                        </a:lnTo>
                        <a:cubicBezTo>
                          <a:pt x="3882952" y="2216333"/>
                          <a:pt x="3905086" y="2257439"/>
                          <a:pt x="3905086" y="2295384"/>
                        </a:cubicBezTo>
                        <a:lnTo>
                          <a:pt x="3905086" y="4957799"/>
                        </a:lnTo>
                        <a:cubicBezTo>
                          <a:pt x="3901924" y="4995743"/>
                          <a:pt x="3879790" y="5011553"/>
                          <a:pt x="3851332" y="4995743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31611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491" name="Drawing 59">
                <a:extLst>
                  <a:ext uri="{FF2B5EF4-FFF2-40B4-BE49-F238E27FC236}">
                    <a16:creationId xmlns:a16="http://schemas.microsoft.com/office/drawing/2014/main" id="{568B0BD3-97B0-4EAD-A6B5-41C7B9166F8F}"/>
                  </a:ext>
                </a:extLst>
              </p:cNvPr>
              <p:cNvGrpSpPr/>
              <p:nvPr/>
            </p:nvGrpSpPr>
            <p:grpSpPr>
              <a:xfrm>
                <a:off x="15288022" y="9182243"/>
                <a:ext cx="758883" cy="1261511"/>
                <a:chOff x="15288022" y="9182243"/>
                <a:chExt cx="758883" cy="1261511"/>
              </a:xfrm>
              <a:solidFill>
                <a:srgbClr val="000000"/>
              </a:solidFill>
            </p:grpSpPr>
            <p:sp>
              <p:nvSpPr>
                <p:cNvPr id="492" name="Polyline: figure 491">
                  <a:extLst>
                    <a:ext uri="{FF2B5EF4-FFF2-40B4-BE49-F238E27FC236}">
                      <a16:creationId xmlns:a16="http://schemas.microsoft.com/office/drawing/2014/main" id="{0765506C-4F1C-4312-B44E-79C6484FB3E5}"/>
                    </a:ext>
                  </a:extLst>
                </p:cNvPr>
                <p:cNvSpPr/>
                <p:nvPr/>
              </p:nvSpPr>
              <p:spPr>
                <a:xfrm>
                  <a:off x="15288022" y="9182243"/>
                  <a:ext cx="328849" cy="528375"/>
                </a:xfrm>
                <a:custGeom>
                  <a:avLst/>
                  <a:gdLst>
                    <a:gd name="connsiteX0" fmla="*/ 287743 w 328849"/>
                    <a:gd name="connsiteY0" fmla="*/ 523473 h 528375"/>
                    <a:gd name="connsiteX1" fmla="*/ 41106 w 328849"/>
                    <a:gd name="connsiteY1" fmla="*/ 381183 h 528375"/>
                    <a:gd name="connsiteX2" fmla="*/ 0 w 328849"/>
                    <a:gd name="connsiteY2" fmla="*/ 305294 h 528375"/>
                    <a:gd name="connsiteX3" fmla="*/ 0 w 328849"/>
                    <a:gd name="connsiteY3" fmla="*/ 33361 h 528375"/>
                    <a:gd name="connsiteX4" fmla="*/ 41106 w 328849"/>
                    <a:gd name="connsiteY4" fmla="*/ 4903 h 528375"/>
                    <a:gd name="connsiteX5" fmla="*/ 287743 w 328849"/>
                    <a:gd name="connsiteY5" fmla="*/ 147193 h 528375"/>
                    <a:gd name="connsiteX6" fmla="*/ 328849 w 328849"/>
                    <a:gd name="connsiteY6" fmla="*/ 223082 h 528375"/>
                    <a:gd name="connsiteX7" fmla="*/ 328849 w 328849"/>
                    <a:gd name="connsiteY7" fmla="*/ 495015 h 528375"/>
                    <a:gd name="connsiteX8" fmla="*/ 287743 w 328849"/>
                    <a:gd name="connsiteY8" fmla="*/ 523473 h 528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8849" h="528375">
                      <a:moveTo>
                        <a:pt x="287743" y="523473"/>
                      </a:moveTo>
                      <a:lnTo>
                        <a:pt x="41106" y="381183"/>
                      </a:lnTo>
                      <a:cubicBezTo>
                        <a:pt x="18972" y="368534"/>
                        <a:pt x="0" y="333752"/>
                        <a:pt x="0" y="305294"/>
                      </a:cubicBezTo>
                      <a:lnTo>
                        <a:pt x="0" y="33361"/>
                      </a:lnTo>
                      <a:cubicBezTo>
                        <a:pt x="0" y="4903"/>
                        <a:pt x="18972" y="-7745"/>
                        <a:pt x="41106" y="4903"/>
                      </a:cubicBezTo>
                      <a:lnTo>
                        <a:pt x="287743" y="147193"/>
                      </a:lnTo>
                      <a:cubicBezTo>
                        <a:pt x="309877" y="159842"/>
                        <a:pt x="328849" y="194623"/>
                        <a:pt x="328849" y="223082"/>
                      </a:cubicBezTo>
                      <a:lnTo>
                        <a:pt x="328849" y="495015"/>
                      </a:lnTo>
                      <a:cubicBezTo>
                        <a:pt x="325687" y="523473"/>
                        <a:pt x="306715" y="536121"/>
                        <a:pt x="287743" y="523473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3" name="Polyline: figure 492">
                  <a:extLst>
                    <a:ext uri="{FF2B5EF4-FFF2-40B4-BE49-F238E27FC236}">
                      <a16:creationId xmlns:a16="http://schemas.microsoft.com/office/drawing/2014/main" id="{7F6263E4-8344-4CA8-8868-CD3842F38D94}"/>
                    </a:ext>
                  </a:extLst>
                </p:cNvPr>
                <p:cNvSpPr/>
                <p:nvPr/>
              </p:nvSpPr>
              <p:spPr>
                <a:xfrm>
                  <a:off x="15718056" y="9432042"/>
                  <a:ext cx="328849" cy="528375"/>
                </a:xfrm>
                <a:custGeom>
                  <a:avLst/>
                  <a:gdLst>
                    <a:gd name="connsiteX0" fmla="*/ 287743 w 328849"/>
                    <a:gd name="connsiteY0" fmla="*/ 523473 h 528375"/>
                    <a:gd name="connsiteX1" fmla="*/ 41106 w 328849"/>
                    <a:gd name="connsiteY1" fmla="*/ 381182 h 528375"/>
                    <a:gd name="connsiteX2" fmla="*/ 0 w 328849"/>
                    <a:gd name="connsiteY2" fmla="*/ 305294 h 528375"/>
                    <a:gd name="connsiteX3" fmla="*/ 0 w 328849"/>
                    <a:gd name="connsiteY3" fmla="*/ 33361 h 528375"/>
                    <a:gd name="connsiteX4" fmla="*/ 41106 w 328849"/>
                    <a:gd name="connsiteY4" fmla="*/ 4903 h 528375"/>
                    <a:gd name="connsiteX5" fmla="*/ 287743 w 328849"/>
                    <a:gd name="connsiteY5" fmla="*/ 147193 h 528375"/>
                    <a:gd name="connsiteX6" fmla="*/ 328849 w 328849"/>
                    <a:gd name="connsiteY6" fmla="*/ 223082 h 528375"/>
                    <a:gd name="connsiteX7" fmla="*/ 328849 w 328849"/>
                    <a:gd name="connsiteY7" fmla="*/ 495015 h 528375"/>
                    <a:gd name="connsiteX8" fmla="*/ 287743 w 328849"/>
                    <a:gd name="connsiteY8" fmla="*/ 523473 h 528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8849" h="528375">
                      <a:moveTo>
                        <a:pt x="287743" y="523473"/>
                      </a:moveTo>
                      <a:lnTo>
                        <a:pt x="41106" y="381182"/>
                      </a:lnTo>
                      <a:cubicBezTo>
                        <a:pt x="18972" y="368534"/>
                        <a:pt x="0" y="333752"/>
                        <a:pt x="0" y="305294"/>
                      </a:cubicBezTo>
                      <a:lnTo>
                        <a:pt x="0" y="33361"/>
                      </a:lnTo>
                      <a:cubicBezTo>
                        <a:pt x="0" y="4903"/>
                        <a:pt x="18972" y="-7745"/>
                        <a:pt x="41106" y="4903"/>
                      </a:cubicBezTo>
                      <a:lnTo>
                        <a:pt x="287743" y="147193"/>
                      </a:lnTo>
                      <a:cubicBezTo>
                        <a:pt x="309877" y="159841"/>
                        <a:pt x="328849" y="194624"/>
                        <a:pt x="328849" y="223082"/>
                      </a:cubicBezTo>
                      <a:lnTo>
                        <a:pt x="328849" y="495015"/>
                      </a:lnTo>
                      <a:cubicBezTo>
                        <a:pt x="328849" y="523473"/>
                        <a:pt x="309877" y="536121"/>
                        <a:pt x="287743" y="52347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4" name="Polyline: figure 493">
                  <a:extLst>
                    <a:ext uri="{FF2B5EF4-FFF2-40B4-BE49-F238E27FC236}">
                      <a16:creationId xmlns:a16="http://schemas.microsoft.com/office/drawing/2014/main" id="{9BF53C0C-CAFA-4D7F-8474-DB20826C776D}"/>
                    </a:ext>
                  </a:extLst>
                </p:cNvPr>
                <p:cNvSpPr/>
                <p:nvPr/>
              </p:nvSpPr>
              <p:spPr>
                <a:xfrm>
                  <a:off x="15288022" y="9666031"/>
                  <a:ext cx="328849" cy="528375"/>
                </a:xfrm>
                <a:custGeom>
                  <a:avLst/>
                  <a:gdLst>
                    <a:gd name="connsiteX0" fmla="*/ 287743 w 328849"/>
                    <a:gd name="connsiteY0" fmla="*/ 523473 h 528375"/>
                    <a:gd name="connsiteX1" fmla="*/ 41106 w 328849"/>
                    <a:gd name="connsiteY1" fmla="*/ 381183 h 528375"/>
                    <a:gd name="connsiteX2" fmla="*/ 0 w 328849"/>
                    <a:gd name="connsiteY2" fmla="*/ 305294 h 528375"/>
                    <a:gd name="connsiteX3" fmla="*/ 0 w 328849"/>
                    <a:gd name="connsiteY3" fmla="*/ 33361 h 528375"/>
                    <a:gd name="connsiteX4" fmla="*/ 41106 w 328849"/>
                    <a:gd name="connsiteY4" fmla="*/ 4903 h 528375"/>
                    <a:gd name="connsiteX5" fmla="*/ 287743 w 328849"/>
                    <a:gd name="connsiteY5" fmla="*/ 147193 h 528375"/>
                    <a:gd name="connsiteX6" fmla="*/ 328849 w 328849"/>
                    <a:gd name="connsiteY6" fmla="*/ 223082 h 528375"/>
                    <a:gd name="connsiteX7" fmla="*/ 328849 w 328849"/>
                    <a:gd name="connsiteY7" fmla="*/ 495015 h 528375"/>
                    <a:gd name="connsiteX8" fmla="*/ 287743 w 328849"/>
                    <a:gd name="connsiteY8" fmla="*/ 523473 h 528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8849" h="528375">
                      <a:moveTo>
                        <a:pt x="287743" y="523473"/>
                      </a:moveTo>
                      <a:lnTo>
                        <a:pt x="41106" y="381183"/>
                      </a:lnTo>
                      <a:cubicBezTo>
                        <a:pt x="18972" y="368534"/>
                        <a:pt x="0" y="333752"/>
                        <a:pt x="0" y="305294"/>
                      </a:cubicBezTo>
                      <a:lnTo>
                        <a:pt x="0" y="33361"/>
                      </a:lnTo>
                      <a:cubicBezTo>
                        <a:pt x="0" y="4903"/>
                        <a:pt x="18972" y="-7745"/>
                        <a:pt x="41106" y="4903"/>
                      </a:cubicBezTo>
                      <a:lnTo>
                        <a:pt x="287743" y="147193"/>
                      </a:lnTo>
                      <a:cubicBezTo>
                        <a:pt x="309877" y="159842"/>
                        <a:pt x="328849" y="194623"/>
                        <a:pt x="328849" y="223082"/>
                      </a:cubicBezTo>
                      <a:lnTo>
                        <a:pt x="328849" y="495015"/>
                      </a:lnTo>
                      <a:cubicBezTo>
                        <a:pt x="325687" y="523473"/>
                        <a:pt x="306715" y="536121"/>
                        <a:pt x="287743" y="52347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5" name="Polyline: figure 494">
                  <a:extLst>
                    <a:ext uri="{FF2B5EF4-FFF2-40B4-BE49-F238E27FC236}">
                      <a16:creationId xmlns:a16="http://schemas.microsoft.com/office/drawing/2014/main" id="{B894870E-D295-4824-9300-68E57C097A8F}"/>
                    </a:ext>
                  </a:extLst>
                </p:cNvPr>
                <p:cNvSpPr/>
                <p:nvPr/>
              </p:nvSpPr>
              <p:spPr>
                <a:xfrm>
                  <a:off x="15718056" y="9915830"/>
                  <a:ext cx="328849" cy="527924"/>
                </a:xfrm>
                <a:custGeom>
                  <a:avLst/>
                  <a:gdLst>
                    <a:gd name="connsiteX0" fmla="*/ 287743 w 328849"/>
                    <a:gd name="connsiteY0" fmla="*/ 523473 h 527924"/>
                    <a:gd name="connsiteX1" fmla="*/ 41106 w 328849"/>
                    <a:gd name="connsiteY1" fmla="*/ 381182 h 527924"/>
                    <a:gd name="connsiteX2" fmla="*/ 0 w 328849"/>
                    <a:gd name="connsiteY2" fmla="*/ 305294 h 527924"/>
                    <a:gd name="connsiteX3" fmla="*/ 0 w 328849"/>
                    <a:gd name="connsiteY3" fmla="*/ 33361 h 527924"/>
                    <a:gd name="connsiteX4" fmla="*/ 41106 w 328849"/>
                    <a:gd name="connsiteY4" fmla="*/ 4903 h 527924"/>
                    <a:gd name="connsiteX5" fmla="*/ 287743 w 328849"/>
                    <a:gd name="connsiteY5" fmla="*/ 147193 h 527924"/>
                    <a:gd name="connsiteX6" fmla="*/ 328849 w 328849"/>
                    <a:gd name="connsiteY6" fmla="*/ 223082 h 527924"/>
                    <a:gd name="connsiteX7" fmla="*/ 328849 w 328849"/>
                    <a:gd name="connsiteY7" fmla="*/ 495015 h 527924"/>
                    <a:gd name="connsiteX8" fmla="*/ 287743 w 328849"/>
                    <a:gd name="connsiteY8" fmla="*/ 523473 h 5279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28849" h="527924">
                      <a:moveTo>
                        <a:pt x="287743" y="523473"/>
                      </a:moveTo>
                      <a:lnTo>
                        <a:pt x="41106" y="381182"/>
                      </a:lnTo>
                      <a:cubicBezTo>
                        <a:pt x="18972" y="368534"/>
                        <a:pt x="0" y="333752"/>
                        <a:pt x="0" y="305294"/>
                      </a:cubicBezTo>
                      <a:lnTo>
                        <a:pt x="0" y="33361"/>
                      </a:lnTo>
                      <a:cubicBezTo>
                        <a:pt x="0" y="4903"/>
                        <a:pt x="18972" y="-7745"/>
                        <a:pt x="41106" y="4903"/>
                      </a:cubicBezTo>
                      <a:lnTo>
                        <a:pt x="287743" y="147193"/>
                      </a:lnTo>
                      <a:cubicBezTo>
                        <a:pt x="309877" y="159841"/>
                        <a:pt x="328849" y="194624"/>
                        <a:pt x="328849" y="223082"/>
                      </a:cubicBezTo>
                      <a:lnTo>
                        <a:pt x="328849" y="495015"/>
                      </a:lnTo>
                      <a:cubicBezTo>
                        <a:pt x="328849" y="520311"/>
                        <a:pt x="309877" y="536121"/>
                        <a:pt x="287743" y="523473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3161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sp>
          <p:nvSpPr>
            <p:cNvPr id="496" name="Polyline: figure 495">
              <a:extLst>
                <a:ext uri="{FF2B5EF4-FFF2-40B4-BE49-F238E27FC236}">
                  <a16:creationId xmlns:a16="http://schemas.microsoft.com/office/drawing/2014/main" id="{62C91223-1306-4F85-A885-B102F19351E0}"/>
                </a:ext>
              </a:extLst>
            </p:cNvPr>
            <p:cNvSpPr/>
            <p:nvPr/>
          </p:nvSpPr>
          <p:spPr>
            <a:xfrm>
              <a:off x="19141726" y="9554730"/>
              <a:ext cx="241893" cy="140709"/>
            </a:xfrm>
            <a:custGeom>
              <a:avLst/>
              <a:gdLst>
                <a:gd name="connsiteX0" fmla="*/ 206321 w 241893"/>
                <a:gd name="connsiteY0" fmla="*/ 119366 h 140709"/>
                <a:gd name="connsiteX1" fmla="*/ 35573 w 241893"/>
                <a:gd name="connsiteY1" fmla="*/ 119366 h 140709"/>
                <a:gd name="connsiteX2" fmla="*/ 35573 w 241893"/>
                <a:gd name="connsiteY2" fmla="*/ 21343 h 140709"/>
                <a:gd name="connsiteX3" fmla="*/ 206321 w 241893"/>
                <a:gd name="connsiteY3" fmla="*/ 21343 h 140709"/>
                <a:gd name="connsiteX4" fmla="*/ 206321 w 241893"/>
                <a:gd name="connsiteY4" fmla="*/ 119366 h 140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893" h="140709">
                  <a:moveTo>
                    <a:pt x="206321" y="119366"/>
                  </a:moveTo>
                  <a:cubicBezTo>
                    <a:pt x="158891" y="147824"/>
                    <a:pt x="83003" y="147824"/>
                    <a:pt x="35573" y="119366"/>
                  </a:cubicBezTo>
                  <a:cubicBezTo>
                    <a:pt x="-11858" y="90908"/>
                    <a:pt x="-11858" y="46640"/>
                    <a:pt x="35573" y="21343"/>
                  </a:cubicBezTo>
                  <a:cubicBezTo>
                    <a:pt x="83003" y="-7114"/>
                    <a:pt x="158891" y="-7114"/>
                    <a:pt x="206321" y="21343"/>
                  </a:cubicBezTo>
                  <a:cubicBezTo>
                    <a:pt x="253751" y="46640"/>
                    <a:pt x="253751" y="90908"/>
                    <a:pt x="206321" y="119366"/>
                  </a:cubicBezTo>
                  <a:close/>
                </a:path>
              </a:pathLst>
            </a:custGeom>
            <a:solidFill>
              <a:srgbClr val="a688fc"/>
            </a:solidFill>
            <a:ln w="3161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</p:spTree>
    <p:extLst>
      <p:ext uri="{BB962C8B-B14F-4D97-AF65-F5344CB8AC3E}">
        <p14:creationId xmlns:p14="http://schemas.microsoft.com/office/powerpoint/2010/main" val="2152741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Drawing 317">
            <a:extLst>
              <a:ext uri="{FF2B5EF4-FFF2-40B4-BE49-F238E27FC236}">
                <a16:creationId xmlns:a16="http://schemas.microsoft.com/office/drawing/2014/main" id="{9CEF766E-912C-4B72-AA59-503056C01548}"/>
              </a:ext>
            </a:extLst>
          </p:cNvPr>
          <p:cNvSpPr/>
          <p:nvPr/>
        </p:nvSpPr>
        <p:spPr>
          <a:xfrm>
            <a:off x="-1190007" y="-77632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320954-BEF2-4450-8313-85D65620C0ED}"/>
              </a:ext>
            </a:extLst>
          </p:cNvPr>
          <p:cNvSpPr/>
          <p:nvPr/>
        </p:nvSpPr>
        <p:spPr>
          <a:xfrm>
            <a:off x="-24848" y="3610611"/>
            <a:ext cx="9167658" cy="1402459"/>
          </a:xfrm>
          <a:prstGeom prst="rect">
            <a:avLst/>
          </a:prstGeom>
          <a:solidFill>
            <a:srgbClr val="3b2f4e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506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31249D4-9D3A-784C-8CDC-4EDD0B1DC062}"/>
              </a:ext>
            </a:extLst>
          </p:cNvPr>
          <p:cNvSpPr/>
          <p:nvPr/>
        </p:nvSpPr>
        <p:spPr>
          <a:xfrm>
            <a:off x="1323155" y="1485888"/>
            <a:ext cx="238063" cy="1780711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4A48D6F-0DB0-FE4B-85B1-783ED465D721}"/>
              </a:ext>
            </a:extLst>
          </p:cNvPr>
          <p:cNvSpPr/>
          <p:nvPr/>
        </p:nvSpPr>
        <p:spPr>
          <a:xfrm>
            <a:off x="1732624" y="2457185"/>
            <a:ext cx="238063" cy="809414"/>
          </a:xfrm>
          <a:prstGeom prst="rect">
            <a:avLst/>
          </a:prstGeom>
          <a:solidFill>
            <a:srgbClr val="344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52756E7-39A8-A846-BBD8-FDC3930A4D3A}"/>
              </a:ext>
            </a:extLst>
          </p:cNvPr>
          <p:cNvSpPr/>
          <p:nvPr/>
        </p:nvSpPr>
        <p:spPr>
          <a:xfrm>
            <a:off x="2142092" y="2057239"/>
            <a:ext cx="238063" cy="1209360"/>
          </a:xfrm>
          <a:prstGeom prst="rect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CDBBB6-B2C4-F547-BCE4-0FBEC1D2F785}"/>
              </a:ext>
            </a:extLst>
          </p:cNvPr>
          <p:cNvSpPr/>
          <p:nvPr/>
        </p:nvSpPr>
        <p:spPr>
          <a:xfrm>
            <a:off x="3170524" y="1876311"/>
            <a:ext cx="238063" cy="1390288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619CAC2-5B71-C943-B2DA-DB0D8F81F670}"/>
              </a:ext>
            </a:extLst>
          </p:cNvPr>
          <p:cNvSpPr/>
          <p:nvPr/>
        </p:nvSpPr>
        <p:spPr>
          <a:xfrm>
            <a:off x="3579992" y="2200077"/>
            <a:ext cx="238063" cy="1066522"/>
          </a:xfrm>
          <a:prstGeom prst="rect">
            <a:avLst/>
          </a:prstGeom>
          <a:solidFill>
            <a:srgbClr val="344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7E89438-AFA4-CD47-B875-F2A488D2FE48}"/>
              </a:ext>
            </a:extLst>
          </p:cNvPr>
          <p:cNvSpPr/>
          <p:nvPr/>
        </p:nvSpPr>
        <p:spPr>
          <a:xfrm>
            <a:off x="3989460" y="1371617"/>
            <a:ext cx="238063" cy="1894982"/>
          </a:xfrm>
          <a:prstGeom prst="rect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5C52193-02F8-2042-B656-5F5C3F4FCA0A}"/>
              </a:ext>
            </a:extLst>
          </p:cNvPr>
          <p:cNvSpPr/>
          <p:nvPr/>
        </p:nvSpPr>
        <p:spPr>
          <a:xfrm>
            <a:off x="5017893" y="2200077"/>
            <a:ext cx="238063" cy="1066522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2088C49-E1B3-C14F-882D-7E7661668543}"/>
              </a:ext>
            </a:extLst>
          </p:cNvPr>
          <p:cNvSpPr/>
          <p:nvPr/>
        </p:nvSpPr>
        <p:spPr>
          <a:xfrm>
            <a:off x="5427361" y="1485888"/>
            <a:ext cx="238063" cy="1780711"/>
          </a:xfrm>
          <a:prstGeom prst="rect">
            <a:avLst/>
          </a:prstGeom>
          <a:solidFill>
            <a:srgbClr val="344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01FE61-B1A0-5842-A549-9F32B4B5451A}"/>
              </a:ext>
            </a:extLst>
          </p:cNvPr>
          <p:cNvSpPr/>
          <p:nvPr/>
        </p:nvSpPr>
        <p:spPr>
          <a:xfrm>
            <a:off x="5836829" y="2600023"/>
            <a:ext cx="238063" cy="666576"/>
          </a:xfrm>
          <a:prstGeom prst="rect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DBD76F3-8982-D748-8F14-8F9E5EF0423D}"/>
              </a:ext>
            </a:extLst>
          </p:cNvPr>
          <p:cNvSpPr/>
          <p:nvPr/>
        </p:nvSpPr>
        <p:spPr>
          <a:xfrm>
            <a:off x="6865261" y="2726300"/>
            <a:ext cx="238063" cy="540300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E627852-702F-3F4F-9945-37ACE609FDD9}"/>
              </a:ext>
            </a:extLst>
          </p:cNvPr>
          <p:cNvSpPr/>
          <p:nvPr/>
        </p:nvSpPr>
        <p:spPr>
          <a:xfrm>
            <a:off x="7274730" y="1668058"/>
            <a:ext cx="238063" cy="1598541"/>
          </a:xfrm>
          <a:prstGeom prst="rect">
            <a:avLst/>
          </a:prstGeom>
          <a:solidFill>
            <a:srgbClr val="3447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BE41531-2F82-D445-BFA2-3CB297E655F7}"/>
              </a:ext>
            </a:extLst>
          </p:cNvPr>
          <p:cNvSpPr/>
          <p:nvPr/>
        </p:nvSpPr>
        <p:spPr>
          <a:xfrm>
            <a:off x="7684198" y="1981059"/>
            <a:ext cx="238063" cy="1285540"/>
          </a:xfrm>
          <a:prstGeom prst="rect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5C70A385-ED99-FB44-A3FB-4351EA205CB7}"/>
              </a:ext>
            </a:extLst>
          </p:cNvPr>
          <p:cNvSpPr txBox="1">
            <a:spLocks/>
          </p:cNvSpPr>
          <p:nvPr/>
        </p:nvSpPr>
        <p:spPr>
          <a:xfrm>
            <a:off x="804162" y="1371618"/>
            <a:ext cx="418365" cy="200495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90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80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70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60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50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40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4B5A46B2-0E42-D241-A36D-77955FA2586E}"/>
              </a:ext>
            </a:extLst>
          </p:cNvPr>
          <p:cNvSpPr txBox="1">
            <a:spLocks/>
          </p:cNvSpPr>
          <p:nvPr/>
        </p:nvSpPr>
        <p:spPr>
          <a:xfrm>
            <a:off x="2662008" y="1371618"/>
            <a:ext cx="418365" cy="200495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90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80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70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60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50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40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D7D2E4E-D1F7-D844-AB77-F87FBF2CF100}"/>
              </a:ext>
            </a:extLst>
          </p:cNvPr>
          <p:cNvSpPr txBox="1">
            <a:spLocks/>
          </p:cNvSpPr>
          <p:nvPr/>
        </p:nvSpPr>
        <p:spPr>
          <a:xfrm>
            <a:off x="4519854" y="1371618"/>
            <a:ext cx="418365" cy="200495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90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80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70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60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50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40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86F5190-C8D6-2944-8665-3D99D3A574C4}"/>
              </a:ext>
            </a:extLst>
          </p:cNvPr>
          <p:cNvSpPr txBox="1">
            <a:spLocks/>
          </p:cNvSpPr>
          <p:nvPr/>
        </p:nvSpPr>
        <p:spPr>
          <a:xfrm>
            <a:off x="6377700" y="1371618"/>
            <a:ext cx="418365" cy="200495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90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80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70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60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50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40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30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20</a:t>
            </a:r>
          </a:p>
          <a:p>
            <a:pPr algn="r"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10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4CBD9873-EA6F-FB4A-B95D-62AC2A06B2FE}"/>
              </a:ext>
            </a:extLst>
          </p:cNvPr>
          <p:cNvSpPr txBox="1">
            <a:spLocks/>
          </p:cNvSpPr>
          <p:nvPr/>
        </p:nvSpPr>
        <p:spPr>
          <a:xfrm>
            <a:off x="1215088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One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9F669A0-C2C8-DC4D-8867-D6E0D63AA960}"/>
              </a:ext>
            </a:extLst>
          </p:cNvPr>
          <p:cNvSpPr txBox="1">
            <a:spLocks/>
          </p:cNvSpPr>
          <p:nvPr/>
        </p:nvSpPr>
        <p:spPr>
          <a:xfrm>
            <a:off x="1620596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Two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536D77AE-D44C-1C4E-8D0C-CEF686BFAC04}"/>
              </a:ext>
            </a:extLst>
          </p:cNvPr>
          <p:cNvSpPr txBox="1">
            <a:spLocks/>
          </p:cNvSpPr>
          <p:nvPr/>
        </p:nvSpPr>
        <p:spPr>
          <a:xfrm>
            <a:off x="2031644" y="3316217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Three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24197489-79CF-3E42-A1EF-6BF67721FBED}"/>
              </a:ext>
            </a:extLst>
          </p:cNvPr>
          <p:cNvSpPr txBox="1">
            <a:spLocks/>
          </p:cNvSpPr>
          <p:nvPr/>
        </p:nvSpPr>
        <p:spPr>
          <a:xfrm>
            <a:off x="3073806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One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3819049-1743-7041-B8C9-2853A96459B6}"/>
              </a:ext>
            </a:extLst>
          </p:cNvPr>
          <p:cNvSpPr txBox="1">
            <a:spLocks/>
          </p:cNvSpPr>
          <p:nvPr/>
        </p:nvSpPr>
        <p:spPr>
          <a:xfrm>
            <a:off x="3479314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Two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14243FFD-0636-0E42-907E-E3039FAEA6F8}"/>
              </a:ext>
            </a:extLst>
          </p:cNvPr>
          <p:cNvSpPr txBox="1">
            <a:spLocks/>
          </p:cNvSpPr>
          <p:nvPr/>
        </p:nvSpPr>
        <p:spPr>
          <a:xfrm>
            <a:off x="3890362" y="3316217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Three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B8B93E5D-C889-B24C-BFC5-578672152A13}"/>
              </a:ext>
            </a:extLst>
          </p:cNvPr>
          <p:cNvSpPr txBox="1">
            <a:spLocks/>
          </p:cNvSpPr>
          <p:nvPr/>
        </p:nvSpPr>
        <p:spPr>
          <a:xfrm>
            <a:off x="4918669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One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5878C2E1-D3DC-3848-A844-38AEDE2CF885}"/>
              </a:ext>
            </a:extLst>
          </p:cNvPr>
          <p:cNvSpPr txBox="1">
            <a:spLocks/>
          </p:cNvSpPr>
          <p:nvPr/>
        </p:nvSpPr>
        <p:spPr>
          <a:xfrm>
            <a:off x="5324176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Two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0DBE6955-0A57-B841-843C-31D35C74D27C}"/>
              </a:ext>
            </a:extLst>
          </p:cNvPr>
          <p:cNvSpPr txBox="1">
            <a:spLocks/>
          </p:cNvSpPr>
          <p:nvPr/>
        </p:nvSpPr>
        <p:spPr>
          <a:xfrm>
            <a:off x="5735225" y="3316217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Three</a:t>
            </a:r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675E6F9E-7131-904E-A403-AEA758650C17}"/>
              </a:ext>
            </a:extLst>
          </p:cNvPr>
          <p:cNvSpPr txBox="1">
            <a:spLocks/>
          </p:cNvSpPr>
          <p:nvPr/>
        </p:nvSpPr>
        <p:spPr>
          <a:xfrm>
            <a:off x="6761599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One</a:t>
            </a:r>
          </a:p>
        </p:txBody>
      </p:sp>
      <p:sp>
        <p:nvSpPr>
          <p:cNvPr id="24" name="Subtitle 2">
            <a:extLst>
              <a:ext uri="{FF2B5EF4-FFF2-40B4-BE49-F238E27FC236}">
                <a16:creationId xmlns:a16="http://schemas.microsoft.com/office/drawing/2014/main" id="{CD0A82DF-984C-9E41-AE7C-AF9E9BEF3171}"/>
              </a:ext>
            </a:extLst>
          </p:cNvPr>
          <p:cNvSpPr txBox="1">
            <a:spLocks/>
          </p:cNvSpPr>
          <p:nvPr/>
        </p:nvSpPr>
        <p:spPr>
          <a:xfrm>
            <a:off x="7167106" y="3316216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Two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637A463A-32B6-E540-BDDC-84CE1C14091C}"/>
              </a:ext>
            </a:extLst>
          </p:cNvPr>
          <p:cNvSpPr txBox="1">
            <a:spLocks/>
          </p:cNvSpPr>
          <p:nvPr/>
        </p:nvSpPr>
        <p:spPr>
          <a:xfrm>
            <a:off x="7578155" y="3316217"/>
            <a:ext cx="458958" cy="239088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750" dirty="0">
                <a:solidFill>
                  <a:srgbClr val="3b2f4e"/>
                </a:solidFill>
                <a:latin typeface="Poppins" panose="00000500000000000000" pitchFamily="2" charset="0"/>
                <a:ea typeface="Roboto Light" panose="02000000000000000000" pitchFamily="2" charset="0"/>
                <a:cs typeface="Poppins" panose="00000500000000000000" pitchFamily="2" charset="0"/>
              </a:rPr>
              <a:t>Three</a:t>
            </a: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E8B2A415-610E-3047-BB87-3A2D8023839E}"/>
              </a:ext>
            </a:extLst>
          </p:cNvPr>
          <p:cNvSpPr txBox="1">
            <a:spLocks/>
          </p:cNvSpPr>
          <p:nvPr/>
        </p:nvSpPr>
        <p:spPr>
          <a:xfrm>
            <a:off x="878575" y="3967491"/>
            <a:ext cx="1943000" cy="51358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D349F4D-1B91-2C4F-980E-0C24E36D248C}"/>
              </a:ext>
            </a:extLst>
          </p:cNvPr>
          <p:cNvSpPr/>
          <p:nvPr/>
        </p:nvSpPr>
        <p:spPr>
          <a:xfrm>
            <a:off x="910056" y="3708675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One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8260F12E-63F3-0048-B7B0-1F7301387AD5}"/>
              </a:ext>
            </a:extLst>
          </p:cNvPr>
          <p:cNvSpPr txBox="1">
            <a:spLocks/>
          </p:cNvSpPr>
          <p:nvPr/>
        </p:nvSpPr>
        <p:spPr>
          <a:xfrm>
            <a:off x="2727524" y="3967491"/>
            <a:ext cx="1943000" cy="51358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9C09497-65FB-B540-8BCB-9CE19A71CF3E}"/>
              </a:ext>
            </a:extLst>
          </p:cNvPr>
          <p:cNvSpPr/>
          <p:nvPr/>
        </p:nvSpPr>
        <p:spPr>
          <a:xfrm>
            <a:off x="2759006" y="3708675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Two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280A56CE-212B-7845-8472-D212A31B03DD}"/>
              </a:ext>
            </a:extLst>
          </p:cNvPr>
          <p:cNvSpPr txBox="1">
            <a:spLocks/>
          </p:cNvSpPr>
          <p:nvPr/>
        </p:nvSpPr>
        <p:spPr>
          <a:xfrm>
            <a:off x="4582156" y="3967491"/>
            <a:ext cx="1943000" cy="51358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DA10B1A-151C-9B4E-B20A-955B2C81C029}"/>
              </a:ext>
            </a:extLst>
          </p:cNvPr>
          <p:cNvSpPr/>
          <p:nvPr/>
        </p:nvSpPr>
        <p:spPr>
          <a:xfrm>
            <a:off x="4613637" y="3708675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Three</a:t>
            </a:r>
          </a:p>
        </p:txBody>
      </p:sp>
      <p:sp>
        <p:nvSpPr>
          <p:cNvPr id="50" name="Subtitle 2">
            <a:extLst>
              <a:ext uri="{FF2B5EF4-FFF2-40B4-BE49-F238E27FC236}">
                <a16:creationId xmlns:a16="http://schemas.microsoft.com/office/drawing/2014/main" id="{778AC8C5-608C-C940-B1BD-F375661CFB91}"/>
              </a:ext>
            </a:extLst>
          </p:cNvPr>
          <p:cNvSpPr txBox="1">
            <a:spLocks/>
          </p:cNvSpPr>
          <p:nvPr/>
        </p:nvSpPr>
        <p:spPr>
          <a:xfrm>
            <a:off x="6422262" y="3967491"/>
            <a:ext cx="1943000" cy="513586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</a:t>
            </a:r>
            <a:endParaRPr lang="en-US" sz="10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BE11935-CB86-7B45-917C-22A6553C48CF}"/>
              </a:ext>
            </a:extLst>
          </p:cNvPr>
          <p:cNvSpPr/>
          <p:nvPr/>
        </p:nvSpPr>
        <p:spPr>
          <a:xfrm>
            <a:off x="6453743" y="3708675"/>
            <a:ext cx="188003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Four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BEA29B7-A36E-49FD-B3D8-1BD9ABA8653C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cxnSp>
        <p:nvCxnSpPr>
          <p:cNvPr id="4" name="Straight connective line 3">
            <a:extLst>
              <a:ext uri="{FF2B5EF4-FFF2-40B4-BE49-F238E27FC236}">
                <a16:creationId xmlns:a16="http://schemas.microsoft.com/office/drawing/2014/main" id="{E6FF7D30-A0DE-4125-B6C5-F7990317AEB1}"/>
              </a:ext>
            </a:extLst>
          </p:cNvPr>
          <p:cNvCxnSpPr>
            <a:cxnSpLocks/>
          </p:cNvCxnSpPr>
          <p:nvPr/>
        </p:nvCxnSpPr>
        <p:spPr>
          <a:xfrm>
            <a:off x="1222527" y="3266599"/>
            <a:ext cx="1268075" cy="0"/>
          </a:xfrm>
          <a:prstGeom prst="line">
            <a:avLst/>
          </a:prstGeom>
          <a:ln>
            <a:solidFill>
              <a:srgbClr val="3b2f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ive line 58">
            <a:extLst>
              <a:ext uri="{FF2B5EF4-FFF2-40B4-BE49-F238E27FC236}">
                <a16:creationId xmlns:a16="http://schemas.microsoft.com/office/drawing/2014/main" id="{EAE0B468-019A-468E-A004-16446E030C99}"/>
              </a:ext>
            </a:extLst>
          </p:cNvPr>
          <p:cNvCxnSpPr>
            <a:cxnSpLocks/>
          </p:cNvCxnSpPr>
          <p:nvPr/>
        </p:nvCxnSpPr>
        <p:spPr>
          <a:xfrm>
            <a:off x="3073806" y="3266599"/>
            <a:ext cx="1268075" cy="0"/>
          </a:xfrm>
          <a:prstGeom prst="line">
            <a:avLst/>
          </a:prstGeom>
          <a:ln>
            <a:solidFill>
              <a:srgbClr val="3b2f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ive line 59">
            <a:extLst>
              <a:ext uri="{FF2B5EF4-FFF2-40B4-BE49-F238E27FC236}">
                <a16:creationId xmlns:a16="http://schemas.microsoft.com/office/drawing/2014/main" id="{ECD70EDC-8FFA-404B-98B0-0F00C1549FFC}"/>
              </a:ext>
            </a:extLst>
          </p:cNvPr>
          <p:cNvCxnSpPr>
            <a:cxnSpLocks/>
          </p:cNvCxnSpPr>
          <p:nvPr/>
        </p:nvCxnSpPr>
        <p:spPr>
          <a:xfrm>
            <a:off x="4926108" y="3266599"/>
            <a:ext cx="1268075" cy="0"/>
          </a:xfrm>
          <a:prstGeom prst="line">
            <a:avLst/>
          </a:prstGeom>
          <a:ln>
            <a:solidFill>
              <a:srgbClr val="3b2f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ive line 60">
            <a:extLst>
              <a:ext uri="{FF2B5EF4-FFF2-40B4-BE49-F238E27FC236}">
                <a16:creationId xmlns:a16="http://schemas.microsoft.com/office/drawing/2014/main" id="{7DE6F6DB-9A59-476C-817B-4AB2804E31ED}"/>
              </a:ext>
            </a:extLst>
          </p:cNvPr>
          <p:cNvCxnSpPr>
            <a:cxnSpLocks/>
          </p:cNvCxnSpPr>
          <p:nvPr/>
        </p:nvCxnSpPr>
        <p:spPr>
          <a:xfrm>
            <a:off x="6769038" y="3266599"/>
            <a:ext cx="1268075" cy="0"/>
          </a:xfrm>
          <a:prstGeom prst="line">
            <a:avLst/>
          </a:prstGeom>
          <a:ln>
            <a:solidFill>
              <a:srgbClr val="3b2f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39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Drawing 317">
            <a:extLst>
              <a:ext uri="{FF2B5EF4-FFF2-40B4-BE49-F238E27FC236}">
                <a16:creationId xmlns:a16="http://schemas.microsoft.com/office/drawing/2014/main" id="{4D14CD8A-908A-48CC-8CB8-7ABEBC193144}"/>
              </a:ext>
            </a:extLst>
          </p:cNvPr>
          <p:cNvSpPr/>
          <p:nvPr/>
        </p:nvSpPr>
        <p:spPr>
          <a:xfrm>
            <a:off x="1428663" y="-146339"/>
            <a:ext cx="9014175" cy="5754413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B7C9842-52B1-F640-8F11-528FD1297F1E}"/>
              </a:ext>
            </a:extLst>
          </p:cNvPr>
          <p:cNvCxnSpPr>
            <a:cxnSpLocks/>
          </p:cNvCxnSpPr>
          <p:nvPr/>
        </p:nvCxnSpPr>
        <p:spPr>
          <a:xfrm>
            <a:off x="5725399" y="4202294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0AAD7CE-EEFA-E845-8F94-CFE5A7EED61B}"/>
              </a:ext>
            </a:extLst>
          </p:cNvPr>
          <p:cNvCxnSpPr>
            <a:cxnSpLocks/>
          </p:cNvCxnSpPr>
          <p:nvPr/>
        </p:nvCxnSpPr>
        <p:spPr>
          <a:xfrm>
            <a:off x="5725399" y="3700063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E1A230-49B0-CC4D-9C53-6397FDFA1E0A}"/>
              </a:ext>
            </a:extLst>
          </p:cNvPr>
          <p:cNvCxnSpPr>
            <a:cxnSpLocks/>
          </p:cNvCxnSpPr>
          <p:nvPr/>
        </p:nvCxnSpPr>
        <p:spPr>
          <a:xfrm>
            <a:off x="5725399" y="3208633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ECFAE96-4DC1-2E48-9345-D90C5FCDD320}"/>
              </a:ext>
            </a:extLst>
          </p:cNvPr>
          <p:cNvCxnSpPr>
            <a:cxnSpLocks/>
          </p:cNvCxnSpPr>
          <p:nvPr/>
        </p:nvCxnSpPr>
        <p:spPr>
          <a:xfrm>
            <a:off x="5725399" y="2727252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4F9753-EBD7-4B44-B25A-C74204A90566}"/>
              </a:ext>
            </a:extLst>
          </p:cNvPr>
          <p:cNvCxnSpPr>
            <a:cxnSpLocks/>
          </p:cNvCxnSpPr>
          <p:nvPr/>
        </p:nvCxnSpPr>
        <p:spPr>
          <a:xfrm>
            <a:off x="5725399" y="2242215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A53B96F-E70E-4341-8347-6EF1DA7A1547}"/>
              </a:ext>
            </a:extLst>
          </p:cNvPr>
          <p:cNvCxnSpPr>
            <a:cxnSpLocks/>
          </p:cNvCxnSpPr>
          <p:nvPr/>
        </p:nvCxnSpPr>
        <p:spPr>
          <a:xfrm>
            <a:off x="5725399" y="1762755"/>
            <a:ext cx="2664929" cy="0"/>
          </a:xfrm>
          <a:prstGeom prst="line">
            <a:avLst/>
          </a:prstGeom>
          <a:ln>
            <a:solidFill>
              <a:schemeClr val="tx2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6168622D-DF91-B34C-B89B-BFC8EF0C3482}"/>
              </a:ext>
            </a:extLst>
          </p:cNvPr>
          <p:cNvSpPr/>
          <p:nvPr/>
        </p:nvSpPr>
        <p:spPr>
          <a:xfrm>
            <a:off x="5926916" y="3693508"/>
            <a:ext cx="266335" cy="508786"/>
          </a:xfrm>
          <a:prstGeom prst="rect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13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4E8EA14-D5E5-DE43-A0BC-6B7ED64F8327}"/>
              </a:ext>
            </a:extLst>
          </p:cNvPr>
          <p:cNvSpPr/>
          <p:nvPr/>
        </p:nvSpPr>
        <p:spPr>
          <a:xfrm>
            <a:off x="6593466" y="2210451"/>
            <a:ext cx="266335" cy="1991843"/>
          </a:xfrm>
          <a:prstGeom prst="rect">
            <a:avLst/>
          </a:prstGeom>
          <a:solidFill>
            <a:srgbClr val="8422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13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9693564-92C8-764A-8BD3-F0DCD15DA0D6}"/>
              </a:ext>
            </a:extLst>
          </p:cNvPr>
          <p:cNvSpPr/>
          <p:nvPr/>
        </p:nvSpPr>
        <p:spPr>
          <a:xfrm>
            <a:off x="7255926" y="1919335"/>
            <a:ext cx="266335" cy="2282959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13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553C194-F58C-5C48-87F6-9AE318A2368A}"/>
              </a:ext>
            </a:extLst>
          </p:cNvPr>
          <p:cNvSpPr/>
          <p:nvPr/>
        </p:nvSpPr>
        <p:spPr>
          <a:xfrm>
            <a:off x="7922476" y="2463261"/>
            <a:ext cx="266335" cy="1739033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413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285473-EDB2-F841-95DF-951609A1CDF9}"/>
              </a:ext>
            </a:extLst>
          </p:cNvPr>
          <p:cNvSpPr txBox="1"/>
          <p:nvPr/>
        </p:nvSpPr>
        <p:spPr>
          <a:xfrm>
            <a:off x="5335627" y="4036662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876E1E-B550-C54E-88CA-459ACFEF56C7}"/>
              </a:ext>
            </a:extLst>
          </p:cNvPr>
          <p:cNvSpPr txBox="1"/>
          <p:nvPr/>
        </p:nvSpPr>
        <p:spPr>
          <a:xfrm>
            <a:off x="5335627" y="3549477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84697F-0962-8748-9C77-729EC3F18055}"/>
              </a:ext>
            </a:extLst>
          </p:cNvPr>
          <p:cNvSpPr txBox="1"/>
          <p:nvPr/>
        </p:nvSpPr>
        <p:spPr>
          <a:xfrm>
            <a:off x="5335627" y="3062292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22C0BE-7B23-3148-8EDD-00ADC3C20A8A}"/>
              </a:ext>
            </a:extLst>
          </p:cNvPr>
          <p:cNvSpPr txBox="1"/>
          <p:nvPr/>
        </p:nvSpPr>
        <p:spPr>
          <a:xfrm>
            <a:off x="5335627" y="2574729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D47717-2A7A-C644-A460-5DA5B82E2DCA}"/>
              </a:ext>
            </a:extLst>
          </p:cNvPr>
          <p:cNvSpPr txBox="1"/>
          <p:nvPr/>
        </p:nvSpPr>
        <p:spPr>
          <a:xfrm>
            <a:off x="5335627" y="2087166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B82288-94CD-9641-B323-030D6408E18D}"/>
              </a:ext>
            </a:extLst>
          </p:cNvPr>
          <p:cNvSpPr txBox="1"/>
          <p:nvPr/>
        </p:nvSpPr>
        <p:spPr>
          <a:xfrm>
            <a:off x="5335627" y="1599981"/>
            <a:ext cx="391438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06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16F1A7-F6F7-BD40-BE50-0EA8E0C3156C}"/>
              </a:ext>
            </a:extLst>
          </p:cNvPr>
          <p:cNvSpPr txBox="1"/>
          <p:nvPr/>
        </p:nvSpPr>
        <p:spPr>
          <a:xfrm>
            <a:off x="5913036" y="4258934"/>
            <a:ext cx="294094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837FD37-CC49-324A-942C-3358755F7C7F}"/>
              </a:ext>
            </a:extLst>
          </p:cNvPr>
          <p:cNvSpPr txBox="1"/>
          <p:nvPr/>
        </p:nvSpPr>
        <p:spPr>
          <a:xfrm>
            <a:off x="6577314" y="4258934"/>
            <a:ext cx="294094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A277266-279A-E647-AE91-87BBD30FD077}"/>
              </a:ext>
            </a:extLst>
          </p:cNvPr>
          <p:cNvSpPr txBox="1"/>
          <p:nvPr/>
        </p:nvSpPr>
        <p:spPr>
          <a:xfrm>
            <a:off x="7239022" y="4258934"/>
            <a:ext cx="294094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7953194-984E-FB4D-8F85-554F65330374}"/>
              </a:ext>
            </a:extLst>
          </p:cNvPr>
          <p:cNvSpPr txBox="1"/>
          <p:nvPr/>
        </p:nvSpPr>
        <p:spPr>
          <a:xfrm>
            <a:off x="7922475" y="4258934"/>
            <a:ext cx="294094" cy="293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665"/>
              </a:lnSpc>
            </a:pPr>
            <a:r>
              <a:rPr lang="en-US" sz="1050" dirty="0">
                <a:solidFill>
                  <a:srgbClr val="3b2f4e"/>
                </a:solidFill>
                <a:latin typeface="+mj-lt"/>
                <a:ea typeface="Roboto Light" panose="02000000000000000000" pitchFamily="2" charset="0"/>
                <a:cs typeface="Lato Light" charset="0"/>
              </a:rPr>
              <a:t>D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B81561D0-BB31-F04D-B957-4F00FFF45E54}"/>
              </a:ext>
            </a:extLst>
          </p:cNvPr>
          <p:cNvSpPr/>
          <p:nvPr/>
        </p:nvSpPr>
        <p:spPr>
          <a:xfrm>
            <a:off x="605826" y="2139828"/>
            <a:ext cx="598575" cy="598575"/>
          </a:xfrm>
          <a:prstGeom prst="ellipse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42" name="Shape 2624">
            <a:extLst>
              <a:ext uri="{FF2B5EF4-FFF2-40B4-BE49-F238E27FC236}">
                <a16:creationId xmlns:a16="http://schemas.microsoft.com/office/drawing/2014/main" id="{E3813A56-39C8-AE46-86AB-FA84D303792A}"/>
              </a:ext>
            </a:extLst>
          </p:cNvPr>
          <p:cNvSpPr/>
          <p:nvPr/>
        </p:nvSpPr>
        <p:spPr>
          <a:xfrm>
            <a:off x="767524" y="2276487"/>
            <a:ext cx="275181" cy="275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51F58EDE-CCD4-6C4B-8D80-F4EC422ECBED}"/>
              </a:ext>
            </a:extLst>
          </p:cNvPr>
          <p:cNvSpPr/>
          <p:nvPr/>
        </p:nvSpPr>
        <p:spPr>
          <a:xfrm>
            <a:off x="2923262" y="2139828"/>
            <a:ext cx="598575" cy="598575"/>
          </a:xfrm>
          <a:prstGeom prst="ellipse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44" name="Shape 2772">
            <a:extLst>
              <a:ext uri="{FF2B5EF4-FFF2-40B4-BE49-F238E27FC236}">
                <a16:creationId xmlns:a16="http://schemas.microsoft.com/office/drawing/2014/main" id="{B7567DC2-9EA4-C546-804B-7BD40D854AC8}"/>
              </a:ext>
            </a:extLst>
          </p:cNvPr>
          <p:cNvSpPr/>
          <p:nvPr/>
        </p:nvSpPr>
        <p:spPr>
          <a:xfrm>
            <a:off x="3094257" y="2304372"/>
            <a:ext cx="275180" cy="275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0" tIns="14280" rIns="14280" bIns="14280" anchor="ctr"/>
          <a:lstStyle/>
          <a:p>
            <a:pPr defTabSz="17136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0685D63C-32EB-0C4D-897C-E8BDB81A2820}"/>
              </a:ext>
            </a:extLst>
          </p:cNvPr>
          <p:cNvSpPr txBox="1">
            <a:spLocks/>
          </p:cNvSpPr>
          <p:nvPr/>
        </p:nvSpPr>
        <p:spPr>
          <a:xfrm>
            <a:off x="1256608" y="2329852"/>
            <a:ext cx="144126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offered.</a:t>
            </a:r>
            <a:endParaRPr lang="en-US" sz="1000" dirty="0"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47414A6-D8B8-E946-B829-83683D2A8B5A}"/>
              </a:ext>
            </a:extLst>
          </p:cNvPr>
          <p:cNvSpPr/>
          <p:nvPr/>
        </p:nvSpPr>
        <p:spPr>
          <a:xfrm>
            <a:off x="1252896" y="2071037"/>
            <a:ext cx="13782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One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DB62B305-90E8-5B46-A44F-D2A80F4C8846}"/>
              </a:ext>
            </a:extLst>
          </p:cNvPr>
          <p:cNvSpPr txBox="1">
            <a:spLocks/>
          </p:cNvSpPr>
          <p:nvPr/>
        </p:nvSpPr>
        <p:spPr>
          <a:xfrm>
            <a:off x="3574044" y="2332698"/>
            <a:ext cx="144126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offered.</a:t>
            </a:r>
            <a:endParaRPr lang="en-US" sz="1000" dirty="0"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0F468A2-88A5-7649-BB76-BA9C28829F75}"/>
              </a:ext>
            </a:extLst>
          </p:cNvPr>
          <p:cNvSpPr/>
          <p:nvPr/>
        </p:nvSpPr>
        <p:spPr>
          <a:xfrm>
            <a:off x="3570331" y="2073883"/>
            <a:ext cx="13782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Three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5E9FC0E-6EC9-274C-8A98-02DFF95D044C}"/>
              </a:ext>
            </a:extLst>
          </p:cNvPr>
          <p:cNvSpPr/>
          <p:nvPr/>
        </p:nvSpPr>
        <p:spPr>
          <a:xfrm>
            <a:off x="2923262" y="3453035"/>
            <a:ext cx="598575" cy="598575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4" name="Shape 2633">
            <a:extLst>
              <a:ext uri="{FF2B5EF4-FFF2-40B4-BE49-F238E27FC236}">
                <a16:creationId xmlns:a16="http://schemas.microsoft.com/office/drawing/2014/main" id="{6EE3E030-E31E-7B49-B862-6FD4DC514C13}"/>
              </a:ext>
            </a:extLst>
          </p:cNvPr>
          <p:cNvSpPr/>
          <p:nvPr/>
        </p:nvSpPr>
        <p:spPr>
          <a:xfrm>
            <a:off x="3084959" y="3614196"/>
            <a:ext cx="276254" cy="2762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algn="ctr"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Montserrat" pitchFamily="2" charset="77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EC35F48-4932-F24A-A9D5-DAA305BF11D7}"/>
              </a:ext>
            </a:extLst>
          </p:cNvPr>
          <p:cNvSpPr/>
          <p:nvPr/>
        </p:nvSpPr>
        <p:spPr>
          <a:xfrm>
            <a:off x="605826" y="3453035"/>
            <a:ext cx="598575" cy="598575"/>
          </a:xfrm>
          <a:prstGeom prst="ellipse">
            <a:avLst/>
          </a:prstGeom>
          <a:solidFill>
            <a:srgbClr val="8422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75" dirty="0"/>
          </a:p>
        </p:txBody>
      </p:sp>
      <p:sp>
        <p:nvSpPr>
          <p:cNvPr id="36" name="Shape 2617">
            <a:extLst>
              <a:ext uri="{FF2B5EF4-FFF2-40B4-BE49-F238E27FC236}">
                <a16:creationId xmlns:a16="http://schemas.microsoft.com/office/drawing/2014/main" id="{84F99824-765C-384A-B876-B67178C169DD}"/>
              </a:ext>
            </a:extLst>
          </p:cNvPr>
          <p:cNvSpPr/>
          <p:nvPr/>
        </p:nvSpPr>
        <p:spPr>
          <a:xfrm>
            <a:off x="753673" y="3603365"/>
            <a:ext cx="302881" cy="247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EB27C827-3ED8-F249-839D-D33DC4BEE442}"/>
              </a:ext>
            </a:extLst>
          </p:cNvPr>
          <p:cNvSpPr txBox="1">
            <a:spLocks/>
          </p:cNvSpPr>
          <p:nvPr/>
        </p:nvSpPr>
        <p:spPr>
          <a:xfrm>
            <a:off x="1256608" y="3643060"/>
            <a:ext cx="144126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offered.</a:t>
            </a:r>
            <a:endParaRPr lang="en-US" sz="1000" dirty="0"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EAB7B78-AF33-2C49-B709-2A2BF0F6A7D9}"/>
              </a:ext>
            </a:extLst>
          </p:cNvPr>
          <p:cNvSpPr/>
          <p:nvPr/>
        </p:nvSpPr>
        <p:spPr>
          <a:xfrm>
            <a:off x="1252896" y="3384243"/>
            <a:ext cx="13782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Two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AD36952D-ECFF-BE44-92D3-31195B92735B}"/>
              </a:ext>
            </a:extLst>
          </p:cNvPr>
          <p:cNvSpPr txBox="1">
            <a:spLocks/>
          </p:cNvSpPr>
          <p:nvPr/>
        </p:nvSpPr>
        <p:spPr>
          <a:xfrm>
            <a:off x="3574044" y="3651055"/>
            <a:ext cx="1441260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offered.</a:t>
            </a:r>
            <a:endParaRPr lang="en-US" sz="1000" dirty="0">
              <a:latin typeface="+mn-lt"/>
              <a:ea typeface="Roboto Light" panose="02000000000000000000" pitchFamily="2" charset="0"/>
              <a:cs typeface="Lato Light" panose="020F0502020204030203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F37B4AD-D4AD-6F4C-9822-FBA41487BC99}"/>
              </a:ext>
            </a:extLst>
          </p:cNvPr>
          <p:cNvSpPr/>
          <p:nvPr/>
        </p:nvSpPr>
        <p:spPr>
          <a:xfrm>
            <a:off x="3570331" y="3392240"/>
            <a:ext cx="137829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 Light" panose="020F0502020204030203" pitchFamily="34" charset="0"/>
              </a:rPr>
              <a:t>Title Four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9232156-6FBE-41EE-A296-767C48973DCA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</p:spTree>
    <p:extLst>
      <p:ext uri="{BB962C8B-B14F-4D97-AF65-F5344CB8AC3E}">
        <p14:creationId xmlns:p14="http://schemas.microsoft.com/office/powerpoint/2010/main" val="107768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Oval 104">
            <a:extLst>
              <a:ext uri="{FF2B5EF4-FFF2-40B4-BE49-F238E27FC236}">
                <a16:creationId xmlns:a16="http://schemas.microsoft.com/office/drawing/2014/main" id="{19A4FB4A-07CC-1344-AC1D-F2BE2DDEF544}"/>
              </a:ext>
            </a:extLst>
          </p:cNvPr>
          <p:cNvSpPr/>
          <p:nvPr/>
        </p:nvSpPr>
        <p:spPr>
          <a:xfrm>
            <a:off x="2714489" y="1811139"/>
            <a:ext cx="1135872" cy="1135872"/>
          </a:xfrm>
          <a:prstGeom prst="ellipse">
            <a:avLst/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6" name="원형 4">
            <a:extLst>
              <a:ext uri="{FF2B5EF4-FFF2-40B4-BE49-F238E27FC236}">
                <a16:creationId xmlns:a16="http://schemas.microsoft.com/office/drawing/2014/main" id="{7A1B44B9-1572-4041-8970-AD494564081B}"/>
              </a:ext>
            </a:extLst>
          </p:cNvPr>
          <p:cNvSpPr>
            <a:spLocks/>
          </p:cNvSpPr>
          <p:nvPr/>
        </p:nvSpPr>
        <p:spPr>
          <a:xfrm>
            <a:off x="2721925" y="1809949"/>
            <a:ext cx="1128436" cy="1128726"/>
          </a:xfrm>
          <a:prstGeom prst="pie">
            <a:avLst>
              <a:gd name="adj1" fmla="val 16219411"/>
              <a:gd name="adj2" fmla="val 7310822"/>
            </a:avLst>
          </a:prstGeom>
          <a:solidFill>
            <a:srgbClr val="3b2f4e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solidFill>
                <a:schemeClr val="tx1"/>
              </a:solidFill>
              <a:latin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C5C729CB-B1E9-364B-ABE1-F382B504379E}"/>
              </a:ext>
            </a:extLst>
          </p:cNvPr>
          <p:cNvSpPr/>
          <p:nvPr/>
        </p:nvSpPr>
        <p:spPr>
          <a:xfrm>
            <a:off x="2783515" y="1876448"/>
            <a:ext cx="1005255" cy="10052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6450637-C711-FF4B-8F3B-8133927E43EA}"/>
              </a:ext>
            </a:extLst>
          </p:cNvPr>
          <p:cNvSpPr txBox="1"/>
          <p:nvPr/>
        </p:nvSpPr>
        <p:spPr>
          <a:xfrm>
            <a:off x="2886611" y="2181475"/>
            <a:ext cx="784189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5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60%</a:t>
            </a: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7C581DB3-A632-1545-A4CD-F71566BCCC71}"/>
              </a:ext>
            </a:extLst>
          </p:cNvPr>
          <p:cNvSpPr/>
          <p:nvPr/>
        </p:nvSpPr>
        <p:spPr>
          <a:xfrm>
            <a:off x="2719015" y="3422497"/>
            <a:ext cx="1135872" cy="1135872"/>
          </a:xfrm>
          <a:prstGeom prst="ellipse">
            <a:avLst/>
          </a:prstGeom>
          <a:solidFill>
            <a:srgbClr val="3b2f4e">
              <a:alpha val="1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1" name="원형 4">
            <a:extLst>
              <a:ext uri="{FF2B5EF4-FFF2-40B4-BE49-F238E27FC236}">
                <a16:creationId xmlns:a16="http://schemas.microsoft.com/office/drawing/2014/main" id="{4E6F66F5-B950-0B43-9870-9CFCC8D6F4C9}"/>
              </a:ext>
            </a:extLst>
          </p:cNvPr>
          <p:cNvSpPr>
            <a:spLocks/>
          </p:cNvSpPr>
          <p:nvPr/>
        </p:nvSpPr>
        <p:spPr>
          <a:xfrm>
            <a:off x="2719015" y="3421307"/>
            <a:ext cx="1128436" cy="1128726"/>
          </a:xfrm>
          <a:prstGeom prst="pie">
            <a:avLst>
              <a:gd name="adj1" fmla="val 16196407"/>
              <a:gd name="adj2" fmla="val 2743704"/>
            </a:avLst>
          </a:prstGeom>
          <a:solidFill>
            <a:srgbClr val="a688fc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solidFill>
                <a:srgbClr val="a688fc"/>
              </a:solidFill>
              <a:latin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DF96B83C-F78D-2F4E-AEAE-9FF11F24D28A}"/>
              </a:ext>
            </a:extLst>
          </p:cNvPr>
          <p:cNvSpPr/>
          <p:nvPr/>
        </p:nvSpPr>
        <p:spPr>
          <a:xfrm>
            <a:off x="2784323" y="3487805"/>
            <a:ext cx="1005255" cy="10052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CEB595D8-B4AA-3E43-B6A3-6CCF832196C6}"/>
              </a:ext>
            </a:extLst>
          </p:cNvPr>
          <p:cNvSpPr txBox="1"/>
          <p:nvPr/>
        </p:nvSpPr>
        <p:spPr>
          <a:xfrm>
            <a:off x="2884727" y="3812945"/>
            <a:ext cx="797013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50" dirty="0">
                <a:solidFill>
                  <a:srgbClr val="a688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40%</a:t>
            </a:r>
          </a:p>
        </p:txBody>
      </p:sp>
      <p:sp>
        <p:nvSpPr>
          <p:cNvPr id="116" name="Subtitle 2">
            <a:extLst>
              <a:ext uri="{FF2B5EF4-FFF2-40B4-BE49-F238E27FC236}">
                <a16:creationId xmlns:a16="http://schemas.microsoft.com/office/drawing/2014/main" id="{4D4ECE26-BD04-6443-AA9E-6587BF94DFEF}"/>
              </a:ext>
            </a:extLst>
          </p:cNvPr>
          <p:cNvSpPr txBox="1">
            <a:spLocks/>
          </p:cNvSpPr>
          <p:nvPr/>
        </p:nvSpPr>
        <p:spPr>
          <a:xfrm>
            <a:off x="513934" y="2247805"/>
            <a:ext cx="2050199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DA83686F-EAC4-5C45-A295-3E41274E19FA}"/>
              </a:ext>
            </a:extLst>
          </p:cNvPr>
          <p:cNvSpPr/>
          <p:nvPr/>
        </p:nvSpPr>
        <p:spPr>
          <a:xfrm>
            <a:off x="659495" y="2005493"/>
            <a:ext cx="18546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119" name="Subtitle 2">
            <a:extLst>
              <a:ext uri="{FF2B5EF4-FFF2-40B4-BE49-F238E27FC236}">
                <a16:creationId xmlns:a16="http://schemas.microsoft.com/office/drawing/2014/main" id="{99BCAAF8-0171-E841-ADCA-A0950B5C221B}"/>
              </a:ext>
            </a:extLst>
          </p:cNvPr>
          <p:cNvSpPr txBox="1">
            <a:spLocks/>
          </p:cNvSpPr>
          <p:nvPr/>
        </p:nvSpPr>
        <p:spPr>
          <a:xfrm>
            <a:off x="463961" y="3859162"/>
            <a:ext cx="2050199" cy="470049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1612"/>
              </a:lnSpc>
            </a:pPr>
            <a:r>
              <a:rPr lang="en-US" sz="10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A1313CE0-A83C-EA43-85A9-F482850747F7}"/>
              </a:ext>
            </a:extLst>
          </p:cNvPr>
          <p:cNvSpPr/>
          <p:nvPr/>
        </p:nvSpPr>
        <p:spPr>
          <a:xfrm>
            <a:off x="628567" y="3616851"/>
            <a:ext cx="18546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rgbClr val="a688fc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CB610B9-7673-4F5B-A889-403005CA8468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world map</a:t>
            </a:r>
          </a:p>
        </p:txBody>
      </p:sp>
      <p:sp>
        <p:nvSpPr>
          <p:cNvPr id="38" name="Polyline: figure 37">
            <a:extLst>
              <a:ext uri="{FF2B5EF4-FFF2-40B4-BE49-F238E27FC236}">
                <a16:creationId xmlns:a16="http://schemas.microsoft.com/office/drawing/2014/main" id="{D93D0F74-F73F-4CF6-AF22-62EB3D12C8EF}"/>
              </a:ext>
            </a:extLst>
          </p:cNvPr>
          <p:cNvSpPr/>
          <p:nvPr/>
        </p:nvSpPr>
        <p:spPr>
          <a:xfrm>
            <a:off x="4226573" y="1010482"/>
            <a:ext cx="6277730" cy="3742441"/>
          </a:xfrm>
          <a:custGeom>
            <a:avLst/>
            <a:gdLst>
              <a:gd name="connsiteX0" fmla="*/ 4750321 w 7802028"/>
              <a:gd name="connsiteY0" fmla="*/ 3411088 h 4651144"/>
              <a:gd name="connsiteX1" fmla="*/ 4750321 w 7802028"/>
              <a:gd name="connsiteY1" fmla="*/ 3424774 h 4651144"/>
              <a:gd name="connsiteX2" fmla="*/ 4737168 w 7802028"/>
              <a:gd name="connsiteY2" fmla="*/ 3420152 h 4651144"/>
              <a:gd name="connsiteX3" fmla="*/ 4702688 w 7802028"/>
              <a:gd name="connsiteY3" fmla="*/ 3585446 h 4651144"/>
              <a:gd name="connsiteX4" fmla="*/ 4635326 w 7802028"/>
              <a:gd name="connsiteY4" fmla="*/ 3688354 h 4651144"/>
              <a:gd name="connsiteX5" fmla="*/ 4599246 w 7802028"/>
              <a:gd name="connsiteY5" fmla="*/ 3637878 h 4651144"/>
              <a:gd name="connsiteX6" fmla="*/ 4600846 w 7802028"/>
              <a:gd name="connsiteY6" fmla="*/ 3614950 h 4651144"/>
              <a:gd name="connsiteX7" fmla="*/ 4591604 w 7802028"/>
              <a:gd name="connsiteY7" fmla="*/ 3578159 h 4651144"/>
              <a:gd name="connsiteX8" fmla="*/ 4607066 w 7802028"/>
              <a:gd name="connsiteY8" fmla="*/ 3559674 h 4651144"/>
              <a:gd name="connsiteX9" fmla="*/ 4622352 w 7802028"/>
              <a:gd name="connsiteY9" fmla="*/ 3518440 h 4651144"/>
              <a:gd name="connsiteX10" fmla="*/ 4610799 w 7802028"/>
              <a:gd name="connsiteY10" fmla="*/ 3470629 h 4651144"/>
              <a:gd name="connsiteX11" fmla="*/ 4660565 w 7802028"/>
              <a:gd name="connsiteY11" fmla="*/ 3412865 h 4651144"/>
              <a:gd name="connsiteX12" fmla="*/ 4714240 w 7802028"/>
              <a:gd name="connsiteY12" fmla="*/ 3351192 h 4651144"/>
              <a:gd name="connsiteX13" fmla="*/ 4718862 w 7802028"/>
              <a:gd name="connsiteY13" fmla="*/ 3323643 h 4651144"/>
              <a:gd name="connsiteX14" fmla="*/ 4750321 w 7802028"/>
              <a:gd name="connsiteY14" fmla="*/ 3411088 h 4651144"/>
              <a:gd name="connsiteX15" fmla="*/ 5389811 w 7802028"/>
              <a:gd name="connsiteY15" fmla="*/ 2815676 h 4651144"/>
              <a:gd name="connsiteX16" fmla="*/ 5409006 w 7802028"/>
              <a:gd name="connsiteY16" fmla="*/ 2841448 h 4651144"/>
              <a:gd name="connsiteX17" fmla="*/ 5433356 w 7802028"/>
              <a:gd name="connsiteY17" fmla="*/ 2803768 h 4651144"/>
              <a:gd name="connsiteX18" fmla="*/ 5400297 w 7802028"/>
              <a:gd name="connsiteY18" fmla="*/ 2741383 h 4651144"/>
              <a:gd name="connsiteX19" fmla="*/ 5389811 w 7802028"/>
              <a:gd name="connsiteY19" fmla="*/ 2815676 h 4651144"/>
              <a:gd name="connsiteX20" fmla="*/ 5958563 w 7802028"/>
              <a:gd name="connsiteY20" fmla="*/ 3135421 h 4651144"/>
              <a:gd name="connsiteX21" fmla="*/ 5962473 w 7802028"/>
              <a:gd name="connsiteY21" fmla="*/ 3109650 h 4651144"/>
              <a:gd name="connsiteX22" fmla="*/ 5962473 w 7802028"/>
              <a:gd name="connsiteY22" fmla="*/ 3070015 h 4651144"/>
              <a:gd name="connsiteX23" fmla="*/ 5947010 w 7802028"/>
              <a:gd name="connsiteY23" fmla="*/ 3052597 h 4651144"/>
              <a:gd name="connsiteX24" fmla="*/ 5929414 w 7802028"/>
              <a:gd name="connsiteY24" fmla="*/ 3017583 h 4651144"/>
              <a:gd name="connsiteX25" fmla="*/ 5914840 w 7802028"/>
              <a:gd name="connsiteY25" fmla="*/ 3003009 h 4651144"/>
              <a:gd name="connsiteX26" fmla="*/ 5917861 w 7802028"/>
              <a:gd name="connsiteY26" fmla="*/ 2993767 h 4651144"/>
              <a:gd name="connsiteX27" fmla="*/ 5910930 w 7802028"/>
              <a:gd name="connsiteY27" fmla="*/ 2985413 h 4651144"/>
              <a:gd name="connsiteX28" fmla="*/ 5904887 w 7802028"/>
              <a:gd name="connsiteY28" fmla="*/ 2985413 h 4651144"/>
              <a:gd name="connsiteX29" fmla="*/ 5906309 w 7802028"/>
              <a:gd name="connsiteY29" fmla="*/ 2980970 h 4651144"/>
              <a:gd name="connsiteX30" fmla="*/ 5881781 w 7802028"/>
              <a:gd name="connsiteY30" fmla="*/ 2957864 h 4651144"/>
              <a:gd name="connsiteX31" fmla="*/ 5837347 w 7802028"/>
              <a:gd name="connsiteY31" fmla="*/ 2920184 h 4651144"/>
              <a:gd name="connsiteX32" fmla="*/ 5812820 w 7802028"/>
              <a:gd name="connsiteY32" fmla="*/ 2895479 h 4651144"/>
              <a:gd name="connsiteX33" fmla="*/ 5804466 w 7802028"/>
              <a:gd name="connsiteY33" fmla="*/ 2890858 h 4651144"/>
              <a:gd name="connsiteX34" fmla="*/ 5776029 w 7802028"/>
              <a:gd name="connsiteY34" fmla="*/ 2856022 h 4651144"/>
              <a:gd name="connsiteX35" fmla="*/ 5750791 w 7802028"/>
              <a:gd name="connsiteY35" fmla="*/ 2856022 h 4651144"/>
              <a:gd name="connsiteX36" fmla="*/ 5735506 w 7802028"/>
              <a:gd name="connsiteY36" fmla="*/ 2847669 h 4651144"/>
              <a:gd name="connsiteX37" fmla="*/ 5730884 w 7802028"/>
              <a:gd name="connsiteY37" fmla="*/ 2847669 h 4651144"/>
              <a:gd name="connsiteX38" fmla="*/ 5730884 w 7802028"/>
              <a:gd name="connsiteY38" fmla="*/ 2854955 h 4651144"/>
              <a:gd name="connsiteX39" fmla="*/ 5751679 w 7802028"/>
              <a:gd name="connsiteY39" fmla="*/ 2891747 h 4651144"/>
              <a:gd name="connsiteX40" fmla="*/ 5769275 w 7802028"/>
              <a:gd name="connsiteY40" fmla="*/ 2899922 h 4651144"/>
              <a:gd name="connsiteX41" fmla="*/ 5780828 w 7802028"/>
              <a:gd name="connsiteY41" fmla="*/ 2927471 h 4651144"/>
              <a:gd name="connsiteX42" fmla="*/ 5809265 w 7802028"/>
              <a:gd name="connsiteY42" fmla="*/ 2957864 h 4651144"/>
              <a:gd name="connsiteX43" fmla="*/ 5819930 w 7802028"/>
              <a:gd name="connsiteY43" fmla="*/ 2990034 h 4651144"/>
              <a:gd name="connsiteX44" fmla="*/ 5832193 w 7802028"/>
              <a:gd name="connsiteY44" fmla="*/ 2994655 h 4651144"/>
              <a:gd name="connsiteX45" fmla="*/ 5834504 w 7802028"/>
              <a:gd name="connsiteY45" fmla="*/ 3002831 h 4651144"/>
              <a:gd name="connsiteX46" fmla="*/ 5847478 w 7802028"/>
              <a:gd name="connsiteY46" fmla="*/ 3025759 h 4651144"/>
              <a:gd name="connsiteX47" fmla="*/ 5877338 w 7802028"/>
              <a:gd name="connsiteY47" fmla="*/ 3081745 h 4651144"/>
              <a:gd name="connsiteX48" fmla="*/ 5919461 w 7802028"/>
              <a:gd name="connsiteY48" fmla="*/ 3123158 h 4651144"/>
              <a:gd name="connsiteX49" fmla="*/ 5937945 w 7802028"/>
              <a:gd name="connsiteY49" fmla="*/ 3148040 h 4651144"/>
              <a:gd name="connsiteX50" fmla="*/ 5958563 w 7802028"/>
              <a:gd name="connsiteY50" fmla="*/ 3135421 h 4651144"/>
              <a:gd name="connsiteX51" fmla="*/ 6030012 w 7802028"/>
              <a:gd name="connsiteY51" fmla="*/ 2973683 h 4651144"/>
              <a:gd name="connsiteX52" fmla="*/ 6041387 w 7802028"/>
              <a:gd name="connsiteY52" fmla="*/ 3012251 h 4651144"/>
              <a:gd name="connsiteX53" fmla="*/ 6051340 w 7802028"/>
              <a:gd name="connsiteY53" fmla="*/ 3017761 h 4651144"/>
              <a:gd name="connsiteX54" fmla="*/ 6050629 w 7802028"/>
              <a:gd name="connsiteY54" fmla="*/ 3022382 h 4651144"/>
              <a:gd name="connsiteX55" fmla="*/ 6076756 w 7802028"/>
              <a:gd name="connsiteY55" fmla="*/ 3072859 h 4651144"/>
              <a:gd name="connsiteX56" fmla="*/ 6092930 w 7802028"/>
              <a:gd name="connsiteY56" fmla="*/ 3068237 h 4651144"/>
              <a:gd name="connsiteX57" fmla="*/ 6094352 w 7802028"/>
              <a:gd name="connsiteY57" fmla="*/ 3081923 h 4651144"/>
              <a:gd name="connsiteX58" fmla="*/ 6100395 w 7802028"/>
              <a:gd name="connsiteY58" fmla="*/ 3086544 h 4651144"/>
              <a:gd name="connsiteX59" fmla="*/ 6119590 w 7802028"/>
              <a:gd name="connsiteY59" fmla="*/ 3076413 h 4651144"/>
              <a:gd name="connsiteX60" fmla="*/ 6153360 w 7802028"/>
              <a:gd name="connsiteY60" fmla="*/ 3091165 h 4651144"/>
              <a:gd name="connsiteX61" fmla="*/ 6163313 w 7802028"/>
              <a:gd name="connsiteY61" fmla="*/ 3103962 h 4651144"/>
              <a:gd name="connsiteX62" fmla="*/ 6187130 w 7802028"/>
              <a:gd name="connsiteY62" fmla="*/ 3089210 h 4651144"/>
              <a:gd name="connsiteX63" fmla="*/ 6196372 w 7802028"/>
              <a:gd name="connsiteY63" fmla="*/ 3057929 h 4651144"/>
              <a:gd name="connsiteX64" fmla="*/ 6192640 w 7802028"/>
              <a:gd name="connsiteY64" fmla="*/ 3045132 h 4651144"/>
              <a:gd name="connsiteX65" fmla="*/ 6209524 w 7802028"/>
              <a:gd name="connsiteY65" fmla="*/ 3023982 h 4651144"/>
              <a:gd name="connsiteX66" fmla="*/ 6219655 w 7802028"/>
              <a:gd name="connsiteY66" fmla="*/ 2982569 h 4651144"/>
              <a:gd name="connsiteX67" fmla="*/ 6223388 w 7802028"/>
              <a:gd name="connsiteY67" fmla="*/ 2973327 h 4651144"/>
              <a:gd name="connsiteX68" fmla="*/ 6231030 w 7802028"/>
              <a:gd name="connsiteY68" fmla="*/ 2971550 h 4651144"/>
              <a:gd name="connsiteX69" fmla="*/ 6247915 w 7802028"/>
              <a:gd name="connsiteY69" fmla="*/ 2962308 h 4651144"/>
              <a:gd name="connsiteX70" fmla="*/ 6213434 w 7802028"/>
              <a:gd name="connsiteY70" fmla="*/ 2902589 h 4651144"/>
              <a:gd name="connsiteX71" fmla="*/ 6218767 w 7802028"/>
              <a:gd name="connsiteY71" fmla="*/ 2896190 h 4651144"/>
              <a:gd name="connsiteX72" fmla="*/ 6215745 w 7802028"/>
              <a:gd name="connsiteY72" fmla="*/ 2887837 h 4651144"/>
              <a:gd name="connsiteX73" fmla="*/ 6237962 w 7802028"/>
              <a:gd name="connsiteY73" fmla="*/ 2875040 h 4651144"/>
              <a:gd name="connsiteX74" fmla="*/ 6234940 w 7802028"/>
              <a:gd name="connsiteY74" fmla="*/ 2870419 h 4651144"/>
              <a:gd name="connsiteX75" fmla="*/ 6251825 w 7802028"/>
              <a:gd name="connsiteY75" fmla="*/ 2859399 h 4651144"/>
              <a:gd name="connsiteX76" fmla="*/ 6219655 w 7802028"/>
              <a:gd name="connsiteY76" fmla="*/ 2832739 h 4651144"/>
              <a:gd name="connsiteX77" fmla="*/ 6208103 w 7802028"/>
              <a:gd name="connsiteY77" fmla="*/ 2809811 h 4651144"/>
              <a:gd name="connsiteX78" fmla="*/ 6172733 w 7802028"/>
              <a:gd name="connsiteY78" fmla="*/ 2859399 h 4651144"/>
              <a:gd name="connsiteX79" fmla="*/ 6145184 w 7802028"/>
              <a:gd name="connsiteY79" fmla="*/ 2870419 h 4651144"/>
              <a:gd name="connsiteX80" fmla="*/ 6140386 w 7802028"/>
              <a:gd name="connsiteY80" fmla="*/ 2877883 h 4651144"/>
              <a:gd name="connsiteX81" fmla="*/ 6132743 w 7802028"/>
              <a:gd name="connsiteY81" fmla="*/ 2884282 h 4651144"/>
              <a:gd name="connsiteX82" fmla="*/ 6127411 w 7802028"/>
              <a:gd name="connsiteY82" fmla="*/ 2895301 h 4651144"/>
              <a:gd name="connsiteX83" fmla="*/ 6109815 w 7802028"/>
              <a:gd name="connsiteY83" fmla="*/ 2914674 h 4651144"/>
              <a:gd name="connsiteX84" fmla="*/ 6088309 w 7802028"/>
              <a:gd name="connsiteY84" fmla="*/ 2922850 h 4651144"/>
              <a:gd name="connsiteX85" fmla="*/ 6057028 w 7802028"/>
              <a:gd name="connsiteY85" fmla="*/ 2964263 h 4651144"/>
              <a:gd name="connsiteX86" fmla="*/ 6030012 w 7802028"/>
              <a:gd name="connsiteY86" fmla="*/ 2973683 h 4651144"/>
              <a:gd name="connsiteX87" fmla="*/ 6299814 w 7802028"/>
              <a:gd name="connsiteY87" fmla="*/ 2984702 h 4651144"/>
              <a:gd name="connsiteX88" fmla="*/ 6329140 w 7802028"/>
              <a:gd name="connsiteY88" fmla="*/ 2981147 h 4651144"/>
              <a:gd name="connsiteX89" fmla="*/ 6355978 w 7802028"/>
              <a:gd name="connsiteY89" fmla="*/ 2987368 h 4651144"/>
              <a:gd name="connsiteX90" fmla="*/ 6378906 w 7802028"/>
              <a:gd name="connsiteY90" fmla="*/ 2958042 h 4651144"/>
              <a:gd name="connsiteX91" fmla="*/ 6382638 w 7802028"/>
              <a:gd name="connsiteY91" fmla="*/ 2950577 h 4651144"/>
              <a:gd name="connsiteX92" fmla="*/ 6378017 w 7802028"/>
              <a:gd name="connsiteY92" fmla="*/ 2950577 h 4651144"/>
              <a:gd name="connsiteX93" fmla="*/ 6353490 w 7802028"/>
              <a:gd name="connsiteY93" fmla="*/ 2971905 h 4651144"/>
              <a:gd name="connsiteX94" fmla="*/ 6347269 w 7802028"/>
              <a:gd name="connsiteY94" fmla="*/ 2971905 h 4651144"/>
              <a:gd name="connsiteX95" fmla="*/ 6293593 w 7802028"/>
              <a:gd name="connsiteY95" fmla="*/ 2960708 h 4651144"/>
              <a:gd name="connsiteX96" fmla="*/ 6264444 w 7802028"/>
              <a:gd name="connsiteY96" fmla="*/ 3013140 h 4651144"/>
              <a:gd name="connsiteX97" fmla="*/ 6257513 w 7802028"/>
              <a:gd name="connsiteY97" fmla="*/ 3027003 h 4651144"/>
              <a:gd name="connsiteX98" fmla="*/ 6243827 w 7802028"/>
              <a:gd name="connsiteY98" fmla="*/ 3076591 h 4651144"/>
              <a:gd name="connsiteX99" fmla="*/ 6259112 w 7802028"/>
              <a:gd name="connsiteY99" fmla="*/ 3088499 h 4651144"/>
              <a:gd name="connsiteX100" fmla="*/ 6259112 w 7802028"/>
              <a:gd name="connsiteY100" fmla="*/ 3132578 h 4651144"/>
              <a:gd name="connsiteX101" fmla="*/ 6271376 w 7802028"/>
              <a:gd name="connsiteY101" fmla="*/ 3144486 h 4651144"/>
              <a:gd name="connsiteX102" fmla="*/ 6282929 w 7802028"/>
              <a:gd name="connsiteY102" fmla="*/ 3107872 h 4651144"/>
              <a:gd name="connsiteX103" fmla="*/ 6276175 w 7802028"/>
              <a:gd name="connsiteY103" fmla="*/ 3077480 h 4651144"/>
              <a:gd name="connsiteX104" fmla="*/ 6287728 w 7802028"/>
              <a:gd name="connsiteY104" fmla="*/ 3066460 h 4651144"/>
              <a:gd name="connsiteX105" fmla="*/ 6293770 w 7802028"/>
              <a:gd name="connsiteY105" fmla="*/ 3066460 h 4651144"/>
              <a:gd name="connsiteX106" fmla="*/ 6290749 w 7802028"/>
              <a:gd name="connsiteY106" fmla="*/ 3085833 h 4651144"/>
              <a:gd name="connsiteX107" fmla="*/ 6303013 w 7802028"/>
              <a:gd name="connsiteY107" fmla="*/ 3114271 h 4651144"/>
              <a:gd name="connsiteX108" fmla="*/ 6303013 w 7802028"/>
              <a:gd name="connsiteY108" fmla="*/ 3122624 h 4651144"/>
              <a:gd name="connsiteX109" fmla="*/ 6312966 w 7802028"/>
              <a:gd name="connsiteY109" fmla="*/ 3122624 h 4651144"/>
              <a:gd name="connsiteX110" fmla="*/ 6329851 w 7802028"/>
              <a:gd name="connsiteY110" fmla="*/ 3103429 h 4651144"/>
              <a:gd name="connsiteX111" fmla="*/ 6319187 w 7802028"/>
              <a:gd name="connsiteY111" fmla="*/ 3086900 h 4651144"/>
              <a:gd name="connsiteX112" fmla="*/ 6322208 w 7802028"/>
              <a:gd name="connsiteY112" fmla="*/ 3081390 h 4651144"/>
              <a:gd name="connsiteX113" fmla="*/ 6303013 w 7802028"/>
              <a:gd name="connsiteY113" fmla="*/ 3042821 h 4651144"/>
              <a:gd name="connsiteX114" fmla="*/ 6343714 w 7802028"/>
              <a:gd name="connsiteY114" fmla="*/ 3016161 h 4651144"/>
              <a:gd name="connsiteX115" fmla="*/ 6343714 w 7802028"/>
              <a:gd name="connsiteY115" fmla="*/ 3008874 h 4651144"/>
              <a:gd name="connsiteX116" fmla="*/ 6297681 w 7802028"/>
              <a:gd name="connsiteY116" fmla="*/ 3025403 h 4651144"/>
              <a:gd name="connsiteX117" fmla="*/ 6299281 w 7802028"/>
              <a:gd name="connsiteY117" fmla="*/ 3021849 h 4651144"/>
              <a:gd name="connsiteX118" fmla="*/ 6290749 w 7802028"/>
              <a:gd name="connsiteY118" fmla="*/ 3031091 h 4651144"/>
              <a:gd name="connsiteX119" fmla="*/ 6274753 w 7802028"/>
              <a:gd name="connsiteY119" fmla="*/ 2999810 h 4651144"/>
              <a:gd name="connsiteX120" fmla="*/ 6299814 w 7802028"/>
              <a:gd name="connsiteY120" fmla="*/ 2984702 h 4651144"/>
              <a:gd name="connsiteX121" fmla="*/ 6152649 w 7802028"/>
              <a:gd name="connsiteY121" fmla="*/ 3217002 h 4651144"/>
              <a:gd name="connsiteX122" fmla="*/ 6168645 w 7802028"/>
              <a:gd name="connsiteY122" fmla="*/ 3223400 h 4651144"/>
              <a:gd name="connsiteX123" fmla="*/ 6176999 w 7802028"/>
              <a:gd name="connsiteY123" fmla="*/ 3213447 h 4651144"/>
              <a:gd name="connsiteX124" fmla="*/ 6164735 w 7802028"/>
              <a:gd name="connsiteY124" fmla="*/ 3205093 h 4651144"/>
              <a:gd name="connsiteX125" fmla="*/ 6146429 w 7802028"/>
              <a:gd name="connsiteY125" fmla="*/ 3203316 h 4651144"/>
              <a:gd name="connsiteX126" fmla="*/ 6140208 w 7802028"/>
              <a:gd name="connsiteY126" fmla="*/ 3194962 h 4651144"/>
              <a:gd name="connsiteX127" fmla="*/ 6108216 w 7802028"/>
              <a:gd name="connsiteY127" fmla="*/ 3183054 h 4651144"/>
              <a:gd name="connsiteX128" fmla="*/ 6136653 w 7802028"/>
              <a:gd name="connsiteY128" fmla="*/ 3176656 h 4651144"/>
              <a:gd name="connsiteX129" fmla="*/ 6130433 w 7802028"/>
              <a:gd name="connsiteY129" fmla="*/ 3176656 h 4651144"/>
              <a:gd name="connsiteX130" fmla="*/ 6107505 w 7802028"/>
              <a:gd name="connsiteY130" fmla="*/ 3180210 h 4651144"/>
              <a:gd name="connsiteX131" fmla="*/ 6073024 w 7802028"/>
              <a:gd name="connsiteY131" fmla="*/ 3163681 h 4651144"/>
              <a:gd name="connsiteX132" fmla="*/ 6050096 w 7802028"/>
              <a:gd name="connsiteY132" fmla="*/ 3177544 h 4651144"/>
              <a:gd name="connsiteX133" fmla="*/ 5991799 w 7802028"/>
              <a:gd name="connsiteY133" fmla="*/ 3148218 h 4651144"/>
              <a:gd name="connsiteX134" fmla="*/ 5979535 w 7802028"/>
              <a:gd name="connsiteY134" fmla="*/ 3153728 h 4651144"/>
              <a:gd name="connsiteX135" fmla="*/ 5973314 w 7802028"/>
              <a:gd name="connsiteY135" fmla="*/ 3149996 h 4651144"/>
              <a:gd name="connsiteX136" fmla="*/ 5954119 w 7802028"/>
              <a:gd name="connsiteY136" fmla="*/ 3169369 h 4651144"/>
              <a:gd name="connsiteX137" fmla="*/ 5979358 w 7802028"/>
              <a:gd name="connsiteY137" fmla="*/ 3189453 h 4651144"/>
              <a:gd name="connsiteX138" fmla="*/ 6009928 w 7802028"/>
              <a:gd name="connsiteY138" fmla="*/ 3194074 h 4651144"/>
              <a:gd name="connsiteX139" fmla="*/ 6052229 w 7802028"/>
              <a:gd name="connsiteY139" fmla="*/ 3200472 h 4651144"/>
              <a:gd name="connsiteX140" fmla="*/ 6071424 w 7802028"/>
              <a:gd name="connsiteY140" fmla="*/ 3212380 h 4651144"/>
              <a:gd name="connsiteX141" fmla="*/ 6152649 w 7802028"/>
              <a:gd name="connsiteY141" fmla="*/ 3226244 h 4651144"/>
              <a:gd name="connsiteX142" fmla="*/ 6152649 w 7802028"/>
              <a:gd name="connsiteY142" fmla="*/ 3217002 h 4651144"/>
              <a:gd name="connsiteX143" fmla="*/ 6313677 w 7802028"/>
              <a:gd name="connsiteY143" fmla="*/ 3229087 h 4651144"/>
              <a:gd name="connsiteX144" fmla="*/ 6335894 w 7802028"/>
              <a:gd name="connsiteY144" fmla="*/ 3210781 h 4651144"/>
              <a:gd name="connsiteX145" fmla="*/ 6313677 w 7802028"/>
              <a:gd name="connsiteY145" fmla="*/ 3219845 h 4651144"/>
              <a:gd name="connsiteX146" fmla="*/ 6282929 w 7802028"/>
              <a:gd name="connsiteY146" fmla="*/ 3213447 h 4651144"/>
              <a:gd name="connsiteX147" fmla="*/ 6269066 w 7802028"/>
              <a:gd name="connsiteY147" fmla="*/ 3219845 h 4651144"/>
              <a:gd name="connsiteX148" fmla="*/ 6285951 w 7802028"/>
              <a:gd name="connsiteY148" fmla="*/ 3229087 h 4651144"/>
              <a:gd name="connsiteX149" fmla="*/ 6313677 w 7802028"/>
              <a:gd name="connsiteY149" fmla="*/ 3229087 h 4651144"/>
              <a:gd name="connsiteX150" fmla="*/ 6230853 w 7802028"/>
              <a:gd name="connsiteY150" fmla="*/ 3214335 h 4651144"/>
              <a:gd name="connsiteX151" fmla="*/ 6230142 w 7802028"/>
              <a:gd name="connsiteY151" fmla="*/ 3221800 h 4651144"/>
              <a:gd name="connsiteX152" fmla="*/ 6215567 w 7802028"/>
              <a:gd name="connsiteY152" fmla="*/ 3218246 h 4651144"/>
              <a:gd name="connsiteX153" fmla="*/ 6202415 w 7802028"/>
              <a:gd name="connsiteY153" fmla="*/ 3227310 h 4651144"/>
              <a:gd name="connsiteX154" fmla="*/ 6217700 w 7802028"/>
              <a:gd name="connsiteY154" fmla="*/ 3233709 h 4651144"/>
              <a:gd name="connsiteX155" fmla="*/ 6236185 w 7802028"/>
              <a:gd name="connsiteY155" fmla="*/ 3224466 h 4651144"/>
              <a:gd name="connsiteX156" fmla="*/ 6242227 w 7802028"/>
              <a:gd name="connsiteY156" fmla="*/ 3228021 h 4651144"/>
              <a:gd name="connsiteX157" fmla="*/ 6249159 w 7802028"/>
              <a:gd name="connsiteY157" fmla="*/ 3228021 h 4651144"/>
              <a:gd name="connsiteX158" fmla="*/ 6249159 w 7802028"/>
              <a:gd name="connsiteY158" fmla="*/ 3214158 h 4651144"/>
              <a:gd name="connsiteX159" fmla="*/ 6230853 w 7802028"/>
              <a:gd name="connsiteY159" fmla="*/ 3214158 h 4651144"/>
              <a:gd name="connsiteX160" fmla="*/ 6274575 w 7802028"/>
              <a:gd name="connsiteY160" fmla="*/ 3240107 h 4651144"/>
              <a:gd name="connsiteX161" fmla="*/ 6266933 w 7802028"/>
              <a:gd name="connsiteY161" fmla="*/ 3240107 h 4651144"/>
              <a:gd name="connsiteX162" fmla="*/ 6252358 w 7802028"/>
              <a:gd name="connsiteY162" fmla="*/ 3245795 h 4651144"/>
              <a:gd name="connsiteX163" fmla="*/ 6272265 w 7802028"/>
              <a:gd name="connsiteY163" fmla="*/ 3255748 h 4651144"/>
              <a:gd name="connsiteX164" fmla="*/ 6276886 w 7802028"/>
              <a:gd name="connsiteY164" fmla="*/ 3267656 h 4651144"/>
              <a:gd name="connsiteX165" fmla="*/ 6280085 w 7802028"/>
              <a:gd name="connsiteY165" fmla="*/ 3267656 h 4651144"/>
              <a:gd name="connsiteX166" fmla="*/ 6286128 w 7802028"/>
              <a:gd name="connsiteY166" fmla="*/ 3261257 h 4651144"/>
              <a:gd name="connsiteX167" fmla="*/ 6274575 w 7802028"/>
              <a:gd name="connsiteY167" fmla="*/ 3240107 h 4651144"/>
              <a:gd name="connsiteX168" fmla="*/ 6191751 w 7802028"/>
              <a:gd name="connsiteY168" fmla="*/ 3213447 h 4651144"/>
              <a:gd name="connsiteX169" fmla="*/ 6184819 w 7802028"/>
              <a:gd name="connsiteY169" fmla="*/ 3213447 h 4651144"/>
              <a:gd name="connsiteX170" fmla="*/ 6184819 w 7802028"/>
              <a:gd name="connsiteY170" fmla="*/ 3222689 h 4651144"/>
              <a:gd name="connsiteX171" fmla="*/ 6191040 w 7802028"/>
              <a:gd name="connsiteY171" fmla="*/ 3229087 h 4651144"/>
              <a:gd name="connsiteX172" fmla="*/ 6198860 w 7802028"/>
              <a:gd name="connsiteY172" fmla="*/ 3219845 h 4651144"/>
              <a:gd name="connsiteX173" fmla="*/ 6191751 w 7802028"/>
              <a:gd name="connsiteY173" fmla="*/ 3213447 h 4651144"/>
              <a:gd name="connsiteX174" fmla="*/ 6381216 w 7802028"/>
              <a:gd name="connsiteY174" fmla="*/ 3242062 h 4651144"/>
              <a:gd name="connsiteX175" fmla="*/ 6426538 w 7802028"/>
              <a:gd name="connsiteY175" fmla="*/ 3220912 h 4651144"/>
              <a:gd name="connsiteX176" fmla="*/ 6378195 w 7802028"/>
              <a:gd name="connsiteY176" fmla="*/ 3228377 h 4651144"/>
              <a:gd name="connsiteX177" fmla="*/ 6374462 w 7802028"/>
              <a:gd name="connsiteY177" fmla="*/ 3236552 h 4651144"/>
              <a:gd name="connsiteX178" fmla="*/ 6348335 w 7802028"/>
              <a:gd name="connsiteY178" fmla="*/ 3261257 h 4651144"/>
              <a:gd name="connsiteX179" fmla="*/ 6353668 w 7802028"/>
              <a:gd name="connsiteY179" fmla="*/ 3269611 h 4651144"/>
              <a:gd name="connsiteX180" fmla="*/ 6378906 w 7802028"/>
              <a:gd name="connsiteY180" fmla="*/ 3253971 h 4651144"/>
              <a:gd name="connsiteX181" fmla="*/ 6381216 w 7802028"/>
              <a:gd name="connsiteY181" fmla="*/ 3242062 h 4651144"/>
              <a:gd name="connsiteX182" fmla="*/ 6592721 w 7802028"/>
              <a:gd name="connsiteY182" fmla="*/ 3149996 h 4651144"/>
              <a:gd name="connsiteX183" fmla="*/ 6589699 w 7802028"/>
              <a:gd name="connsiteY183" fmla="*/ 3140042 h 4651144"/>
              <a:gd name="connsiteX184" fmla="*/ 6585078 w 7802028"/>
              <a:gd name="connsiteY184" fmla="*/ 3155683 h 4651144"/>
              <a:gd name="connsiteX185" fmla="*/ 6577436 w 7802028"/>
              <a:gd name="connsiteY185" fmla="*/ 3171146 h 4651144"/>
              <a:gd name="connsiteX186" fmla="*/ 6581879 w 7802028"/>
              <a:gd name="connsiteY186" fmla="*/ 3178611 h 4651144"/>
              <a:gd name="connsiteX187" fmla="*/ 6586500 w 7802028"/>
              <a:gd name="connsiteY187" fmla="*/ 3159238 h 4651144"/>
              <a:gd name="connsiteX188" fmla="*/ 6592721 w 7802028"/>
              <a:gd name="connsiteY188" fmla="*/ 3149996 h 4651144"/>
              <a:gd name="connsiteX189" fmla="*/ 6403433 w 7802028"/>
              <a:gd name="connsiteY189" fmla="*/ 3080146 h 4651144"/>
              <a:gd name="connsiteX190" fmla="*/ 6417119 w 7802028"/>
              <a:gd name="connsiteY190" fmla="*/ 3097564 h 4651144"/>
              <a:gd name="connsiteX191" fmla="*/ 6424939 w 7802028"/>
              <a:gd name="connsiteY191" fmla="*/ 3085656 h 4651144"/>
              <a:gd name="connsiteX192" fmla="*/ 6403433 w 7802028"/>
              <a:gd name="connsiteY192" fmla="*/ 3080146 h 4651144"/>
              <a:gd name="connsiteX193" fmla="*/ 6443246 w 7802028"/>
              <a:gd name="connsiteY193" fmla="*/ 3080146 h 4651144"/>
              <a:gd name="connsiteX194" fmla="*/ 6457109 w 7802028"/>
              <a:gd name="connsiteY194" fmla="*/ 3083878 h 4651144"/>
              <a:gd name="connsiteX195" fmla="*/ 6474705 w 7802028"/>
              <a:gd name="connsiteY195" fmla="*/ 3083878 h 4651144"/>
              <a:gd name="connsiteX196" fmla="*/ 6501543 w 7802028"/>
              <a:gd name="connsiteY196" fmla="*/ 3093120 h 4651144"/>
              <a:gd name="connsiteX197" fmla="*/ 6506164 w 7802028"/>
              <a:gd name="connsiteY197" fmla="*/ 3091343 h 4651144"/>
              <a:gd name="connsiteX198" fmla="*/ 6496922 w 7802028"/>
              <a:gd name="connsiteY198" fmla="*/ 3074814 h 4651144"/>
              <a:gd name="connsiteX199" fmla="*/ 6494611 w 7802028"/>
              <a:gd name="connsiteY199" fmla="*/ 3075702 h 4651144"/>
              <a:gd name="connsiteX200" fmla="*/ 6483236 w 7802028"/>
              <a:gd name="connsiteY200" fmla="*/ 3071970 h 4651144"/>
              <a:gd name="connsiteX201" fmla="*/ 6448755 w 7802028"/>
              <a:gd name="connsiteY201" fmla="*/ 3071970 h 4651144"/>
              <a:gd name="connsiteX202" fmla="*/ 6443246 w 7802028"/>
              <a:gd name="connsiteY202" fmla="*/ 3080146 h 4651144"/>
              <a:gd name="connsiteX203" fmla="*/ 6440224 w 7802028"/>
              <a:gd name="connsiteY203" fmla="*/ 2934225 h 4651144"/>
              <a:gd name="connsiteX204" fmla="*/ 6433292 w 7802028"/>
              <a:gd name="connsiteY204" fmla="*/ 2952710 h 4651144"/>
              <a:gd name="connsiteX205" fmla="*/ 6439335 w 7802028"/>
              <a:gd name="connsiteY205" fmla="*/ 2978304 h 4651144"/>
              <a:gd name="connsiteX206" fmla="*/ 6439335 w 7802028"/>
              <a:gd name="connsiteY206" fmla="*/ 2990212 h 4651144"/>
              <a:gd name="connsiteX207" fmla="*/ 6449288 w 7802028"/>
              <a:gd name="connsiteY207" fmla="*/ 3007630 h 4651144"/>
              <a:gd name="connsiteX208" fmla="*/ 6440935 w 7802028"/>
              <a:gd name="connsiteY208" fmla="*/ 2991989 h 4651144"/>
              <a:gd name="connsiteX209" fmla="*/ 6440935 w 7802028"/>
              <a:gd name="connsiteY209" fmla="*/ 2985591 h 4651144"/>
              <a:gd name="connsiteX210" fmla="*/ 6458531 w 7802028"/>
              <a:gd name="connsiteY210" fmla="*/ 2983813 h 4651144"/>
              <a:gd name="connsiteX211" fmla="*/ 6452310 w 7802028"/>
              <a:gd name="connsiteY211" fmla="*/ 2969950 h 4651144"/>
              <a:gd name="connsiteX212" fmla="*/ 6459953 w 7802028"/>
              <a:gd name="connsiteY212" fmla="*/ 2958042 h 4651144"/>
              <a:gd name="connsiteX213" fmla="*/ 6440224 w 7802028"/>
              <a:gd name="connsiteY213" fmla="*/ 2934225 h 4651144"/>
              <a:gd name="connsiteX214" fmla="*/ 6896470 w 7802028"/>
              <a:gd name="connsiteY214" fmla="*/ 3140042 h 4651144"/>
              <a:gd name="connsiteX215" fmla="*/ 6916554 w 7802028"/>
              <a:gd name="connsiteY215" fmla="*/ 3155861 h 4651144"/>
              <a:gd name="connsiteX216" fmla="*/ 6917087 w 7802028"/>
              <a:gd name="connsiteY216" fmla="*/ 3156394 h 4651144"/>
              <a:gd name="connsiteX217" fmla="*/ 6918686 w 7802028"/>
              <a:gd name="connsiteY217" fmla="*/ 3158171 h 4651144"/>
              <a:gd name="connsiteX218" fmla="*/ 6917265 w 7802028"/>
              <a:gd name="connsiteY218" fmla="*/ 3156572 h 4651144"/>
              <a:gd name="connsiteX219" fmla="*/ 6928640 w 7802028"/>
              <a:gd name="connsiteY219" fmla="*/ 3162792 h 4651144"/>
              <a:gd name="connsiteX220" fmla="*/ 6965431 w 7802028"/>
              <a:gd name="connsiteY220" fmla="*/ 3148929 h 4651144"/>
              <a:gd name="connsiteX221" fmla="*/ 6981605 w 7802028"/>
              <a:gd name="connsiteY221" fmla="*/ 3116759 h 4651144"/>
              <a:gd name="connsiteX222" fmla="*/ 6974673 w 7802028"/>
              <a:gd name="connsiteY222" fmla="*/ 3103074 h 4651144"/>
              <a:gd name="connsiteX223" fmla="*/ 6957788 w 7802028"/>
              <a:gd name="connsiteY223" fmla="*/ 3129734 h 4651144"/>
              <a:gd name="connsiteX224" fmla="*/ 6927929 w 7802028"/>
              <a:gd name="connsiteY224" fmla="*/ 3137199 h 4651144"/>
              <a:gd name="connsiteX225" fmla="*/ 6919575 w 7802028"/>
              <a:gd name="connsiteY225" fmla="*/ 3140042 h 4651144"/>
              <a:gd name="connsiteX226" fmla="*/ 6896470 w 7802028"/>
              <a:gd name="connsiteY226" fmla="*/ 3140042 h 4651144"/>
              <a:gd name="connsiteX227" fmla="*/ 6858079 w 7802028"/>
              <a:gd name="connsiteY227" fmla="*/ 3148218 h 4651144"/>
              <a:gd name="connsiteX228" fmla="*/ 6815778 w 7802028"/>
              <a:gd name="connsiteY228" fmla="*/ 3103251 h 4651144"/>
              <a:gd name="connsiteX229" fmla="*/ 6805825 w 7802028"/>
              <a:gd name="connsiteY229" fmla="*/ 3094009 h 4651144"/>
              <a:gd name="connsiteX230" fmla="*/ 6782897 w 7802028"/>
              <a:gd name="connsiteY230" fmla="*/ 3081212 h 4651144"/>
              <a:gd name="connsiteX231" fmla="*/ 6730821 w 7802028"/>
              <a:gd name="connsiteY231" fmla="*/ 3061839 h 4651144"/>
              <a:gd name="connsiteX232" fmla="*/ 6730821 w 7802028"/>
              <a:gd name="connsiteY232" fmla="*/ 3060950 h 4651144"/>
              <a:gd name="connsiteX233" fmla="*/ 6729221 w 7802028"/>
              <a:gd name="connsiteY233" fmla="*/ 3060417 h 4651144"/>
              <a:gd name="connsiteX234" fmla="*/ 6726911 w 7802028"/>
              <a:gd name="connsiteY234" fmla="*/ 3058284 h 4651144"/>
              <a:gd name="connsiteX235" fmla="*/ 6728688 w 7802028"/>
              <a:gd name="connsiteY235" fmla="*/ 3060239 h 4651144"/>
              <a:gd name="connsiteX236" fmla="*/ 6715358 w 7802028"/>
              <a:gd name="connsiteY236" fmla="*/ 3052774 h 4651144"/>
              <a:gd name="connsiteX237" fmla="*/ 6694563 w 7802028"/>
              <a:gd name="connsiteY237" fmla="*/ 3052774 h 4651144"/>
              <a:gd name="connsiteX238" fmla="*/ 6674657 w 7802028"/>
              <a:gd name="connsiteY238" fmla="*/ 3035357 h 4651144"/>
              <a:gd name="connsiteX239" fmla="*/ 6665592 w 7802028"/>
              <a:gd name="connsiteY239" fmla="*/ 3030735 h 4651144"/>
              <a:gd name="connsiteX240" fmla="*/ 6640176 w 7802028"/>
              <a:gd name="connsiteY240" fmla="*/ 3051886 h 4651144"/>
              <a:gd name="connsiteX241" fmla="*/ 6621869 w 7802028"/>
              <a:gd name="connsiteY241" fmla="*/ 3063794 h 4651144"/>
              <a:gd name="connsiteX242" fmla="*/ 6608184 w 7802028"/>
              <a:gd name="connsiteY242" fmla="*/ 3079257 h 4651144"/>
              <a:gd name="connsiteX243" fmla="*/ 6592721 w 7802028"/>
              <a:gd name="connsiteY243" fmla="*/ 3060950 h 4651144"/>
              <a:gd name="connsiteX244" fmla="*/ 6581168 w 7802028"/>
              <a:gd name="connsiteY244" fmla="*/ 3052774 h 4651144"/>
              <a:gd name="connsiteX245" fmla="*/ 6581168 w 7802028"/>
              <a:gd name="connsiteY245" fmla="*/ 3019716 h 4651144"/>
              <a:gd name="connsiteX246" fmla="*/ 6544377 w 7802028"/>
              <a:gd name="connsiteY246" fmla="*/ 3001231 h 4651144"/>
              <a:gd name="connsiteX247" fmla="*/ 6515939 w 7802028"/>
              <a:gd name="connsiteY247" fmla="*/ 3016872 h 4651144"/>
              <a:gd name="connsiteX248" fmla="*/ 6505275 w 7802028"/>
              <a:gd name="connsiteY248" fmla="*/ 3025048 h 4651144"/>
              <a:gd name="connsiteX249" fmla="*/ 6529092 w 7802028"/>
              <a:gd name="connsiteY249" fmla="*/ 3045487 h 4651144"/>
              <a:gd name="connsiteX250" fmla="*/ 6533713 w 7802028"/>
              <a:gd name="connsiteY250" fmla="*/ 3053663 h 4651144"/>
              <a:gd name="connsiteX251" fmla="*/ 6544377 w 7802028"/>
              <a:gd name="connsiteY251" fmla="*/ 3056507 h 4651144"/>
              <a:gd name="connsiteX252" fmla="*/ 6566594 w 7802028"/>
              <a:gd name="connsiteY252" fmla="*/ 3052774 h 4651144"/>
              <a:gd name="connsiteX253" fmla="*/ 6571926 w 7802028"/>
              <a:gd name="connsiteY253" fmla="*/ 3052774 h 4651144"/>
              <a:gd name="connsiteX254" fmla="*/ 6532824 w 7802028"/>
              <a:gd name="connsiteY254" fmla="*/ 3068415 h 4651144"/>
              <a:gd name="connsiteX255" fmla="*/ 6546687 w 7802028"/>
              <a:gd name="connsiteY255" fmla="*/ 3079257 h 4651144"/>
              <a:gd name="connsiteX256" fmla="*/ 6550420 w 7802028"/>
              <a:gd name="connsiteY256" fmla="*/ 3099519 h 4651144"/>
              <a:gd name="connsiteX257" fmla="*/ 6558063 w 7802028"/>
              <a:gd name="connsiteY257" fmla="*/ 3102363 h 4651144"/>
              <a:gd name="connsiteX258" fmla="*/ 6569615 w 7802028"/>
              <a:gd name="connsiteY258" fmla="*/ 3085833 h 4651144"/>
              <a:gd name="connsiteX259" fmla="*/ 6569615 w 7802028"/>
              <a:gd name="connsiteY259" fmla="*/ 3094187 h 4651144"/>
              <a:gd name="connsiteX260" fmla="*/ 6598053 w 7802028"/>
              <a:gd name="connsiteY260" fmla="*/ 3113382 h 4651144"/>
              <a:gd name="connsiteX261" fmla="*/ 6639465 w 7802028"/>
              <a:gd name="connsiteY261" fmla="*/ 3122624 h 4651144"/>
              <a:gd name="connsiteX262" fmla="*/ 6671635 w 7802028"/>
              <a:gd name="connsiteY262" fmla="*/ 3148396 h 4651144"/>
              <a:gd name="connsiteX263" fmla="*/ 6681766 w 7802028"/>
              <a:gd name="connsiteY263" fmla="*/ 3187853 h 4651144"/>
              <a:gd name="connsiteX264" fmla="*/ 6662570 w 7802028"/>
              <a:gd name="connsiteY264" fmla="*/ 3206160 h 4651144"/>
              <a:gd name="connsiteX265" fmla="*/ 6674834 w 7802028"/>
              <a:gd name="connsiteY265" fmla="*/ 3213447 h 4651144"/>
              <a:gd name="connsiteX266" fmla="*/ 6691008 w 7802028"/>
              <a:gd name="connsiteY266" fmla="*/ 3213447 h 4651144"/>
              <a:gd name="connsiteX267" fmla="*/ 6702561 w 7802028"/>
              <a:gd name="connsiteY267" fmla="*/ 3207937 h 4651144"/>
              <a:gd name="connsiteX268" fmla="*/ 6747706 w 7802028"/>
              <a:gd name="connsiteY268" fmla="*/ 3236552 h 4651144"/>
              <a:gd name="connsiteX269" fmla="*/ 6777032 w 7802028"/>
              <a:gd name="connsiteY269" fmla="*/ 3236552 h 4651144"/>
              <a:gd name="connsiteX270" fmla="*/ 6780764 w 7802028"/>
              <a:gd name="connsiteY270" fmla="*/ 3214335 h 4651144"/>
              <a:gd name="connsiteX271" fmla="*/ 6809202 w 7802028"/>
              <a:gd name="connsiteY271" fmla="*/ 3191408 h 4651144"/>
              <a:gd name="connsiteX272" fmla="*/ 6863589 w 7802028"/>
              <a:gd name="connsiteY272" fmla="*/ 3235486 h 4651144"/>
              <a:gd name="connsiteX273" fmla="*/ 6871231 w 7802028"/>
              <a:gd name="connsiteY273" fmla="*/ 3242951 h 4651144"/>
              <a:gd name="connsiteX274" fmla="*/ 6900380 w 7802028"/>
              <a:gd name="connsiteY274" fmla="*/ 3265879 h 4651144"/>
              <a:gd name="connsiteX275" fmla="*/ 6920286 w 7802028"/>
              <a:gd name="connsiteY275" fmla="*/ 3265879 h 4651144"/>
              <a:gd name="connsiteX276" fmla="*/ 6934860 w 7802028"/>
              <a:gd name="connsiteY276" fmla="*/ 3276898 h 4651144"/>
              <a:gd name="connsiteX277" fmla="*/ 6939482 w 7802028"/>
              <a:gd name="connsiteY277" fmla="*/ 3276898 h 4651144"/>
              <a:gd name="connsiteX278" fmla="*/ 6949613 w 7802028"/>
              <a:gd name="connsiteY278" fmla="*/ 3262146 h 4651144"/>
              <a:gd name="connsiteX279" fmla="*/ 6934327 w 7802028"/>
              <a:gd name="connsiteY279" fmla="*/ 3258592 h 4651144"/>
              <a:gd name="connsiteX280" fmla="*/ 6926507 w 7802028"/>
              <a:gd name="connsiteY280" fmla="*/ 3247572 h 4651144"/>
              <a:gd name="connsiteX281" fmla="*/ 6917443 w 7802028"/>
              <a:gd name="connsiteY281" fmla="*/ 3245795 h 4651144"/>
              <a:gd name="connsiteX282" fmla="*/ 6911222 w 7802028"/>
              <a:gd name="connsiteY282" fmla="*/ 3235664 h 4651144"/>
              <a:gd name="connsiteX283" fmla="*/ 6894515 w 7802028"/>
              <a:gd name="connsiteY283" fmla="*/ 3226599 h 4651144"/>
              <a:gd name="connsiteX284" fmla="*/ 6882251 w 7802028"/>
              <a:gd name="connsiteY284" fmla="*/ 3199939 h 4651144"/>
              <a:gd name="connsiteX285" fmla="*/ 6867677 w 7802028"/>
              <a:gd name="connsiteY285" fmla="*/ 3177900 h 4651144"/>
              <a:gd name="connsiteX286" fmla="*/ 6882251 w 7802028"/>
              <a:gd name="connsiteY286" fmla="*/ 3163326 h 4651144"/>
              <a:gd name="connsiteX287" fmla="*/ 6858079 w 7802028"/>
              <a:gd name="connsiteY287" fmla="*/ 3148218 h 4651144"/>
              <a:gd name="connsiteX288" fmla="*/ 6986048 w 7802028"/>
              <a:gd name="connsiteY288" fmla="*/ 3088499 h 4651144"/>
              <a:gd name="connsiteX289" fmla="*/ 6956189 w 7802028"/>
              <a:gd name="connsiteY289" fmla="*/ 3061839 h 4651144"/>
              <a:gd name="connsiteX290" fmla="*/ 6970052 w 7802028"/>
              <a:gd name="connsiteY290" fmla="*/ 3072859 h 4651144"/>
              <a:gd name="connsiteX291" fmla="*/ 6988537 w 7802028"/>
              <a:gd name="connsiteY291" fmla="*/ 3095786 h 4651144"/>
              <a:gd name="connsiteX292" fmla="*/ 6996179 w 7802028"/>
              <a:gd name="connsiteY292" fmla="*/ 3113382 h 4651144"/>
              <a:gd name="connsiteX293" fmla="*/ 7000622 w 7802028"/>
              <a:gd name="connsiteY293" fmla="*/ 3113382 h 4651144"/>
              <a:gd name="connsiteX294" fmla="*/ 7000622 w 7802028"/>
              <a:gd name="connsiteY294" fmla="*/ 3106806 h 4651144"/>
              <a:gd name="connsiteX295" fmla="*/ 6986048 w 7802028"/>
              <a:gd name="connsiteY295" fmla="*/ 3088499 h 4651144"/>
              <a:gd name="connsiteX296" fmla="*/ 7035992 w 7802028"/>
              <a:gd name="connsiteY296" fmla="*/ 3137199 h 4651144"/>
              <a:gd name="connsiteX297" fmla="*/ 7046834 w 7802028"/>
              <a:gd name="connsiteY297" fmla="*/ 3157283 h 4651144"/>
              <a:gd name="connsiteX298" fmla="*/ 7046834 w 7802028"/>
              <a:gd name="connsiteY298" fmla="*/ 3164748 h 4651144"/>
              <a:gd name="connsiteX299" fmla="*/ 7051454 w 7802028"/>
              <a:gd name="connsiteY299" fmla="*/ 3171146 h 4651144"/>
              <a:gd name="connsiteX300" fmla="*/ 7056787 w 7802028"/>
              <a:gd name="connsiteY300" fmla="*/ 3163859 h 4651144"/>
              <a:gd name="connsiteX301" fmla="*/ 7035992 w 7802028"/>
              <a:gd name="connsiteY301" fmla="*/ 3137199 h 4651144"/>
              <a:gd name="connsiteX302" fmla="*/ 7183867 w 7802028"/>
              <a:gd name="connsiteY302" fmla="*/ 3260369 h 4651144"/>
              <a:gd name="connsiteX303" fmla="*/ 7196131 w 7802028"/>
              <a:gd name="connsiteY303" fmla="*/ 3279564 h 4651144"/>
              <a:gd name="connsiteX304" fmla="*/ 7196131 w 7802028"/>
              <a:gd name="connsiteY304" fmla="*/ 3274232 h 4651144"/>
              <a:gd name="connsiteX305" fmla="*/ 7183867 w 7802028"/>
              <a:gd name="connsiteY305" fmla="*/ 3260369 h 4651144"/>
              <a:gd name="connsiteX306" fmla="*/ 7150275 w 7802028"/>
              <a:gd name="connsiteY306" fmla="*/ 3245795 h 4651144"/>
              <a:gd name="connsiteX307" fmla="*/ 7171781 w 7802028"/>
              <a:gd name="connsiteY307" fmla="*/ 3260369 h 4651144"/>
              <a:gd name="connsiteX308" fmla="*/ 7175691 w 7802028"/>
              <a:gd name="connsiteY308" fmla="*/ 3258592 h 4651144"/>
              <a:gd name="connsiteX309" fmla="*/ 7150275 w 7802028"/>
              <a:gd name="connsiteY309" fmla="*/ 3245795 h 4651144"/>
              <a:gd name="connsiteX310" fmla="*/ 7154185 w 7802028"/>
              <a:gd name="connsiteY310" fmla="*/ 3209892 h 4651144"/>
              <a:gd name="connsiteX311" fmla="*/ 7176402 w 7802028"/>
              <a:gd name="connsiteY311" fmla="*/ 3239041 h 4651144"/>
              <a:gd name="connsiteX312" fmla="*/ 7154185 w 7802028"/>
              <a:gd name="connsiteY312" fmla="*/ 3209892 h 4651144"/>
              <a:gd name="connsiteX313" fmla="*/ 7108863 w 7802028"/>
              <a:gd name="connsiteY313" fmla="*/ 3190519 h 4651144"/>
              <a:gd name="connsiteX314" fmla="*/ 7107441 w 7802028"/>
              <a:gd name="connsiteY314" fmla="*/ 3190519 h 4651144"/>
              <a:gd name="connsiteX315" fmla="*/ 7131080 w 7802028"/>
              <a:gd name="connsiteY315" fmla="*/ 3207937 h 4651144"/>
              <a:gd name="connsiteX316" fmla="*/ 7137123 w 7802028"/>
              <a:gd name="connsiteY316" fmla="*/ 3206160 h 4651144"/>
              <a:gd name="connsiteX317" fmla="*/ 7110285 w 7802028"/>
              <a:gd name="connsiteY317" fmla="*/ 3187853 h 4651144"/>
              <a:gd name="connsiteX318" fmla="*/ 7108863 w 7802028"/>
              <a:gd name="connsiteY318" fmla="*/ 3190519 h 4651144"/>
              <a:gd name="connsiteX319" fmla="*/ 7072783 w 7802028"/>
              <a:gd name="connsiteY319" fmla="*/ 3164925 h 4651144"/>
              <a:gd name="connsiteX320" fmla="*/ 7076693 w 7802028"/>
              <a:gd name="connsiteY320" fmla="*/ 3167591 h 4651144"/>
              <a:gd name="connsiteX321" fmla="*/ 7072783 w 7802028"/>
              <a:gd name="connsiteY321" fmla="*/ 3168480 h 4651144"/>
              <a:gd name="connsiteX322" fmla="*/ 7084335 w 7802028"/>
              <a:gd name="connsiteY322" fmla="*/ 3177722 h 4651144"/>
              <a:gd name="connsiteX323" fmla="*/ 7091267 w 7802028"/>
              <a:gd name="connsiteY323" fmla="*/ 3177722 h 4651144"/>
              <a:gd name="connsiteX324" fmla="*/ 7072783 w 7802028"/>
              <a:gd name="connsiteY324" fmla="*/ 3164925 h 4651144"/>
              <a:gd name="connsiteX325" fmla="*/ 6851147 w 7802028"/>
              <a:gd name="connsiteY325" fmla="*/ 4133936 h 4651144"/>
              <a:gd name="connsiteX326" fmla="*/ 6809024 w 7802028"/>
              <a:gd name="connsiteY326" fmla="*/ 4133936 h 4651144"/>
              <a:gd name="connsiteX327" fmla="*/ 6857368 w 7802028"/>
              <a:gd name="connsiteY327" fmla="*/ 4221204 h 4651144"/>
              <a:gd name="connsiteX328" fmla="*/ 6893448 w 7802028"/>
              <a:gd name="connsiteY328" fmla="*/ 4152420 h 4651144"/>
              <a:gd name="connsiteX329" fmla="*/ 6884917 w 7802028"/>
              <a:gd name="connsiteY329" fmla="*/ 4124871 h 4651144"/>
              <a:gd name="connsiteX330" fmla="*/ 6851147 w 7802028"/>
              <a:gd name="connsiteY330" fmla="*/ 4133936 h 4651144"/>
              <a:gd name="connsiteX331" fmla="*/ 6889538 w 7802028"/>
              <a:gd name="connsiteY331" fmla="*/ 4115629 h 4651144"/>
              <a:gd name="connsiteX332" fmla="*/ 6891849 w 7802028"/>
              <a:gd name="connsiteY332" fmla="*/ 4100166 h 4651144"/>
              <a:gd name="connsiteX333" fmla="*/ 6881896 w 7802028"/>
              <a:gd name="connsiteY333" fmla="*/ 4100166 h 4651144"/>
              <a:gd name="connsiteX334" fmla="*/ 6889538 w 7802028"/>
              <a:gd name="connsiteY334" fmla="*/ 4115629 h 4651144"/>
              <a:gd name="connsiteX335" fmla="*/ 6632711 w 7802028"/>
              <a:gd name="connsiteY335" fmla="*/ 3980551 h 4651144"/>
              <a:gd name="connsiteX336" fmla="*/ 6659549 w 7802028"/>
              <a:gd name="connsiteY336" fmla="*/ 3980551 h 4651144"/>
              <a:gd name="connsiteX337" fmla="*/ 6632711 w 7802028"/>
              <a:gd name="connsiteY337" fmla="*/ 3980551 h 4651144"/>
              <a:gd name="connsiteX338" fmla="*/ 6512207 w 7802028"/>
              <a:gd name="connsiteY338" fmla="*/ 3307113 h 4651144"/>
              <a:gd name="connsiteX339" fmla="*/ 6519849 w 7802028"/>
              <a:gd name="connsiteY339" fmla="*/ 3307113 h 4651144"/>
              <a:gd name="connsiteX340" fmla="*/ 6519849 w 7802028"/>
              <a:gd name="connsiteY340" fmla="*/ 3293428 h 4651144"/>
              <a:gd name="connsiteX341" fmla="*/ 6489279 w 7802028"/>
              <a:gd name="connsiteY341" fmla="*/ 3298049 h 4651144"/>
              <a:gd name="connsiteX342" fmla="*/ 6512207 w 7802028"/>
              <a:gd name="connsiteY342" fmla="*/ 3307113 h 4651144"/>
              <a:gd name="connsiteX343" fmla="*/ 6986048 w 7802028"/>
              <a:gd name="connsiteY343" fmla="*/ 3664538 h 4651144"/>
              <a:gd name="connsiteX344" fmla="*/ 6942325 w 7802028"/>
              <a:gd name="connsiteY344" fmla="*/ 3594688 h 4651144"/>
              <a:gd name="connsiteX345" fmla="*/ 6917087 w 7802028"/>
              <a:gd name="connsiteY345" fmla="*/ 3582780 h 4651144"/>
              <a:gd name="connsiteX346" fmla="*/ 6903224 w 7802028"/>
              <a:gd name="connsiteY346" fmla="*/ 3541368 h 4651144"/>
              <a:gd name="connsiteX347" fmla="*/ 6851147 w 7802028"/>
              <a:gd name="connsiteY347" fmla="*/ 3495512 h 4651144"/>
              <a:gd name="connsiteX348" fmla="*/ 6832130 w 7802028"/>
              <a:gd name="connsiteY348" fmla="*/ 3435793 h 4651144"/>
              <a:gd name="connsiteX349" fmla="*/ 6818977 w 7802028"/>
              <a:gd name="connsiteY349" fmla="*/ 3384428 h 4651144"/>
              <a:gd name="connsiteX350" fmla="*/ 6793739 w 7802028"/>
              <a:gd name="connsiteY350" fmla="*/ 3374297 h 4651144"/>
              <a:gd name="connsiteX351" fmla="*/ 6786096 w 7802028"/>
              <a:gd name="connsiteY351" fmla="*/ 3337683 h 4651144"/>
              <a:gd name="connsiteX352" fmla="*/ 6769211 w 7802028"/>
              <a:gd name="connsiteY352" fmla="*/ 3278853 h 4651144"/>
              <a:gd name="connsiteX353" fmla="*/ 6747706 w 7802028"/>
              <a:gd name="connsiteY353" fmla="*/ 3309957 h 4651144"/>
              <a:gd name="connsiteX354" fmla="*/ 6747706 w 7802028"/>
              <a:gd name="connsiteY354" fmla="*/ 3392781 h 4651144"/>
              <a:gd name="connsiteX355" fmla="*/ 6715536 w 7802028"/>
              <a:gd name="connsiteY355" fmla="*/ 3468141 h 4651144"/>
              <a:gd name="connsiteX356" fmla="*/ 6686387 w 7802028"/>
              <a:gd name="connsiteY356" fmla="*/ 3443258 h 4651144"/>
              <a:gd name="connsiteX357" fmla="*/ 6635022 w 7802028"/>
              <a:gd name="connsiteY357" fmla="*/ 3420330 h 4651144"/>
              <a:gd name="connsiteX358" fmla="*/ 6627379 w 7802028"/>
              <a:gd name="connsiteY358" fmla="*/ 3402023 h 4651144"/>
              <a:gd name="connsiteX359" fmla="*/ 6611916 w 7802028"/>
              <a:gd name="connsiteY359" fmla="*/ 3392959 h 4651144"/>
              <a:gd name="connsiteX360" fmla="*/ 6621158 w 7802028"/>
              <a:gd name="connsiteY360" fmla="*/ 3346926 h 4651144"/>
              <a:gd name="connsiteX361" fmla="*/ 6638754 w 7802028"/>
              <a:gd name="connsiteY361" fmla="*/ 3328619 h 4651144"/>
              <a:gd name="connsiteX362" fmla="*/ 6623469 w 7802028"/>
              <a:gd name="connsiteY362" fmla="*/ 3311912 h 4651144"/>
              <a:gd name="connsiteX363" fmla="*/ 6601963 w 7802028"/>
              <a:gd name="connsiteY363" fmla="*/ 3319377 h 4651144"/>
              <a:gd name="connsiteX364" fmla="*/ 6533002 w 7802028"/>
              <a:gd name="connsiteY364" fmla="*/ 3293605 h 4651144"/>
              <a:gd name="connsiteX365" fmla="*/ 6546865 w 7802028"/>
              <a:gd name="connsiteY365" fmla="*/ 3314756 h 4651144"/>
              <a:gd name="connsiteX366" fmla="*/ 6533002 w 7802028"/>
              <a:gd name="connsiteY366" fmla="*/ 3321154 h 4651144"/>
              <a:gd name="connsiteX367" fmla="*/ 6489279 w 7802028"/>
              <a:gd name="connsiteY367" fmla="*/ 3342305 h 4651144"/>
              <a:gd name="connsiteX368" fmla="*/ 6477726 w 7802028"/>
              <a:gd name="connsiteY368" fmla="*/ 3374475 h 4651144"/>
              <a:gd name="connsiteX369" fmla="*/ 6475416 w 7802028"/>
              <a:gd name="connsiteY369" fmla="*/ 3397402 h 4651144"/>
              <a:gd name="connsiteX370" fmla="*/ 6464041 w 7802028"/>
              <a:gd name="connsiteY370" fmla="*/ 3390115 h 4651144"/>
              <a:gd name="connsiteX371" fmla="*/ 6447156 w 7802028"/>
              <a:gd name="connsiteY371" fmla="*/ 3400246 h 4651144"/>
              <a:gd name="connsiteX372" fmla="*/ 6424228 w 7802028"/>
              <a:gd name="connsiteY372" fmla="*/ 3365410 h 4651144"/>
              <a:gd name="connsiteX373" fmla="*/ 6383527 w 7802028"/>
              <a:gd name="connsiteY373" fmla="*/ 3383717 h 4651144"/>
              <a:gd name="connsiteX374" fmla="*/ 6366642 w 7802028"/>
              <a:gd name="connsiteY374" fmla="*/ 3434194 h 4651144"/>
              <a:gd name="connsiteX375" fmla="*/ 6350468 w 7802028"/>
              <a:gd name="connsiteY375" fmla="*/ 3426906 h 4651144"/>
              <a:gd name="connsiteX376" fmla="*/ 6341937 w 7802028"/>
              <a:gd name="connsiteY376" fmla="*/ 3457121 h 4651144"/>
              <a:gd name="connsiteX377" fmla="*/ 6330384 w 7802028"/>
              <a:gd name="connsiteY377" fmla="*/ 3438815 h 4651144"/>
              <a:gd name="connsiteX378" fmla="*/ 6320431 w 7802028"/>
              <a:gd name="connsiteY378" fmla="*/ 3461742 h 4651144"/>
              <a:gd name="connsiteX379" fmla="*/ 6320431 w 7802028"/>
              <a:gd name="connsiteY379" fmla="*/ 3477383 h 4651144"/>
              <a:gd name="connsiteX380" fmla="*/ 6229964 w 7802028"/>
              <a:gd name="connsiteY380" fmla="*/ 3539946 h 4651144"/>
              <a:gd name="connsiteX381" fmla="*/ 6178599 w 7802028"/>
              <a:gd name="connsiteY381" fmla="*/ 3555587 h 4651144"/>
              <a:gd name="connsiteX382" fmla="*/ 6138075 w 7802028"/>
              <a:gd name="connsiteY382" fmla="*/ 3590423 h 4651144"/>
              <a:gd name="connsiteX383" fmla="*/ 6137186 w 7802028"/>
              <a:gd name="connsiteY383" fmla="*/ 3581180 h 4651144"/>
              <a:gd name="connsiteX384" fmla="*/ 6128655 w 7802028"/>
              <a:gd name="connsiteY384" fmla="*/ 3592200 h 4651144"/>
              <a:gd name="connsiteX385" fmla="*/ 6128655 w 7802028"/>
              <a:gd name="connsiteY385" fmla="*/ 3645343 h 4651144"/>
              <a:gd name="connsiteX386" fmla="*/ 6137897 w 7802028"/>
              <a:gd name="connsiteY386" fmla="*/ 3693153 h 4651144"/>
              <a:gd name="connsiteX387" fmla="*/ 6137897 w 7802028"/>
              <a:gd name="connsiteY387" fmla="*/ 3705061 h 4651144"/>
              <a:gd name="connsiteX388" fmla="*/ 6130966 w 7802028"/>
              <a:gd name="connsiteY388" fmla="*/ 3693153 h 4651144"/>
              <a:gd name="connsiteX389" fmla="*/ 6126344 w 7802028"/>
              <a:gd name="connsiteY389" fmla="*/ 3705061 h 4651144"/>
              <a:gd name="connsiteX390" fmla="*/ 6141629 w 7802028"/>
              <a:gd name="connsiteY390" fmla="*/ 3737231 h 4651144"/>
              <a:gd name="connsiteX391" fmla="*/ 6163136 w 7802028"/>
              <a:gd name="connsiteY391" fmla="*/ 3826454 h 4651144"/>
              <a:gd name="connsiteX392" fmla="*/ 6178599 w 7802028"/>
              <a:gd name="connsiteY392" fmla="*/ 3884218 h 4651144"/>
              <a:gd name="connsiteX393" fmla="*/ 6161003 w 7802028"/>
              <a:gd name="connsiteY393" fmla="*/ 3925631 h 4651144"/>
              <a:gd name="connsiteX394" fmla="*/ 6210769 w 7802028"/>
              <a:gd name="connsiteY394" fmla="*/ 3957623 h 4651144"/>
              <a:gd name="connsiteX395" fmla="*/ 6283640 w 7802028"/>
              <a:gd name="connsiteY395" fmla="*/ 3927408 h 4651144"/>
              <a:gd name="connsiteX396" fmla="*/ 6305146 w 7802028"/>
              <a:gd name="connsiteY396" fmla="*/ 3927408 h 4651144"/>
              <a:gd name="connsiteX397" fmla="*/ 6351179 w 7802028"/>
              <a:gd name="connsiteY397" fmla="*/ 3920832 h 4651144"/>
              <a:gd name="connsiteX398" fmla="*/ 6444668 w 7802028"/>
              <a:gd name="connsiteY398" fmla="*/ 3874976 h 4651144"/>
              <a:gd name="connsiteX399" fmla="*/ 6494433 w 7802028"/>
              <a:gd name="connsiteY399" fmla="*/ 3854003 h 4651144"/>
              <a:gd name="connsiteX400" fmla="*/ 6577258 w 7802028"/>
              <a:gd name="connsiteY400" fmla="*/ 3881552 h 4651144"/>
              <a:gd name="connsiteX401" fmla="*/ 6605696 w 7802028"/>
              <a:gd name="connsiteY401" fmla="*/ 3936650 h 4651144"/>
              <a:gd name="connsiteX402" fmla="*/ 6611738 w 7802028"/>
              <a:gd name="connsiteY402" fmla="*/ 3953179 h 4651144"/>
              <a:gd name="connsiteX403" fmla="*/ 6660971 w 7802028"/>
              <a:gd name="connsiteY403" fmla="*/ 3888840 h 4651144"/>
              <a:gd name="connsiteX404" fmla="*/ 6638577 w 7802028"/>
              <a:gd name="connsiteY404" fmla="*/ 3954957 h 4651144"/>
              <a:gd name="connsiteX405" fmla="*/ 6646397 w 7802028"/>
              <a:gd name="connsiteY405" fmla="*/ 3964021 h 4651144"/>
              <a:gd name="connsiteX406" fmla="*/ 6665592 w 7802028"/>
              <a:gd name="connsiteY406" fmla="*/ 3943760 h 4651144"/>
              <a:gd name="connsiteX407" fmla="*/ 6667014 w 7802028"/>
              <a:gd name="connsiteY407" fmla="*/ 3934695 h 4651144"/>
              <a:gd name="connsiteX408" fmla="*/ 6674657 w 7802028"/>
              <a:gd name="connsiteY408" fmla="*/ 3953002 h 4651144"/>
              <a:gd name="connsiteX409" fmla="*/ 6669324 w 7802028"/>
              <a:gd name="connsiteY409" fmla="*/ 3973086 h 4651144"/>
              <a:gd name="connsiteX410" fmla="*/ 6678567 w 7802028"/>
              <a:gd name="connsiteY410" fmla="*/ 3973086 h 4651144"/>
              <a:gd name="connsiteX411" fmla="*/ 6693852 w 7802028"/>
              <a:gd name="connsiteY411" fmla="*/ 3966687 h 4651144"/>
              <a:gd name="connsiteX412" fmla="*/ 6694563 w 7802028"/>
              <a:gd name="connsiteY412" fmla="*/ 3971309 h 4651144"/>
              <a:gd name="connsiteX413" fmla="*/ 6705405 w 7802028"/>
              <a:gd name="connsiteY413" fmla="*/ 4007922 h 4651144"/>
              <a:gd name="connsiteX414" fmla="*/ 6784319 w 7802028"/>
              <a:gd name="connsiteY414" fmla="*/ 4069418 h 4651144"/>
              <a:gd name="connsiteX415" fmla="*/ 6815067 w 7802028"/>
              <a:gd name="connsiteY415" fmla="*/ 4049156 h 4651144"/>
              <a:gd name="connsiteX416" fmla="*/ 6853458 w 7802028"/>
              <a:gd name="connsiteY416" fmla="*/ 4076883 h 4651144"/>
              <a:gd name="connsiteX417" fmla="*/ 6930950 w 7802028"/>
              <a:gd name="connsiteY417" fmla="*/ 4009699 h 4651144"/>
              <a:gd name="connsiteX418" fmla="*/ 6930950 w 7802028"/>
              <a:gd name="connsiteY418" fmla="*/ 4011477 h 4651144"/>
              <a:gd name="connsiteX419" fmla="*/ 6953167 w 7802028"/>
              <a:gd name="connsiteY419" fmla="*/ 3928830 h 4651144"/>
              <a:gd name="connsiteX420" fmla="*/ 6988537 w 7802028"/>
              <a:gd name="connsiteY420" fmla="*/ 3864490 h 4651144"/>
              <a:gd name="connsiteX421" fmla="*/ 6993868 w 7802028"/>
              <a:gd name="connsiteY421" fmla="*/ 3846183 h 4651144"/>
              <a:gd name="connsiteX422" fmla="*/ 6993868 w 7802028"/>
              <a:gd name="connsiteY422" fmla="*/ 3820412 h 4651144"/>
              <a:gd name="connsiteX423" fmla="*/ 7005244 w 7802028"/>
              <a:gd name="connsiteY423" fmla="*/ 3763536 h 4651144"/>
              <a:gd name="connsiteX424" fmla="*/ 6985337 w 7802028"/>
              <a:gd name="connsiteY424" fmla="*/ 3667026 h 4651144"/>
              <a:gd name="connsiteX425" fmla="*/ 6986048 w 7802028"/>
              <a:gd name="connsiteY425" fmla="*/ 3664538 h 4651144"/>
              <a:gd name="connsiteX426" fmla="*/ 7443182 w 7802028"/>
              <a:gd name="connsiteY426" fmla="*/ 4138735 h 4651144"/>
              <a:gd name="connsiteX427" fmla="*/ 7430207 w 7802028"/>
              <a:gd name="connsiteY427" fmla="*/ 4146910 h 4651144"/>
              <a:gd name="connsiteX428" fmla="*/ 7426297 w 7802028"/>
              <a:gd name="connsiteY428" fmla="*/ 4133936 h 4651144"/>
              <a:gd name="connsiteX429" fmla="*/ 7420965 w 7802028"/>
              <a:gd name="connsiteY429" fmla="*/ 4124871 h 4651144"/>
              <a:gd name="connsiteX430" fmla="*/ 7402659 w 7802028"/>
              <a:gd name="connsiteY430" fmla="*/ 4155086 h 4651144"/>
              <a:gd name="connsiteX431" fmla="*/ 7401770 w 7802028"/>
              <a:gd name="connsiteY431" fmla="*/ 4160596 h 4651144"/>
              <a:gd name="connsiteX432" fmla="*/ 7387907 w 7802028"/>
              <a:gd name="connsiteY432" fmla="*/ 4170727 h 4651144"/>
              <a:gd name="connsiteX433" fmla="*/ 7387196 w 7802028"/>
              <a:gd name="connsiteY433" fmla="*/ 4179969 h 4651144"/>
              <a:gd name="connsiteX434" fmla="*/ 7372621 w 7802028"/>
              <a:gd name="connsiteY434" fmla="*/ 4202008 h 4651144"/>
              <a:gd name="connsiteX435" fmla="*/ 7329610 w 7802028"/>
              <a:gd name="connsiteY435" fmla="*/ 4232401 h 4651144"/>
              <a:gd name="connsiteX436" fmla="*/ 7317346 w 7802028"/>
              <a:gd name="connsiteY436" fmla="*/ 4244309 h 4651144"/>
              <a:gd name="connsiteX437" fmla="*/ 7286776 w 7802028"/>
              <a:gd name="connsiteY437" fmla="*/ 4294786 h 4651144"/>
              <a:gd name="connsiteX438" fmla="*/ 7290508 w 7802028"/>
              <a:gd name="connsiteY438" fmla="*/ 4298518 h 4651144"/>
              <a:gd name="connsiteX439" fmla="*/ 7324989 w 7802028"/>
              <a:gd name="connsiteY439" fmla="*/ 4316825 h 4651144"/>
              <a:gd name="connsiteX440" fmla="*/ 7341873 w 7802028"/>
              <a:gd name="connsiteY440" fmla="*/ 4321446 h 4651144"/>
              <a:gd name="connsiteX441" fmla="*/ 7371022 w 7802028"/>
              <a:gd name="connsiteY441" fmla="*/ 4299585 h 4651144"/>
              <a:gd name="connsiteX442" fmla="*/ 7394660 w 7802028"/>
              <a:gd name="connsiteY442" fmla="*/ 4235245 h 4651144"/>
              <a:gd name="connsiteX443" fmla="*/ 7422921 w 7802028"/>
              <a:gd name="connsiteY443" fmla="*/ 4230624 h 4651144"/>
              <a:gd name="connsiteX444" fmla="*/ 7422921 w 7802028"/>
              <a:gd name="connsiteY444" fmla="*/ 4202186 h 4651144"/>
              <a:gd name="connsiteX445" fmla="*/ 7452957 w 7802028"/>
              <a:gd name="connsiteY445" fmla="*/ 4156330 h 4651144"/>
              <a:gd name="connsiteX446" fmla="*/ 7448337 w 7802028"/>
              <a:gd name="connsiteY446" fmla="*/ 4142467 h 4651144"/>
              <a:gd name="connsiteX447" fmla="*/ 7443182 w 7802028"/>
              <a:gd name="connsiteY447" fmla="*/ 4138735 h 4651144"/>
              <a:gd name="connsiteX448" fmla="*/ 7541292 w 7802028"/>
              <a:gd name="connsiteY448" fmla="*/ 4031205 h 4651144"/>
              <a:gd name="connsiteX449" fmla="*/ 7515165 w 7802028"/>
              <a:gd name="connsiteY449" fmla="*/ 4040447 h 4651144"/>
              <a:gd name="connsiteX450" fmla="*/ 7486728 w 7802028"/>
              <a:gd name="connsiteY450" fmla="*/ 4002767 h 4651144"/>
              <a:gd name="connsiteX451" fmla="*/ 7482284 w 7802028"/>
              <a:gd name="connsiteY451" fmla="*/ 4002767 h 4651144"/>
              <a:gd name="connsiteX452" fmla="*/ 7475352 w 7802028"/>
              <a:gd name="connsiteY452" fmla="*/ 4012010 h 4651144"/>
              <a:gd name="connsiteX453" fmla="*/ 7470731 w 7802028"/>
              <a:gd name="connsiteY453" fmla="*/ 4012010 h 4651144"/>
              <a:gd name="connsiteX454" fmla="*/ 7457579 w 7802028"/>
              <a:gd name="connsiteY454" fmla="*/ 3982684 h 4651144"/>
              <a:gd name="connsiteX455" fmla="*/ 7460778 w 7802028"/>
              <a:gd name="connsiteY455" fmla="*/ 3976107 h 4651144"/>
              <a:gd name="connsiteX456" fmla="*/ 7451536 w 7802028"/>
              <a:gd name="connsiteY456" fmla="*/ 3961533 h 4651144"/>
              <a:gd name="connsiteX457" fmla="*/ 7422387 w 7802028"/>
              <a:gd name="connsiteY457" fmla="*/ 3935762 h 4651144"/>
              <a:gd name="connsiteX458" fmla="*/ 7455268 w 7802028"/>
              <a:gd name="connsiteY458" fmla="*/ 3991748 h 4651144"/>
              <a:gd name="connsiteX459" fmla="*/ 7452957 w 7802028"/>
              <a:gd name="connsiteY459" fmla="*/ 4000812 h 4651144"/>
              <a:gd name="connsiteX460" fmla="*/ 7461489 w 7802028"/>
              <a:gd name="connsiteY460" fmla="*/ 4018231 h 4651144"/>
              <a:gd name="connsiteX461" fmla="*/ 7461489 w 7802028"/>
              <a:gd name="connsiteY461" fmla="*/ 4017697 h 4651144"/>
              <a:gd name="connsiteX462" fmla="*/ 7464511 w 7802028"/>
              <a:gd name="connsiteY462" fmla="*/ 4035648 h 4651144"/>
              <a:gd name="connsiteX463" fmla="*/ 7455268 w 7802028"/>
              <a:gd name="connsiteY463" fmla="*/ 4071551 h 4651144"/>
              <a:gd name="connsiteX464" fmla="*/ 7444427 w 7802028"/>
              <a:gd name="connsiteY464" fmla="*/ 4086303 h 4651144"/>
              <a:gd name="connsiteX465" fmla="*/ 7472864 w 7802028"/>
              <a:gd name="connsiteY465" fmla="*/ 4113852 h 4651144"/>
              <a:gd name="connsiteX466" fmla="*/ 7463622 w 7802028"/>
              <a:gd name="connsiteY466" fmla="*/ 4140512 h 4651144"/>
              <a:gd name="connsiteX467" fmla="*/ 7475174 w 7802028"/>
              <a:gd name="connsiteY467" fmla="*/ 4152420 h 4651144"/>
              <a:gd name="connsiteX468" fmla="*/ 7503435 w 7802028"/>
              <a:gd name="connsiteY468" fmla="*/ 4120073 h 4651144"/>
              <a:gd name="connsiteX469" fmla="*/ 7514098 w 7802028"/>
              <a:gd name="connsiteY469" fmla="*/ 4101766 h 4651144"/>
              <a:gd name="connsiteX470" fmla="*/ 7511077 w 7802028"/>
              <a:gd name="connsiteY470" fmla="*/ 4092524 h 4651144"/>
              <a:gd name="connsiteX471" fmla="*/ 7526362 w 7802028"/>
              <a:gd name="connsiteY471" fmla="*/ 4080438 h 4651144"/>
              <a:gd name="connsiteX472" fmla="*/ 7528673 w 7802028"/>
              <a:gd name="connsiteY472" fmla="*/ 4077772 h 4651144"/>
              <a:gd name="connsiteX473" fmla="*/ 7531872 w 7802028"/>
              <a:gd name="connsiteY473" fmla="*/ 4082393 h 4651144"/>
              <a:gd name="connsiteX474" fmla="*/ 7547157 w 7802028"/>
              <a:gd name="connsiteY474" fmla="*/ 4036537 h 4651144"/>
              <a:gd name="connsiteX475" fmla="*/ 7541292 w 7802028"/>
              <a:gd name="connsiteY475" fmla="*/ 4031205 h 4651144"/>
              <a:gd name="connsiteX476" fmla="*/ 7543602 w 7802028"/>
              <a:gd name="connsiteY476" fmla="*/ 3472407 h 4651144"/>
              <a:gd name="connsiteX477" fmla="*/ 7543602 w 7802028"/>
              <a:gd name="connsiteY477" fmla="*/ 3461565 h 4651144"/>
              <a:gd name="connsiteX478" fmla="*/ 7534360 w 7802028"/>
              <a:gd name="connsiteY478" fmla="*/ 3453389 h 4651144"/>
              <a:gd name="connsiteX479" fmla="*/ 7516765 w 7802028"/>
              <a:gd name="connsiteY479" fmla="*/ 3470807 h 4651144"/>
              <a:gd name="connsiteX480" fmla="*/ 7532938 w 7802028"/>
              <a:gd name="connsiteY480" fmla="*/ 3476317 h 4651144"/>
              <a:gd name="connsiteX481" fmla="*/ 7543602 w 7802028"/>
              <a:gd name="connsiteY481" fmla="*/ 3472407 h 4651144"/>
              <a:gd name="connsiteX482" fmla="*/ 7547513 w 7802028"/>
              <a:gd name="connsiteY482" fmla="*/ 3438637 h 4651144"/>
              <a:gd name="connsiteX483" fmla="*/ 7552134 w 7802028"/>
              <a:gd name="connsiteY483" fmla="*/ 3446813 h 4651144"/>
              <a:gd name="connsiteX484" fmla="*/ 7571329 w 7802028"/>
              <a:gd name="connsiteY484" fmla="*/ 3434905 h 4651144"/>
              <a:gd name="connsiteX485" fmla="*/ 7571329 w 7802028"/>
              <a:gd name="connsiteY485" fmla="*/ 3426729 h 4651144"/>
              <a:gd name="connsiteX486" fmla="*/ 7547513 w 7802028"/>
              <a:gd name="connsiteY486" fmla="*/ 3438637 h 4651144"/>
              <a:gd name="connsiteX487" fmla="*/ 6390281 w 7802028"/>
              <a:gd name="connsiteY487" fmla="*/ 2736051 h 4651144"/>
              <a:gd name="connsiteX488" fmla="*/ 6387970 w 7802028"/>
              <a:gd name="connsiteY488" fmla="*/ 2755246 h 4651144"/>
              <a:gd name="connsiteX489" fmla="*/ 6373041 w 7802028"/>
              <a:gd name="connsiteY489" fmla="*/ 2767688 h 4651144"/>
              <a:gd name="connsiteX490" fmla="*/ 6366464 w 7802028"/>
              <a:gd name="connsiteY490" fmla="*/ 2777997 h 4651144"/>
              <a:gd name="connsiteX491" fmla="*/ 6362376 w 7802028"/>
              <a:gd name="connsiteY491" fmla="*/ 2777819 h 4651144"/>
              <a:gd name="connsiteX492" fmla="*/ 6349935 w 7802028"/>
              <a:gd name="connsiteY492" fmla="*/ 2764844 h 4651144"/>
              <a:gd name="connsiteX493" fmla="*/ 6325941 w 7802028"/>
              <a:gd name="connsiteY493" fmla="*/ 2781906 h 4651144"/>
              <a:gd name="connsiteX494" fmla="*/ 6321498 w 7802028"/>
              <a:gd name="connsiteY494" fmla="*/ 2802524 h 4651144"/>
              <a:gd name="connsiteX495" fmla="*/ 6324164 w 7802028"/>
              <a:gd name="connsiteY495" fmla="*/ 2810522 h 4651144"/>
              <a:gd name="connsiteX496" fmla="*/ 6323808 w 7802028"/>
              <a:gd name="connsiteY496" fmla="*/ 2829006 h 4651144"/>
              <a:gd name="connsiteX497" fmla="*/ 6337671 w 7802028"/>
              <a:gd name="connsiteY497" fmla="*/ 2794881 h 4651144"/>
              <a:gd name="connsiteX498" fmla="*/ 6344603 w 7802028"/>
              <a:gd name="connsiteY498" fmla="*/ 2802346 h 4651144"/>
              <a:gd name="connsiteX499" fmla="*/ 6346736 w 7802028"/>
              <a:gd name="connsiteY499" fmla="*/ 2798436 h 4651144"/>
              <a:gd name="connsiteX500" fmla="*/ 6353668 w 7802028"/>
              <a:gd name="connsiteY500" fmla="*/ 2802524 h 4651144"/>
              <a:gd name="connsiteX501" fmla="*/ 6353845 w 7802028"/>
              <a:gd name="connsiteY501" fmla="*/ 2795414 h 4651144"/>
              <a:gd name="connsiteX502" fmla="*/ 6363621 w 7802028"/>
              <a:gd name="connsiteY502" fmla="*/ 2795770 h 4651144"/>
              <a:gd name="connsiteX503" fmla="*/ 6366287 w 7802028"/>
              <a:gd name="connsiteY503" fmla="*/ 2803768 h 4651144"/>
              <a:gd name="connsiteX504" fmla="*/ 6362732 w 7802028"/>
              <a:gd name="connsiteY504" fmla="*/ 2813188 h 4651144"/>
              <a:gd name="connsiteX505" fmla="*/ 6380505 w 7802028"/>
              <a:gd name="connsiteY505" fmla="*/ 2841625 h 4651144"/>
              <a:gd name="connsiteX506" fmla="*/ 6387437 w 7802028"/>
              <a:gd name="connsiteY506" fmla="*/ 2841092 h 4651144"/>
              <a:gd name="connsiteX507" fmla="*/ 6390991 w 7802028"/>
              <a:gd name="connsiteY507" fmla="*/ 2847491 h 4651144"/>
              <a:gd name="connsiteX508" fmla="*/ 6398812 w 7802028"/>
              <a:gd name="connsiteY508" fmla="*/ 2836294 h 4651144"/>
              <a:gd name="connsiteX509" fmla="*/ 6390636 w 7802028"/>
              <a:gd name="connsiteY509" fmla="*/ 2819409 h 4651144"/>
              <a:gd name="connsiteX510" fmla="*/ 6397035 w 7802028"/>
              <a:gd name="connsiteY510" fmla="*/ 2808389 h 4651144"/>
              <a:gd name="connsiteX511" fmla="*/ 6401122 w 7802028"/>
              <a:gd name="connsiteY511" fmla="*/ 2814965 h 4651144"/>
              <a:gd name="connsiteX512" fmla="*/ 6400767 w 7802028"/>
              <a:gd name="connsiteY512" fmla="*/ 2813010 h 4651144"/>
              <a:gd name="connsiteX513" fmla="*/ 6409298 w 7802028"/>
              <a:gd name="connsiteY513" fmla="*/ 2831850 h 4651144"/>
              <a:gd name="connsiteX514" fmla="*/ 6418185 w 7802028"/>
              <a:gd name="connsiteY514" fmla="*/ 2804834 h 4651144"/>
              <a:gd name="connsiteX515" fmla="*/ 6401478 w 7802028"/>
              <a:gd name="connsiteY515" fmla="*/ 2743694 h 4651144"/>
              <a:gd name="connsiteX516" fmla="*/ 6390281 w 7802028"/>
              <a:gd name="connsiteY516" fmla="*/ 2736051 h 4651144"/>
              <a:gd name="connsiteX517" fmla="*/ 6226942 w 7802028"/>
              <a:gd name="connsiteY517" fmla="*/ 2767865 h 4651144"/>
              <a:gd name="connsiteX518" fmla="*/ 6231741 w 7802028"/>
              <a:gd name="connsiteY518" fmla="*/ 2768043 h 4651144"/>
              <a:gd name="connsiteX519" fmla="*/ 6256802 w 7802028"/>
              <a:gd name="connsiteY519" fmla="*/ 2733385 h 4651144"/>
              <a:gd name="connsiteX520" fmla="*/ 6268888 w 7802028"/>
              <a:gd name="connsiteY520" fmla="*/ 2724854 h 4651144"/>
              <a:gd name="connsiteX521" fmla="*/ 6275997 w 7802028"/>
              <a:gd name="connsiteY521" fmla="*/ 2720233 h 4651144"/>
              <a:gd name="connsiteX522" fmla="*/ 6269954 w 7802028"/>
              <a:gd name="connsiteY522" fmla="*/ 2707258 h 4651144"/>
              <a:gd name="connsiteX523" fmla="*/ 6266222 w 7802028"/>
              <a:gd name="connsiteY523" fmla="*/ 2717566 h 4651144"/>
              <a:gd name="connsiteX524" fmla="*/ 6226942 w 7802028"/>
              <a:gd name="connsiteY524" fmla="*/ 2767865 h 4651144"/>
              <a:gd name="connsiteX525" fmla="*/ 6265866 w 7802028"/>
              <a:gd name="connsiteY525" fmla="*/ 2599195 h 4651144"/>
              <a:gd name="connsiteX526" fmla="*/ 6281151 w 7802028"/>
              <a:gd name="connsiteY526" fmla="*/ 2613769 h 4651144"/>
              <a:gd name="connsiteX527" fmla="*/ 6286128 w 7802028"/>
              <a:gd name="connsiteY527" fmla="*/ 2608260 h 4651144"/>
              <a:gd name="connsiteX528" fmla="*/ 6290216 w 7802028"/>
              <a:gd name="connsiteY528" fmla="*/ 2608260 h 4651144"/>
              <a:gd name="connsiteX529" fmla="*/ 6290038 w 7802028"/>
              <a:gd name="connsiteY529" fmla="*/ 2616258 h 4651144"/>
              <a:gd name="connsiteX530" fmla="*/ 6285773 w 7802028"/>
              <a:gd name="connsiteY530" fmla="*/ 2624967 h 4651144"/>
              <a:gd name="connsiteX531" fmla="*/ 6296081 w 7802028"/>
              <a:gd name="connsiteY531" fmla="*/ 2636342 h 4651144"/>
              <a:gd name="connsiteX532" fmla="*/ 6307278 w 7802028"/>
              <a:gd name="connsiteY532" fmla="*/ 2631721 h 4651144"/>
              <a:gd name="connsiteX533" fmla="*/ 6327363 w 7802028"/>
              <a:gd name="connsiteY533" fmla="*/ 2649672 h 4651144"/>
              <a:gd name="connsiteX534" fmla="*/ 6326829 w 7802028"/>
              <a:gd name="connsiteY534" fmla="*/ 2634387 h 4651144"/>
              <a:gd name="connsiteX535" fmla="*/ 6351712 w 7802028"/>
              <a:gd name="connsiteY535" fmla="*/ 2658914 h 4651144"/>
              <a:gd name="connsiteX536" fmla="*/ 6355089 w 7802028"/>
              <a:gd name="connsiteY536" fmla="*/ 2665312 h 4651144"/>
              <a:gd name="connsiteX537" fmla="*/ 6357933 w 7802028"/>
              <a:gd name="connsiteY537" fmla="*/ 2660514 h 4651144"/>
              <a:gd name="connsiteX538" fmla="*/ 6357933 w 7802028"/>
              <a:gd name="connsiteY538" fmla="*/ 2654115 h 4651144"/>
              <a:gd name="connsiteX539" fmla="*/ 6349046 w 7802028"/>
              <a:gd name="connsiteY539" fmla="*/ 2644340 h 4651144"/>
              <a:gd name="connsiteX540" fmla="*/ 6344248 w 7802028"/>
              <a:gd name="connsiteY540" fmla="*/ 2644340 h 4651144"/>
              <a:gd name="connsiteX541" fmla="*/ 6348513 w 7802028"/>
              <a:gd name="connsiteY541" fmla="*/ 2634742 h 4651144"/>
              <a:gd name="connsiteX542" fmla="*/ 6344425 w 7802028"/>
              <a:gd name="connsiteY542" fmla="*/ 2632965 h 4651144"/>
              <a:gd name="connsiteX543" fmla="*/ 6338027 w 7802028"/>
              <a:gd name="connsiteY543" fmla="*/ 2638475 h 4651144"/>
              <a:gd name="connsiteX544" fmla="*/ 6323630 w 7802028"/>
              <a:gd name="connsiteY544" fmla="*/ 2619812 h 4651144"/>
              <a:gd name="connsiteX545" fmla="*/ 6315810 w 7802028"/>
              <a:gd name="connsiteY545" fmla="*/ 2626033 h 4651144"/>
              <a:gd name="connsiteX546" fmla="*/ 6315810 w 7802028"/>
              <a:gd name="connsiteY546" fmla="*/ 2629943 h 4651144"/>
              <a:gd name="connsiteX547" fmla="*/ 6298925 w 7802028"/>
              <a:gd name="connsiteY547" fmla="*/ 2593685 h 4651144"/>
              <a:gd name="connsiteX548" fmla="*/ 6312078 w 7802028"/>
              <a:gd name="connsiteY548" fmla="*/ 2557961 h 4651144"/>
              <a:gd name="connsiteX549" fmla="*/ 6303546 w 7802028"/>
              <a:gd name="connsiteY549" fmla="*/ 2521880 h 4651144"/>
              <a:gd name="connsiteX550" fmla="*/ 6302124 w 7802028"/>
              <a:gd name="connsiteY550" fmla="*/ 2516193 h 4651144"/>
              <a:gd name="connsiteX551" fmla="*/ 6300880 w 7802028"/>
              <a:gd name="connsiteY551" fmla="*/ 2512105 h 4651144"/>
              <a:gd name="connsiteX552" fmla="*/ 6291638 w 7802028"/>
              <a:gd name="connsiteY552" fmla="*/ 2519925 h 4651144"/>
              <a:gd name="connsiteX553" fmla="*/ 6279197 w 7802028"/>
              <a:gd name="connsiteY553" fmla="*/ 2505173 h 4651144"/>
              <a:gd name="connsiteX554" fmla="*/ 6272087 w 7802028"/>
              <a:gd name="connsiteY554" fmla="*/ 2520992 h 4651144"/>
              <a:gd name="connsiteX555" fmla="*/ 6275108 w 7802028"/>
              <a:gd name="connsiteY555" fmla="*/ 2546586 h 4651144"/>
              <a:gd name="connsiteX556" fmla="*/ 6270665 w 7802028"/>
              <a:gd name="connsiteY556" fmla="*/ 2570580 h 4651144"/>
              <a:gd name="connsiteX557" fmla="*/ 6265866 w 7802028"/>
              <a:gd name="connsiteY557" fmla="*/ 2599195 h 4651144"/>
              <a:gd name="connsiteX558" fmla="*/ 6382994 w 7802028"/>
              <a:gd name="connsiteY558" fmla="*/ 2671356 h 4651144"/>
              <a:gd name="connsiteX559" fmla="*/ 6367708 w 7802028"/>
              <a:gd name="connsiteY559" fmla="*/ 2667623 h 4651144"/>
              <a:gd name="connsiteX560" fmla="*/ 6361310 w 7802028"/>
              <a:gd name="connsiteY560" fmla="*/ 2670644 h 4651144"/>
              <a:gd name="connsiteX561" fmla="*/ 6377661 w 7802028"/>
              <a:gd name="connsiteY561" fmla="*/ 2694106 h 4651144"/>
              <a:gd name="connsiteX562" fmla="*/ 6374107 w 7802028"/>
              <a:gd name="connsiteY562" fmla="*/ 2698904 h 4651144"/>
              <a:gd name="connsiteX563" fmla="*/ 6364864 w 7802028"/>
              <a:gd name="connsiteY563" fmla="*/ 2698727 h 4651144"/>
              <a:gd name="connsiteX564" fmla="*/ 6364864 w 7802028"/>
              <a:gd name="connsiteY564" fmla="*/ 2703526 h 4651144"/>
              <a:gd name="connsiteX565" fmla="*/ 6375351 w 7802028"/>
              <a:gd name="connsiteY565" fmla="*/ 2714189 h 4651144"/>
              <a:gd name="connsiteX566" fmla="*/ 6375351 w 7802028"/>
              <a:gd name="connsiteY566" fmla="*/ 2718988 h 4651144"/>
              <a:gd name="connsiteX567" fmla="*/ 6378728 w 7802028"/>
              <a:gd name="connsiteY567" fmla="*/ 2730363 h 4651144"/>
              <a:gd name="connsiteX568" fmla="*/ 6384949 w 7802028"/>
              <a:gd name="connsiteY568" fmla="*/ 2730363 h 4651144"/>
              <a:gd name="connsiteX569" fmla="*/ 6384949 w 7802028"/>
              <a:gd name="connsiteY569" fmla="*/ 2725565 h 4651144"/>
              <a:gd name="connsiteX570" fmla="*/ 6378906 w 7802028"/>
              <a:gd name="connsiteY570" fmla="*/ 2709568 h 4651144"/>
              <a:gd name="connsiteX571" fmla="*/ 6389392 w 7802028"/>
              <a:gd name="connsiteY571" fmla="*/ 2709746 h 4651144"/>
              <a:gd name="connsiteX572" fmla="*/ 6392414 w 7802028"/>
              <a:gd name="connsiteY572" fmla="*/ 2699437 h 4651144"/>
              <a:gd name="connsiteX573" fmla="*/ 6386904 w 7802028"/>
              <a:gd name="connsiteY573" fmla="*/ 2692151 h 4651144"/>
              <a:gd name="connsiteX574" fmla="*/ 6387081 w 7802028"/>
              <a:gd name="connsiteY574" fmla="*/ 2679354 h 4651144"/>
              <a:gd name="connsiteX575" fmla="*/ 6382816 w 7802028"/>
              <a:gd name="connsiteY575" fmla="*/ 2679176 h 4651144"/>
              <a:gd name="connsiteX576" fmla="*/ 6382994 w 7802028"/>
              <a:gd name="connsiteY576" fmla="*/ 2671356 h 4651144"/>
              <a:gd name="connsiteX577" fmla="*/ 6322919 w 7802028"/>
              <a:gd name="connsiteY577" fmla="*/ 2686818 h 4651144"/>
              <a:gd name="connsiteX578" fmla="*/ 6319897 w 7802028"/>
              <a:gd name="connsiteY578" fmla="*/ 2684152 h 4651144"/>
              <a:gd name="connsiteX579" fmla="*/ 6315632 w 7802028"/>
              <a:gd name="connsiteY579" fmla="*/ 2688062 h 4651144"/>
              <a:gd name="connsiteX580" fmla="*/ 6317943 w 7802028"/>
              <a:gd name="connsiteY580" fmla="*/ 2724143 h 4651144"/>
              <a:gd name="connsiteX581" fmla="*/ 6340693 w 7802028"/>
              <a:gd name="connsiteY581" fmla="*/ 2698904 h 4651144"/>
              <a:gd name="connsiteX582" fmla="*/ 6322919 w 7802028"/>
              <a:gd name="connsiteY582" fmla="*/ 2686818 h 4651144"/>
              <a:gd name="connsiteX583" fmla="*/ 6343892 w 7802028"/>
              <a:gd name="connsiteY583" fmla="*/ 2710279 h 4651144"/>
              <a:gd name="connsiteX584" fmla="*/ 6336427 w 7802028"/>
              <a:gd name="connsiteY584" fmla="*/ 2733207 h 4651144"/>
              <a:gd name="connsiteX585" fmla="*/ 6330206 w 7802028"/>
              <a:gd name="connsiteY585" fmla="*/ 2738006 h 4651144"/>
              <a:gd name="connsiteX586" fmla="*/ 6345314 w 7802028"/>
              <a:gd name="connsiteY586" fmla="*/ 2759156 h 4651144"/>
              <a:gd name="connsiteX587" fmla="*/ 6349579 w 7802028"/>
              <a:gd name="connsiteY587" fmla="*/ 2755246 h 4651144"/>
              <a:gd name="connsiteX588" fmla="*/ 6346202 w 7802028"/>
              <a:gd name="connsiteY588" fmla="*/ 2744760 h 4651144"/>
              <a:gd name="connsiteX589" fmla="*/ 6354378 w 7802028"/>
              <a:gd name="connsiteY589" fmla="*/ 2719344 h 4651144"/>
              <a:gd name="connsiteX590" fmla="*/ 6343892 w 7802028"/>
              <a:gd name="connsiteY590" fmla="*/ 2710279 h 4651144"/>
              <a:gd name="connsiteX591" fmla="*/ 6350468 w 7802028"/>
              <a:gd name="connsiteY591" fmla="*/ 2741561 h 4651144"/>
              <a:gd name="connsiteX592" fmla="*/ 6353845 w 7802028"/>
              <a:gd name="connsiteY592" fmla="*/ 2741561 h 4651144"/>
              <a:gd name="connsiteX593" fmla="*/ 6363443 w 7802028"/>
              <a:gd name="connsiteY593" fmla="*/ 2711346 h 4651144"/>
              <a:gd name="connsiteX594" fmla="*/ 6357222 w 7802028"/>
              <a:gd name="connsiteY594" fmla="*/ 2711346 h 4651144"/>
              <a:gd name="connsiteX595" fmla="*/ 6350468 w 7802028"/>
              <a:gd name="connsiteY595" fmla="*/ 2741561 h 4651144"/>
              <a:gd name="connsiteX596" fmla="*/ 6372330 w 7802028"/>
              <a:gd name="connsiteY596" fmla="*/ 2731608 h 4651144"/>
              <a:gd name="connsiteX597" fmla="*/ 6363443 w 7802028"/>
              <a:gd name="connsiteY597" fmla="*/ 2731430 h 4651144"/>
              <a:gd name="connsiteX598" fmla="*/ 6356867 w 7802028"/>
              <a:gd name="connsiteY598" fmla="*/ 2743338 h 4651144"/>
              <a:gd name="connsiteX599" fmla="*/ 6360955 w 7802028"/>
              <a:gd name="connsiteY599" fmla="*/ 2747426 h 4651144"/>
              <a:gd name="connsiteX600" fmla="*/ 6372330 w 7802028"/>
              <a:gd name="connsiteY600" fmla="*/ 2731608 h 4651144"/>
              <a:gd name="connsiteX601" fmla="*/ 6357578 w 7802028"/>
              <a:gd name="connsiteY601" fmla="*/ 2687352 h 4651144"/>
              <a:gd name="connsiteX602" fmla="*/ 6346736 w 7802028"/>
              <a:gd name="connsiteY602" fmla="*/ 2667267 h 4651144"/>
              <a:gd name="connsiteX603" fmla="*/ 6340515 w 7802028"/>
              <a:gd name="connsiteY603" fmla="*/ 2667090 h 4651144"/>
              <a:gd name="connsiteX604" fmla="*/ 6340337 w 7802028"/>
              <a:gd name="connsiteY604" fmla="*/ 2679176 h 4651144"/>
              <a:gd name="connsiteX605" fmla="*/ 6350113 w 7802028"/>
              <a:gd name="connsiteY605" fmla="*/ 2679354 h 4651144"/>
              <a:gd name="connsiteX606" fmla="*/ 6357578 w 7802028"/>
              <a:gd name="connsiteY606" fmla="*/ 2687352 h 4651144"/>
              <a:gd name="connsiteX607" fmla="*/ 6301769 w 7802028"/>
              <a:gd name="connsiteY607" fmla="*/ 2672777 h 4651144"/>
              <a:gd name="connsiteX608" fmla="*/ 6306923 w 7802028"/>
              <a:gd name="connsiteY608" fmla="*/ 2656781 h 4651144"/>
              <a:gd name="connsiteX609" fmla="*/ 6288972 w 7802028"/>
              <a:gd name="connsiteY609" fmla="*/ 2642029 h 4651144"/>
              <a:gd name="connsiteX610" fmla="*/ 6282040 w 7802028"/>
              <a:gd name="connsiteY610" fmla="*/ 2642029 h 4651144"/>
              <a:gd name="connsiteX611" fmla="*/ 6301769 w 7802028"/>
              <a:gd name="connsiteY611" fmla="*/ 2672777 h 4651144"/>
              <a:gd name="connsiteX612" fmla="*/ 6309234 w 7802028"/>
              <a:gd name="connsiteY612" fmla="*/ 2647184 h 4651144"/>
              <a:gd name="connsiteX613" fmla="*/ 6316165 w 7802028"/>
              <a:gd name="connsiteY613" fmla="*/ 2647361 h 4651144"/>
              <a:gd name="connsiteX614" fmla="*/ 6309234 w 7802028"/>
              <a:gd name="connsiteY614" fmla="*/ 2647184 h 4651144"/>
              <a:gd name="connsiteX615" fmla="*/ 6299103 w 7802028"/>
              <a:gd name="connsiteY615" fmla="*/ 2314997 h 4651144"/>
              <a:gd name="connsiteX616" fmla="*/ 6272265 w 7802028"/>
              <a:gd name="connsiteY616" fmla="*/ 2370095 h 4651144"/>
              <a:gd name="connsiteX617" fmla="*/ 6283817 w 7802028"/>
              <a:gd name="connsiteY617" fmla="*/ 2395867 h 4651144"/>
              <a:gd name="connsiteX618" fmla="*/ 6299103 w 7802028"/>
              <a:gd name="connsiteY618" fmla="*/ 2314997 h 4651144"/>
              <a:gd name="connsiteX619" fmla="*/ 6072846 w 7802028"/>
              <a:gd name="connsiteY619" fmla="*/ 2471048 h 4651144"/>
              <a:gd name="connsiteX620" fmla="*/ 6063782 w 7802028"/>
              <a:gd name="connsiteY620" fmla="*/ 2457363 h 4651144"/>
              <a:gd name="connsiteX621" fmla="*/ 6021481 w 7802028"/>
              <a:gd name="connsiteY621" fmla="*/ 2480291 h 4651144"/>
              <a:gd name="connsiteX622" fmla="*/ 6021481 w 7802028"/>
              <a:gd name="connsiteY622" fmla="*/ 2494154 h 4651144"/>
              <a:gd name="connsiteX623" fmla="*/ 6038365 w 7802028"/>
              <a:gd name="connsiteY623" fmla="*/ 2512461 h 4651144"/>
              <a:gd name="connsiteX624" fmla="*/ 6072846 w 7802028"/>
              <a:gd name="connsiteY624" fmla="*/ 2471048 h 4651144"/>
              <a:gd name="connsiteX625" fmla="*/ 5963895 w 7802028"/>
              <a:gd name="connsiteY625" fmla="*/ 3053663 h 4651144"/>
              <a:gd name="connsiteX626" fmla="*/ 5969404 w 7802028"/>
              <a:gd name="connsiteY626" fmla="*/ 3066460 h 4651144"/>
              <a:gd name="connsiteX627" fmla="*/ 5979358 w 7802028"/>
              <a:gd name="connsiteY627" fmla="*/ 3071970 h 4651144"/>
              <a:gd name="connsiteX628" fmla="*/ 5984690 w 7802028"/>
              <a:gd name="connsiteY628" fmla="*/ 3071970 h 4651144"/>
              <a:gd name="connsiteX629" fmla="*/ 5983979 w 7802028"/>
              <a:gd name="connsiteY629" fmla="*/ 3062906 h 4651144"/>
              <a:gd name="connsiteX630" fmla="*/ 5964784 w 7802028"/>
              <a:gd name="connsiteY630" fmla="*/ 3031802 h 4651144"/>
              <a:gd name="connsiteX631" fmla="*/ 5948787 w 7802028"/>
              <a:gd name="connsiteY631" fmla="*/ 3043710 h 4651144"/>
              <a:gd name="connsiteX632" fmla="*/ 5963895 w 7802028"/>
              <a:gd name="connsiteY632" fmla="*/ 3053663 h 4651144"/>
              <a:gd name="connsiteX633" fmla="*/ 6009928 w 7802028"/>
              <a:gd name="connsiteY633" fmla="*/ 3077480 h 4651144"/>
              <a:gd name="connsiteX634" fmla="*/ 6018459 w 7802028"/>
              <a:gd name="connsiteY634" fmla="*/ 3066460 h 4651144"/>
              <a:gd name="connsiteX635" fmla="*/ 6011350 w 7802028"/>
              <a:gd name="connsiteY635" fmla="*/ 3061839 h 4651144"/>
              <a:gd name="connsiteX636" fmla="*/ 6003708 w 7802028"/>
              <a:gd name="connsiteY636" fmla="*/ 3061839 h 4651144"/>
              <a:gd name="connsiteX637" fmla="*/ 6003708 w 7802028"/>
              <a:gd name="connsiteY637" fmla="*/ 3066460 h 4651144"/>
              <a:gd name="connsiteX638" fmla="*/ 6009928 w 7802028"/>
              <a:gd name="connsiteY638" fmla="*/ 3077480 h 4651144"/>
              <a:gd name="connsiteX639" fmla="*/ 5815308 w 7802028"/>
              <a:gd name="connsiteY639" fmla="*/ 3021493 h 4651144"/>
              <a:gd name="connsiteX640" fmla="*/ 5809088 w 7802028"/>
              <a:gd name="connsiteY640" fmla="*/ 3021493 h 4651144"/>
              <a:gd name="connsiteX641" fmla="*/ 5809088 w 7802028"/>
              <a:gd name="connsiteY641" fmla="*/ 3025048 h 4651144"/>
              <a:gd name="connsiteX642" fmla="*/ 5822951 w 7802028"/>
              <a:gd name="connsiteY642" fmla="*/ 3047087 h 4651144"/>
              <a:gd name="connsiteX643" fmla="*/ 5815308 w 7802028"/>
              <a:gd name="connsiteY643" fmla="*/ 3025937 h 4651144"/>
              <a:gd name="connsiteX644" fmla="*/ 5815308 w 7802028"/>
              <a:gd name="connsiteY644" fmla="*/ 3021493 h 4651144"/>
              <a:gd name="connsiteX645" fmla="*/ 5785271 w 7802028"/>
              <a:gd name="connsiteY645" fmla="*/ 2965507 h 4651144"/>
              <a:gd name="connsiteX646" fmla="*/ 5781539 w 7802028"/>
              <a:gd name="connsiteY646" fmla="*/ 2967284 h 4651144"/>
              <a:gd name="connsiteX647" fmla="*/ 5782249 w 7802028"/>
              <a:gd name="connsiteY647" fmla="*/ 2967284 h 4651144"/>
              <a:gd name="connsiteX648" fmla="*/ 5795935 w 7802028"/>
              <a:gd name="connsiteY648" fmla="*/ 2987368 h 4651144"/>
              <a:gd name="connsiteX649" fmla="*/ 5785271 w 7802028"/>
              <a:gd name="connsiteY649" fmla="*/ 2965507 h 4651144"/>
              <a:gd name="connsiteX650" fmla="*/ 6481459 w 7802028"/>
              <a:gd name="connsiteY650" fmla="*/ 2091762 h 4651144"/>
              <a:gd name="connsiteX651" fmla="*/ 6489101 w 7802028"/>
              <a:gd name="connsiteY651" fmla="*/ 2101893 h 4651144"/>
              <a:gd name="connsiteX652" fmla="*/ 6498343 w 7802028"/>
              <a:gd name="connsiteY652" fmla="*/ 2098160 h 4651144"/>
              <a:gd name="connsiteX653" fmla="*/ 6498343 w 7802028"/>
              <a:gd name="connsiteY653" fmla="*/ 2089985 h 4651144"/>
              <a:gd name="connsiteX654" fmla="*/ 6504386 w 7802028"/>
              <a:gd name="connsiteY654" fmla="*/ 2101893 h 4651144"/>
              <a:gd name="connsiteX655" fmla="*/ 6501365 w 7802028"/>
              <a:gd name="connsiteY655" fmla="*/ 2114690 h 4651144"/>
              <a:gd name="connsiteX656" fmla="*/ 6493722 w 7802028"/>
              <a:gd name="connsiteY656" fmla="*/ 2129442 h 4651144"/>
              <a:gd name="connsiteX657" fmla="*/ 6504386 w 7802028"/>
              <a:gd name="connsiteY657" fmla="*/ 2144016 h 4651144"/>
              <a:gd name="connsiteX658" fmla="*/ 6504386 w 7802028"/>
              <a:gd name="connsiteY658" fmla="*/ 2138506 h 4651144"/>
              <a:gd name="connsiteX659" fmla="*/ 6506697 w 7802028"/>
              <a:gd name="connsiteY659" fmla="*/ 2146682 h 4651144"/>
              <a:gd name="connsiteX660" fmla="*/ 6525893 w 7802028"/>
              <a:gd name="connsiteY660" fmla="*/ 2101715 h 4651144"/>
              <a:gd name="connsiteX661" fmla="*/ 6532824 w 7802028"/>
              <a:gd name="connsiteY661" fmla="*/ 2101715 h 4651144"/>
              <a:gd name="connsiteX662" fmla="*/ 6532824 w 7802028"/>
              <a:gd name="connsiteY662" fmla="*/ 2092473 h 4651144"/>
              <a:gd name="connsiteX663" fmla="*/ 6525893 w 7802028"/>
              <a:gd name="connsiteY663" fmla="*/ 2085186 h 4651144"/>
              <a:gd name="connsiteX664" fmla="*/ 6525182 w 7802028"/>
              <a:gd name="connsiteY664" fmla="*/ 2075944 h 4651144"/>
              <a:gd name="connsiteX665" fmla="*/ 6505275 w 7802028"/>
              <a:gd name="connsiteY665" fmla="*/ 2068656 h 4651144"/>
              <a:gd name="connsiteX666" fmla="*/ 6481459 w 7802028"/>
              <a:gd name="connsiteY666" fmla="*/ 2091762 h 4651144"/>
              <a:gd name="connsiteX667" fmla="*/ 6552197 w 7802028"/>
              <a:gd name="connsiteY667" fmla="*/ 2099049 h 4651144"/>
              <a:gd name="connsiteX668" fmla="*/ 6570504 w 7802028"/>
              <a:gd name="connsiteY668" fmla="*/ 2076121 h 4651144"/>
              <a:gd name="connsiteX669" fmla="*/ 6581879 w 7802028"/>
              <a:gd name="connsiteY669" fmla="*/ 2082520 h 4651144"/>
              <a:gd name="connsiteX670" fmla="*/ 6581879 w 7802028"/>
              <a:gd name="connsiteY670" fmla="*/ 2050350 h 4651144"/>
              <a:gd name="connsiteX671" fmla="*/ 6555929 w 7802028"/>
              <a:gd name="connsiteY671" fmla="*/ 2061369 h 4651144"/>
              <a:gd name="connsiteX672" fmla="*/ 6541356 w 7802028"/>
              <a:gd name="connsiteY672" fmla="*/ 2075233 h 4651144"/>
              <a:gd name="connsiteX673" fmla="*/ 6547398 w 7802028"/>
              <a:gd name="connsiteY673" fmla="*/ 2085186 h 4651144"/>
              <a:gd name="connsiteX674" fmla="*/ 6552197 w 7802028"/>
              <a:gd name="connsiteY674" fmla="*/ 2099049 h 4651144"/>
              <a:gd name="connsiteX675" fmla="*/ 6634844 w 7802028"/>
              <a:gd name="connsiteY675" fmla="*/ 1986898 h 4651144"/>
              <a:gd name="connsiteX676" fmla="*/ 6610317 w 7802028"/>
              <a:gd name="connsiteY676" fmla="*/ 2015336 h 4651144"/>
              <a:gd name="connsiteX677" fmla="*/ 6562861 w 7802028"/>
              <a:gd name="connsiteY677" fmla="*/ 2015336 h 4651144"/>
              <a:gd name="connsiteX678" fmla="*/ 6519849 w 7802028"/>
              <a:gd name="connsiteY678" fmla="*/ 2051238 h 4651144"/>
              <a:gd name="connsiteX679" fmla="*/ 6509896 w 7802028"/>
              <a:gd name="connsiteY679" fmla="*/ 2057815 h 4651144"/>
              <a:gd name="connsiteX680" fmla="*/ 6520560 w 7802028"/>
              <a:gd name="connsiteY680" fmla="*/ 2061369 h 4651144"/>
              <a:gd name="connsiteX681" fmla="*/ 6560373 w 7802028"/>
              <a:gd name="connsiteY681" fmla="*/ 2048572 h 4651144"/>
              <a:gd name="connsiteX682" fmla="*/ 6577258 w 7802028"/>
              <a:gd name="connsiteY682" fmla="*/ 2045906 h 4651144"/>
              <a:gd name="connsiteX683" fmla="*/ 6584900 w 7802028"/>
              <a:gd name="connsiteY683" fmla="*/ 2038619 h 4651144"/>
              <a:gd name="connsiteX684" fmla="*/ 6608006 w 7802028"/>
              <a:gd name="connsiteY684" fmla="*/ 2046795 h 4651144"/>
              <a:gd name="connsiteX685" fmla="*/ 6605696 w 7802028"/>
              <a:gd name="connsiteY685" fmla="*/ 2062436 h 4651144"/>
              <a:gd name="connsiteX686" fmla="*/ 6605696 w 7802028"/>
              <a:gd name="connsiteY686" fmla="*/ 2069901 h 4651144"/>
              <a:gd name="connsiteX687" fmla="*/ 6616537 w 7802028"/>
              <a:gd name="connsiteY687" fmla="*/ 2078965 h 4651144"/>
              <a:gd name="connsiteX688" fmla="*/ 6634844 w 7802028"/>
              <a:gd name="connsiteY688" fmla="*/ 2055149 h 4651144"/>
              <a:gd name="connsiteX689" fmla="*/ 6642487 w 7802028"/>
              <a:gd name="connsiteY689" fmla="*/ 2054260 h 4651144"/>
              <a:gd name="connsiteX690" fmla="*/ 6634844 w 7802028"/>
              <a:gd name="connsiteY690" fmla="*/ 2039508 h 4651144"/>
              <a:gd name="connsiteX691" fmla="*/ 6639465 w 7802028"/>
              <a:gd name="connsiteY691" fmla="*/ 2032221 h 4651144"/>
              <a:gd name="connsiteX692" fmla="*/ 6661682 w 7802028"/>
              <a:gd name="connsiteY692" fmla="*/ 2047861 h 4651144"/>
              <a:gd name="connsiteX693" fmla="*/ 6677145 w 7802028"/>
              <a:gd name="connsiteY693" fmla="*/ 2036842 h 4651144"/>
              <a:gd name="connsiteX694" fmla="*/ 6684787 w 7802028"/>
              <a:gd name="connsiteY694" fmla="*/ 2036842 h 4651144"/>
              <a:gd name="connsiteX695" fmla="*/ 6688520 w 7802028"/>
              <a:gd name="connsiteY695" fmla="*/ 2041285 h 4651144"/>
              <a:gd name="connsiteX696" fmla="*/ 6709315 w 7802028"/>
              <a:gd name="connsiteY696" fmla="*/ 2019246 h 4651144"/>
              <a:gd name="connsiteX697" fmla="*/ 6708604 w 7802028"/>
              <a:gd name="connsiteY697" fmla="*/ 2033820 h 4651144"/>
              <a:gd name="connsiteX698" fmla="*/ 6727088 w 7802028"/>
              <a:gd name="connsiteY698" fmla="*/ 2015336 h 4651144"/>
              <a:gd name="connsiteX699" fmla="*/ 6723178 w 7802028"/>
              <a:gd name="connsiteY699" fmla="*/ 1997918 h 4651144"/>
              <a:gd name="connsiteX700" fmla="*/ 6731709 w 7802028"/>
              <a:gd name="connsiteY700" fmla="*/ 1972146 h 4651144"/>
              <a:gd name="connsiteX701" fmla="*/ 6737041 w 7802028"/>
              <a:gd name="connsiteY701" fmla="*/ 1930912 h 4651144"/>
              <a:gd name="connsiteX702" fmla="*/ 6744151 w 7802028"/>
              <a:gd name="connsiteY702" fmla="*/ 1929134 h 4651144"/>
              <a:gd name="connsiteX703" fmla="*/ 6744151 w 7802028"/>
              <a:gd name="connsiteY703" fmla="*/ 1923625 h 4651144"/>
              <a:gd name="connsiteX704" fmla="*/ 6754815 w 7802028"/>
              <a:gd name="connsiteY704" fmla="*/ 1895009 h 4651144"/>
              <a:gd name="connsiteX705" fmla="*/ 6744151 w 7802028"/>
              <a:gd name="connsiteY705" fmla="*/ 1862839 h 4651144"/>
              <a:gd name="connsiteX706" fmla="*/ 6742551 w 7802028"/>
              <a:gd name="connsiteY706" fmla="*/ 1844533 h 4651144"/>
              <a:gd name="connsiteX707" fmla="*/ 6733309 w 7802028"/>
              <a:gd name="connsiteY707" fmla="*/ 1839912 h 4651144"/>
              <a:gd name="connsiteX708" fmla="*/ 6734909 w 7802028"/>
              <a:gd name="connsiteY708" fmla="*/ 1848265 h 4651144"/>
              <a:gd name="connsiteX709" fmla="*/ 6737219 w 7802028"/>
              <a:gd name="connsiteY709" fmla="*/ 1849154 h 4651144"/>
              <a:gd name="connsiteX710" fmla="*/ 6727444 w 7802028"/>
              <a:gd name="connsiteY710" fmla="*/ 1846310 h 4651144"/>
              <a:gd name="connsiteX711" fmla="*/ 6709671 w 7802028"/>
              <a:gd name="connsiteY711" fmla="*/ 1880257 h 4651144"/>
              <a:gd name="connsiteX712" fmla="*/ 6712692 w 7802028"/>
              <a:gd name="connsiteY712" fmla="*/ 1891277 h 4651144"/>
              <a:gd name="connsiteX713" fmla="*/ 6670569 w 7802028"/>
              <a:gd name="connsiteY713" fmla="*/ 1965748 h 4651144"/>
              <a:gd name="connsiteX714" fmla="*/ 6648352 w 7802028"/>
              <a:gd name="connsiteY714" fmla="*/ 1978545 h 4651144"/>
              <a:gd name="connsiteX715" fmla="*/ 6644442 w 7802028"/>
              <a:gd name="connsiteY715" fmla="*/ 1973924 h 4651144"/>
              <a:gd name="connsiteX716" fmla="*/ 6648352 w 7802028"/>
              <a:gd name="connsiteY716" fmla="*/ 1963793 h 4651144"/>
              <a:gd name="connsiteX717" fmla="*/ 6634844 w 7802028"/>
              <a:gd name="connsiteY717" fmla="*/ 1986898 h 4651144"/>
              <a:gd name="connsiteX718" fmla="*/ 6721578 w 7802028"/>
              <a:gd name="connsiteY718" fmla="*/ 1781970 h 4651144"/>
              <a:gd name="connsiteX719" fmla="*/ 6707893 w 7802028"/>
              <a:gd name="connsiteY719" fmla="*/ 1804898 h 4651144"/>
              <a:gd name="connsiteX720" fmla="*/ 6711803 w 7802028"/>
              <a:gd name="connsiteY720" fmla="*/ 1814140 h 4651144"/>
              <a:gd name="connsiteX721" fmla="*/ 6711803 w 7802028"/>
              <a:gd name="connsiteY721" fmla="*/ 1835113 h 4651144"/>
              <a:gd name="connsiteX722" fmla="*/ 6716247 w 7802028"/>
              <a:gd name="connsiteY722" fmla="*/ 1835113 h 4651144"/>
              <a:gd name="connsiteX723" fmla="*/ 6734731 w 7802028"/>
              <a:gd name="connsiteY723" fmla="*/ 1821427 h 4651144"/>
              <a:gd name="connsiteX724" fmla="*/ 6720157 w 7802028"/>
              <a:gd name="connsiteY724" fmla="*/ 1808630 h 4651144"/>
              <a:gd name="connsiteX725" fmla="*/ 6743085 w 7802028"/>
              <a:gd name="connsiteY725" fmla="*/ 1802232 h 4651144"/>
              <a:gd name="connsiteX726" fmla="*/ 6748417 w 7802028"/>
              <a:gd name="connsiteY726" fmla="*/ 1794945 h 4651144"/>
              <a:gd name="connsiteX727" fmla="*/ 6781298 w 7802028"/>
              <a:gd name="connsiteY727" fmla="*/ 1816095 h 4651144"/>
              <a:gd name="connsiteX728" fmla="*/ 6809024 w 7802028"/>
              <a:gd name="connsiteY728" fmla="*/ 1783925 h 4651144"/>
              <a:gd name="connsiteX729" fmla="*/ 6832841 w 7802028"/>
              <a:gd name="connsiteY729" fmla="*/ 1775572 h 4651144"/>
              <a:gd name="connsiteX730" fmla="*/ 6823599 w 7802028"/>
              <a:gd name="connsiteY730" fmla="*/ 1763663 h 4651144"/>
              <a:gd name="connsiteX731" fmla="*/ 6828219 w 7802028"/>
              <a:gd name="connsiteY731" fmla="*/ 1752466 h 4651144"/>
              <a:gd name="connsiteX732" fmla="*/ 6812045 w 7802028"/>
              <a:gd name="connsiteY732" fmla="*/ 1754421 h 4651144"/>
              <a:gd name="connsiteX733" fmla="*/ 6752327 w 7802028"/>
              <a:gd name="connsiteY733" fmla="*/ 1708388 h 4651144"/>
              <a:gd name="connsiteX734" fmla="*/ 6747528 w 7802028"/>
              <a:gd name="connsiteY734" fmla="*/ 1720296 h 4651144"/>
              <a:gd name="connsiteX735" fmla="*/ 6751438 w 7802028"/>
              <a:gd name="connsiteY735" fmla="*/ 1729538 h 4651144"/>
              <a:gd name="connsiteX736" fmla="*/ 6732954 w 7802028"/>
              <a:gd name="connsiteY736" fmla="*/ 1777349 h 4651144"/>
              <a:gd name="connsiteX737" fmla="*/ 6725311 w 7802028"/>
              <a:gd name="connsiteY737" fmla="*/ 1777349 h 4651144"/>
              <a:gd name="connsiteX738" fmla="*/ 6726911 w 7802028"/>
              <a:gd name="connsiteY738" fmla="*/ 1779126 h 4651144"/>
              <a:gd name="connsiteX739" fmla="*/ 6721578 w 7802028"/>
              <a:gd name="connsiteY739" fmla="*/ 1774683 h 4651144"/>
              <a:gd name="connsiteX740" fmla="*/ 6721578 w 7802028"/>
              <a:gd name="connsiteY740" fmla="*/ 1781970 h 4651144"/>
              <a:gd name="connsiteX741" fmla="*/ 6832130 w 7802028"/>
              <a:gd name="connsiteY741" fmla="*/ 1754599 h 4651144"/>
              <a:gd name="connsiteX742" fmla="*/ 6832130 w 7802028"/>
              <a:gd name="connsiteY742" fmla="*/ 1762775 h 4651144"/>
              <a:gd name="connsiteX743" fmla="*/ 6851147 w 7802028"/>
              <a:gd name="connsiteY743" fmla="*/ 1743579 h 4651144"/>
              <a:gd name="connsiteX744" fmla="*/ 6848481 w 7802028"/>
              <a:gd name="connsiteY744" fmla="*/ 1741091 h 4651144"/>
              <a:gd name="connsiteX745" fmla="*/ 6832130 w 7802028"/>
              <a:gd name="connsiteY745" fmla="*/ 1754599 h 4651144"/>
              <a:gd name="connsiteX746" fmla="*/ 6847237 w 7802028"/>
              <a:gd name="connsiteY746" fmla="*/ 1739847 h 4651144"/>
              <a:gd name="connsiteX747" fmla="*/ 6848481 w 7802028"/>
              <a:gd name="connsiteY747" fmla="*/ 1740913 h 4651144"/>
              <a:gd name="connsiteX748" fmla="*/ 6849548 w 7802028"/>
              <a:gd name="connsiteY748" fmla="*/ 1740558 h 4651144"/>
              <a:gd name="connsiteX749" fmla="*/ 6847237 w 7802028"/>
              <a:gd name="connsiteY749" fmla="*/ 1739847 h 4651144"/>
              <a:gd name="connsiteX750" fmla="*/ 6890427 w 7802028"/>
              <a:gd name="connsiteY750" fmla="*/ 1706788 h 4651144"/>
              <a:gd name="connsiteX751" fmla="*/ 6873542 w 7802028"/>
              <a:gd name="connsiteY751" fmla="*/ 1727050 h 4651144"/>
              <a:gd name="connsiteX752" fmla="*/ 6873542 w 7802028"/>
              <a:gd name="connsiteY752" fmla="*/ 1731671 h 4651144"/>
              <a:gd name="connsiteX753" fmla="*/ 6901979 w 7802028"/>
              <a:gd name="connsiteY753" fmla="*/ 1713187 h 4651144"/>
              <a:gd name="connsiteX754" fmla="*/ 6901979 w 7802028"/>
              <a:gd name="connsiteY754" fmla="*/ 1706788 h 4651144"/>
              <a:gd name="connsiteX755" fmla="*/ 6890427 w 7802028"/>
              <a:gd name="connsiteY755" fmla="*/ 1706788 h 4651144"/>
              <a:gd name="connsiteX756" fmla="*/ 6926329 w 7802028"/>
              <a:gd name="connsiteY756" fmla="*/ 1698435 h 4651144"/>
              <a:gd name="connsiteX757" fmla="*/ 6939482 w 7802028"/>
              <a:gd name="connsiteY757" fmla="*/ 1679950 h 4651144"/>
              <a:gd name="connsiteX758" fmla="*/ 6927218 w 7802028"/>
              <a:gd name="connsiteY758" fmla="*/ 1685460 h 4651144"/>
              <a:gd name="connsiteX759" fmla="*/ 6926329 w 7802028"/>
              <a:gd name="connsiteY759" fmla="*/ 1692747 h 4651144"/>
              <a:gd name="connsiteX760" fmla="*/ 6926329 w 7802028"/>
              <a:gd name="connsiteY760" fmla="*/ 1698435 h 4651144"/>
              <a:gd name="connsiteX761" fmla="*/ 6780587 w 7802028"/>
              <a:gd name="connsiteY761" fmla="*/ 1442141 h 4651144"/>
              <a:gd name="connsiteX762" fmla="*/ 6771345 w 7802028"/>
              <a:gd name="connsiteY762" fmla="*/ 1399840 h 4651144"/>
              <a:gd name="connsiteX763" fmla="*/ 6766012 w 7802028"/>
              <a:gd name="connsiteY763" fmla="*/ 1399840 h 4651144"/>
              <a:gd name="connsiteX764" fmla="*/ 6766012 w 7802028"/>
              <a:gd name="connsiteY764" fmla="*/ 1419213 h 4651144"/>
              <a:gd name="connsiteX765" fmla="*/ 6762813 w 7802028"/>
              <a:gd name="connsiteY765" fmla="*/ 1431121 h 4651144"/>
              <a:gd name="connsiteX766" fmla="*/ 6746639 w 7802028"/>
              <a:gd name="connsiteY766" fmla="*/ 1478043 h 4651144"/>
              <a:gd name="connsiteX767" fmla="*/ 6758192 w 7802028"/>
              <a:gd name="connsiteY767" fmla="*/ 1511102 h 4651144"/>
              <a:gd name="connsiteX768" fmla="*/ 6758192 w 7802028"/>
              <a:gd name="connsiteY768" fmla="*/ 1565311 h 4651144"/>
              <a:gd name="connsiteX769" fmla="*/ 6754282 w 7802028"/>
              <a:gd name="connsiteY769" fmla="*/ 1593749 h 4651144"/>
              <a:gd name="connsiteX770" fmla="*/ 6758903 w 7802028"/>
              <a:gd name="connsiteY770" fmla="*/ 1619520 h 4651144"/>
              <a:gd name="connsiteX771" fmla="*/ 6755881 w 7802028"/>
              <a:gd name="connsiteY771" fmla="*/ 1660933 h 4651144"/>
              <a:gd name="connsiteX772" fmla="*/ 6755881 w 7802028"/>
              <a:gd name="connsiteY772" fmla="*/ 1687593 h 4651144"/>
              <a:gd name="connsiteX773" fmla="*/ 6774366 w 7802028"/>
              <a:gd name="connsiteY773" fmla="*/ 1667331 h 4651144"/>
              <a:gd name="connsiteX774" fmla="*/ 6782008 w 7802028"/>
              <a:gd name="connsiteY774" fmla="*/ 1667331 h 4651144"/>
              <a:gd name="connsiteX775" fmla="*/ 6789651 w 7802028"/>
              <a:gd name="connsiteY775" fmla="*/ 1676573 h 4651144"/>
              <a:gd name="connsiteX776" fmla="*/ 6791962 w 7802028"/>
              <a:gd name="connsiteY776" fmla="*/ 1675685 h 4651144"/>
              <a:gd name="connsiteX777" fmla="*/ 6769567 w 7802028"/>
              <a:gd name="connsiteY777" fmla="*/ 1628763 h 4651144"/>
              <a:gd name="connsiteX778" fmla="*/ 6792672 w 7802028"/>
              <a:gd name="connsiteY778" fmla="*/ 1575442 h 4651144"/>
              <a:gd name="connsiteX779" fmla="*/ 6808846 w 7802028"/>
              <a:gd name="connsiteY779" fmla="*/ 1587528 h 4651144"/>
              <a:gd name="connsiteX780" fmla="*/ 6788052 w 7802028"/>
              <a:gd name="connsiteY780" fmla="*/ 1524077 h 4651144"/>
              <a:gd name="connsiteX781" fmla="*/ 6782719 w 7802028"/>
              <a:gd name="connsiteY781" fmla="*/ 1499194 h 4651144"/>
              <a:gd name="connsiteX782" fmla="*/ 6782719 w 7802028"/>
              <a:gd name="connsiteY782" fmla="*/ 1477155 h 4651144"/>
              <a:gd name="connsiteX783" fmla="*/ 6780587 w 7802028"/>
              <a:gd name="connsiteY783" fmla="*/ 1442141 h 4651144"/>
              <a:gd name="connsiteX784" fmla="*/ 4787112 w 7802028"/>
              <a:gd name="connsiteY784" fmla="*/ 700631 h 4651144"/>
              <a:gd name="connsiteX785" fmla="*/ 4810040 w 7802028"/>
              <a:gd name="connsiteY785" fmla="*/ 700631 h 4651144"/>
              <a:gd name="connsiteX786" fmla="*/ 4821593 w 7802028"/>
              <a:gd name="connsiteY786" fmla="*/ 732801 h 4651144"/>
              <a:gd name="connsiteX787" fmla="*/ 4840788 w 7802028"/>
              <a:gd name="connsiteY787" fmla="*/ 732801 h 4651144"/>
              <a:gd name="connsiteX788" fmla="*/ 4846120 w 7802028"/>
              <a:gd name="connsiteY788" fmla="*/ 739199 h 4651144"/>
              <a:gd name="connsiteX789" fmla="*/ 4906017 w 7802028"/>
              <a:gd name="connsiteY789" fmla="*/ 739199 h 4651144"/>
              <a:gd name="connsiteX790" fmla="*/ 4903529 w 7802028"/>
              <a:gd name="connsiteY790" fmla="*/ 734756 h 4651144"/>
              <a:gd name="connsiteX791" fmla="*/ 4861583 w 7802028"/>
              <a:gd name="connsiteY791" fmla="*/ 674859 h 4651144"/>
              <a:gd name="connsiteX792" fmla="*/ 4953649 w 7802028"/>
              <a:gd name="connsiteY792" fmla="*/ 541736 h 4651144"/>
              <a:gd name="connsiteX793" fmla="*/ 4990441 w 7802028"/>
              <a:gd name="connsiteY793" fmla="*/ 516853 h 4651144"/>
              <a:gd name="connsiteX794" fmla="*/ 5007326 w 7802028"/>
              <a:gd name="connsiteY794" fmla="*/ 495703 h 4651144"/>
              <a:gd name="connsiteX795" fmla="*/ 5078597 w 7802028"/>
              <a:gd name="connsiteY795" fmla="*/ 472775 h 4651144"/>
              <a:gd name="connsiteX796" fmla="*/ 5156801 w 7802028"/>
              <a:gd name="connsiteY796" fmla="*/ 424964 h 4651144"/>
              <a:gd name="connsiteX797" fmla="*/ 5126052 w 7802028"/>
              <a:gd name="connsiteY797" fmla="*/ 402036 h 4651144"/>
              <a:gd name="connsiteX798" fmla="*/ 5011058 w 7802028"/>
              <a:gd name="connsiteY798" fmla="*/ 454468 h 4651144"/>
              <a:gd name="connsiteX799" fmla="*/ 4988130 w 7802028"/>
              <a:gd name="connsiteY799" fmla="*/ 443449 h 4651144"/>
              <a:gd name="connsiteX800" fmla="*/ 4963603 w 7802028"/>
              <a:gd name="connsiteY800" fmla="*/ 454468 h 4651144"/>
              <a:gd name="connsiteX801" fmla="*/ 4894642 w 7802028"/>
              <a:gd name="connsiteY801" fmla="*/ 498546 h 4651144"/>
              <a:gd name="connsiteX802" fmla="*/ 4864071 w 7802028"/>
              <a:gd name="connsiteY802" fmla="*/ 504945 h 4651144"/>
              <a:gd name="connsiteX803" fmla="*/ 4856428 w 7802028"/>
              <a:gd name="connsiteY803" fmla="*/ 514187 h 4651144"/>
              <a:gd name="connsiteX804" fmla="*/ 4861761 w 7802028"/>
              <a:gd name="connsiteY804" fmla="*/ 530716 h 4651144"/>
              <a:gd name="connsiteX805" fmla="*/ 4821948 w 7802028"/>
              <a:gd name="connsiteY805" fmla="*/ 585814 h 4651144"/>
              <a:gd name="connsiteX806" fmla="*/ 4833501 w 7802028"/>
              <a:gd name="connsiteY806" fmla="*/ 606076 h 4651144"/>
              <a:gd name="connsiteX807" fmla="*/ 4796710 w 7802028"/>
              <a:gd name="connsiteY807" fmla="*/ 631848 h 4651144"/>
              <a:gd name="connsiteX808" fmla="*/ 4796710 w 7802028"/>
              <a:gd name="connsiteY808" fmla="*/ 645533 h 4651144"/>
              <a:gd name="connsiteX809" fmla="*/ 4773782 w 7802028"/>
              <a:gd name="connsiteY809" fmla="*/ 682324 h 4651144"/>
              <a:gd name="connsiteX810" fmla="*/ 4787112 w 7802028"/>
              <a:gd name="connsiteY810" fmla="*/ 700631 h 4651144"/>
              <a:gd name="connsiteX811" fmla="*/ 4902818 w 7802028"/>
              <a:gd name="connsiteY811" fmla="*/ 733867 h 4651144"/>
              <a:gd name="connsiteX812" fmla="*/ 4903351 w 7802028"/>
              <a:gd name="connsiteY812" fmla="*/ 734934 h 4651144"/>
              <a:gd name="connsiteX813" fmla="*/ 4905839 w 7802028"/>
              <a:gd name="connsiteY813" fmla="*/ 737600 h 4651144"/>
              <a:gd name="connsiteX814" fmla="*/ 4902818 w 7802028"/>
              <a:gd name="connsiteY814" fmla="*/ 733867 h 4651144"/>
              <a:gd name="connsiteX815" fmla="*/ 7802029 w 7802028"/>
              <a:gd name="connsiteY815" fmla="*/ 942350 h 4651144"/>
              <a:gd name="connsiteX816" fmla="*/ 7755996 w 7802028"/>
              <a:gd name="connsiteY816" fmla="*/ 967233 h 4651144"/>
              <a:gd name="connsiteX817" fmla="*/ 7729158 w 7802028"/>
              <a:gd name="connsiteY817" fmla="*/ 1013089 h 4651144"/>
              <a:gd name="connsiteX818" fmla="*/ 7606521 w 7802028"/>
              <a:gd name="connsiteY818" fmla="*/ 934886 h 4651144"/>
              <a:gd name="connsiteX819" fmla="*/ 7594968 w 7802028"/>
              <a:gd name="connsiteY819" fmla="*/ 967056 h 4651144"/>
              <a:gd name="connsiteX820" fmla="*/ 7541292 w 7802028"/>
              <a:gd name="connsiteY820" fmla="*/ 1022153 h 4651144"/>
              <a:gd name="connsiteX821" fmla="*/ 7518186 w 7802028"/>
              <a:gd name="connsiteY821" fmla="*/ 1090937 h 4651144"/>
              <a:gd name="connsiteX822" fmla="*/ 7341873 w 7802028"/>
              <a:gd name="connsiteY822" fmla="*/ 1196689 h 4651144"/>
              <a:gd name="connsiteX823" fmla="*/ 7200041 w 7802028"/>
              <a:gd name="connsiteY823" fmla="*/ 1270271 h 4651144"/>
              <a:gd name="connsiteX824" fmla="*/ 7200041 w 7802028"/>
              <a:gd name="connsiteY824" fmla="*/ 1311684 h 4651144"/>
              <a:gd name="connsiteX825" fmla="*/ 7173203 w 7802028"/>
              <a:gd name="connsiteY825" fmla="*/ 1366781 h 4651144"/>
              <a:gd name="connsiteX826" fmla="*/ 7142455 w 7802028"/>
              <a:gd name="connsiteY826" fmla="*/ 1417258 h 4651144"/>
              <a:gd name="connsiteX827" fmla="*/ 7084869 w 7802028"/>
              <a:gd name="connsiteY827" fmla="*/ 1504526 h 4651144"/>
              <a:gd name="connsiteX828" fmla="*/ 7054121 w 7802028"/>
              <a:gd name="connsiteY828" fmla="*/ 1339055 h 4651144"/>
              <a:gd name="connsiteX829" fmla="*/ 7100154 w 7802028"/>
              <a:gd name="connsiteY829" fmla="*/ 1265650 h 4651144"/>
              <a:gd name="connsiteX830" fmla="*/ 7153830 w 7802028"/>
              <a:gd name="connsiteY830" fmla="*/ 1187447 h 4651144"/>
              <a:gd name="connsiteX831" fmla="*/ 7207328 w 7802028"/>
              <a:gd name="connsiteY831" fmla="*/ 1155277 h 4651144"/>
              <a:gd name="connsiteX832" fmla="*/ 7218881 w 7802028"/>
              <a:gd name="connsiteY832" fmla="*/ 1090937 h 4651144"/>
              <a:gd name="connsiteX833" fmla="*/ 7153652 w 7802028"/>
              <a:gd name="connsiteY833" fmla="*/ 1123107 h 4651144"/>
              <a:gd name="connsiteX834" fmla="*/ 7107619 w 7802028"/>
              <a:gd name="connsiteY834" fmla="*/ 1123107 h 4651144"/>
              <a:gd name="connsiteX835" fmla="*/ 7019462 w 7802028"/>
              <a:gd name="connsiteY835" fmla="*/ 1219617 h 4651144"/>
              <a:gd name="connsiteX836" fmla="*/ 6977339 w 7802028"/>
              <a:gd name="connsiteY836" fmla="*/ 1219617 h 4651144"/>
              <a:gd name="connsiteX837" fmla="*/ 6912110 w 7802028"/>
              <a:gd name="connsiteY837" fmla="*/ 1201310 h 4651144"/>
              <a:gd name="connsiteX838" fmla="*/ 6766368 w 7802028"/>
              <a:gd name="connsiteY838" fmla="*/ 1219617 h 4651144"/>
              <a:gd name="connsiteX839" fmla="*/ 6678211 w 7802028"/>
              <a:gd name="connsiteY839" fmla="*/ 1306885 h 4651144"/>
              <a:gd name="connsiteX840" fmla="*/ 6620803 w 7802028"/>
              <a:gd name="connsiteY840" fmla="*/ 1380467 h 4651144"/>
              <a:gd name="connsiteX841" fmla="*/ 6689764 w 7802028"/>
              <a:gd name="connsiteY841" fmla="*/ 1408016 h 4651144"/>
              <a:gd name="connsiteX842" fmla="*/ 6738286 w 7802028"/>
              <a:gd name="connsiteY842" fmla="*/ 1467379 h 4651144"/>
              <a:gd name="connsiteX843" fmla="*/ 6724778 w 7802028"/>
              <a:gd name="connsiteY843" fmla="*/ 1517856 h 4651144"/>
              <a:gd name="connsiteX844" fmla="*/ 6716425 w 7802028"/>
              <a:gd name="connsiteY844" fmla="*/ 1587173 h 4651144"/>
              <a:gd name="connsiteX845" fmla="*/ 6682477 w 7802028"/>
              <a:gd name="connsiteY845" fmla="*/ 1655600 h 4651144"/>
              <a:gd name="connsiteX846" fmla="*/ 6566772 w 7802028"/>
              <a:gd name="connsiteY846" fmla="*/ 1802943 h 4651144"/>
              <a:gd name="connsiteX847" fmla="*/ 6513096 w 7802028"/>
              <a:gd name="connsiteY847" fmla="*/ 1793701 h 4651144"/>
              <a:gd name="connsiteX848" fmla="*/ 6513096 w 7802028"/>
              <a:gd name="connsiteY848" fmla="*/ 1793701 h 4651144"/>
              <a:gd name="connsiteX849" fmla="*/ 6478615 w 7802028"/>
              <a:gd name="connsiteY849" fmla="*/ 1850753 h 4651144"/>
              <a:gd name="connsiteX850" fmla="*/ 6456398 w 7802028"/>
              <a:gd name="connsiteY850" fmla="*/ 1873681 h 4651144"/>
              <a:gd name="connsiteX851" fmla="*/ 6433470 w 7802028"/>
              <a:gd name="connsiteY851" fmla="*/ 1887545 h 4651144"/>
              <a:gd name="connsiteX852" fmla="*/ 6446623 w 7802028"/>
              <a:gd name="connsiteY852" fmla="*/ 1919715 h 4651144"/>
              <a:gd name="connsiteX853" fmla="*/ 6474882 w 7802028"/>
              <a:gd name="connsiteY853" fmla="*/ 1996852 h 4651144"/>
              <a:gd name="connsiteX854" fmla="*/ 6459597 w 7802028"/>
              <a:gd name="connsiteY854" fmla="*/ 2031688 h 4651144"/>
              <a:gd name="connsiteX855" fmla="*/ 6435781 w 7802028"/>
              <a:gd name="connsiteY855" fmla="*/ 2042707 h 4651144"/>
              <a:gd name="connsiteX856" fmla="*/ 6420496 w 7802028"/>
              <a:gd name="connsiteY856" fmla="*/ 2051061 h 4651144"/>
              <a:gd name="connsiteX857" fmla="*/ 6408943 w 7802028"/>
              <a:gd name="connsiteY857" fmla="*/ 2051061 h 4651144"/>
              <a:gd name="connsiteX858" fmla="*/ 6413564 w 7802028"/>
              <a:gd name="connsiteY858" fmla="*/ 2038975 h 4651144"/>
              <a:gd name="connsiteX859" fmla="*/ 6409654 w 7802028"/>
              <a:gd name="connsiteY859" fmla="*/ 2029910 h 4651144"/>
              <a:gd name="connsiteX860" fmla="*/ 6416408 w 7802028"/>
              <a:gd name="connsiteY860" fmla="*/ 2008760 h 4651144"/>
              <a:gd name="connsiteX861" fmla="*/ 6412675 w 7802028"/>
              <a:gd name="connsiteY861" fmla="*/ 1993119 h 4651144"/>
              <a:gd name="connsiteX862" fmla="*/ 6405033 w 7802028"/>
              <a:gd name="connsiteY862" fmla="*/ 1986721 h 4651144"/>
              <a:gd name="connsiteX863" fmla="*/ 6405033 w 7802028"/>
              <a:gd name="connsiteY863" fmla="*/ 1977478 h 4651144"/>
              <a:gd name="connsiteX864" fmla="*/ 6417296 w 7802028"/>
              <a:gd name="connsiteY864" fmla="*/ 1965570 h 4651144"/>
              <a:gd name="connsiteX865" fmla="*/ 6396502 w 7802028"/>
              <a:gd name="connsiteY865" fmla="*/ 1947441 h 4651144"/>
              <a:gd name="connsiteX866" fmla="*/ 6385838 w 7802028"/>
              <a:gd name="connsiteY866" fmla="*/ 1951885 h 4651144"/>
              <a:gd name="connsiteX867" fmla="*/ 6378195 w 7802028"/>
              <a:gd name="connsiteY867" fmla="*/ 1936244 h 4651144"/>
              <a:gd name="connsiteX868" fmla="*/ 6386726 w 7802028"/>
              <a:gd name="connsiteY868" fmla="*/ 1917048 h 4651144"/>
              <a:gd name="connsiteX869" fmla="*/ 6386726 w 7802028"/>
              <a:gd name="connsiteY869" fmla="*/ 1896787 h 4651144"/>
              <a:gd name="connsiteX870" fmla="*/ 6362198 w 7802028"/>
              <a:gd name="connsiteY870" fmla="*/ 1886834 h 4651144"/>
              <a:gd name="connsiteX871" fmla="*/ 6298570 w 7802028"/>
              <a:gd name="connsiteY871" fmla="*/ 1914383 h 4651144"/>
              <a:gd name="connsiteX872" fmla="*/ 6313144 w 7802028"/>
              <a:gd name="connsiteY872" fmla="*/ 1876703 h 4651144"/>
              <a:gd name="connsiteX873" fmla="*/ 6298570 w 7802028"/>
              <a:gd name="connsiteY873" fmla="*/ 1859285 h 4651144"/>
              <a:gd name="connsiteX874" fmla="*/ 6286306 w 7802028"/>
              <a:gd name="connsiteY874" fmla="*/ 1871193 h 4651144"/>
              <a:gd name="connsiteX875" fmla="*/ 6253247 w 7802028"/>
              <a:gd name="connsiteY875" fmla="*/ 1905140 h 4651144"/>
              <a:gd name="connsiteX876" fmla="*/ 6220366 w 7802028"/>
              <a:gd name="connsiteY876" fmla="*/ 1927179 h 4651144"/>
              <a:gd name="connsiteX877" fmla="*/ 6236540 w 7802028"/>
              <a:gd name="connsiteY877" fmla="*/ 1942820 h 4651144"/>
              <a:gd name="connsiteX878" fmla="*/ 6251825 w 7802028"/>
              <a:gd name="connsiteY878" fmla="*/ 1967703 h 4651144"/>
              <a:gd name="connsiteX879" fmla="*/ 6271731 w 7802028"/>
              <a:gd name="connsiteY879" fmla="*/ 1969658 h 4651144"/>
              <a:gd name="connsiteX880" fmla="*/ 6282396 w 7802028"/>
              <a:gd name="connsiteY880" fmla="*/ 1949396 h 4651144"/>
              <a:gd name="connsiteX881" fmla="*/ 6299281 w 7802028"/>
              <a:gd name="connsiteY881" fmla="*/ 1960416 h 4651144"/>
              <a:gd name="connsiteX882" fmla="*/ 6327718 w 7802028"/>
              <a:gd name="connsiteY882" fmla="*/ 1968769 h 4651144"/>
              <a:gd name="connsiteX883" fmla="*/ 6272620 w 7802028"/>
              <a:gd name="connsiteY883" fmla="*/ 2011959 h 4651144"/>
              <a:gd name="connsiteX884" fmla="*/ 6256447 w 7802028"/>
              <a:gd name="connsiteY884" fmla="*/ 2034887 h 4651144"/>
              <a:gd name="connsiteX885" fmla="*/ 6277241 w 7802028"/>
              <a:gd name="connsiteY885" fmla="*/ 2057815 h 4651144"/>
              <a:gd name="connsiteX886" fmla="*/ 6277952 w 7802028"/>
              <a:gd name="connsiteY886" fmla="*/ 2075233 h 4651144"/>
              <a:gd name="connsiteX887" fmla="*/ 6279552 w 7802028"/>
              <a:gd name="connsiteY887" fmla="*/ 2075233 h 4651144"/>
              <a:gd name="connsiteX888" fmla="*/ 6278841 w 7802028"/>
              <a:gd name="connsiteY888" fmla="*/ 2076121 h 4651144"/>
              <a:gd name="connsiteX889" fmla="*/ 6288083 w 7802028"/>
              <a:gd name="connsiteY889" fmla="*/ 2096383 h 4651144"/>
              <a:gd name="connsiteX890" fmla="*/ 6309411 w 7802028"/>
              <a:gd name="connsiteY890" fmla="*/ 2175475 h 4651144"/>
              <a:gd name="connsiteX891" fmla="*/ 6297859 w 7802028"/>
              <a:gd name="connsiteY891" fmla="*/ 2231462 h 4651144"/>
              <a:gd name="connsiteX892" fmla="*/ 6261067 w 7802028"/>
              <a:gd name="connsiteY892" fmla="*/ 2281938 h 4651144"/>
              <a:gd name="connsiteX893" fmla="*/ 6230319 w 7802028"/>
              <a:gd name="connsiteY893" fmla="*/ 2333481 h 4651144"/>
              <a:gd name="connsiteX894" fmla="*/ 6218944 w 7802028"/>
              <a:gd name="connsiteY894" fmla="*/ 2350011 h 4651144"/>
              <a:gd name="connsiteX895" fmla="*/ 6153716 w 7802028"/>
              <a:gd name="connsiteY895" fmla="*/ 2390534 h 4651144"/>
              <a:gd name="connsiteX896" fmla="*/ 6134520 w 7802028"/>
              <a:gd name="connsiteY896" fmla="*/ 2383070 h 4651144"/>
              <a:gd name="connsiteX897" fmla="*/ 6125278 w 7802028"/>
              <a:gd name="connsiteY897" fmla="*/ 2400488 h 4651144"/>
              <a:gd name="connsiteX898" fmla="*/ 6087065 w 7802028"/>
              <a:gd name="connsiteY898" fmla="*/ 2416128 h 4651144"/>
              <a:gd name="connsiteX899" fmla="*/ 6060227 w 7802028"/>
              <a:gd name="connsiteY899" fmla="*/ 2428925 h 4651144"/>
              <a:gd name="connsiteX900" fmla="*/ 6050274 w 7802028"/>
              <a:gd name="connsiteY900" fmla="*/ 2448120 h 4651144"/>
              <a:gd name="connsiteX901" fmla="*/ 6046542 w 7802028"/>
              <a:gd name="connsiteY901" fmla="*/ 2425193 h 4651144"/>
              <a:gd name="connsiteX902" fmla="*/ 6009573 w 7802028"/>
              <a:gd name="connsiteY902" fmla="*/ 2415062 h 4651144"/>
              <a:gd name="connsiteX903" fmla="*/ 5956785 w 7802028"/>
              <a:gd name="connsiteY903" fmla="*/ 2489533 h 4651144"/>
              <a:gd name="connsiteX904" fmla="*/ 5963717 w 7802028"/>
              <a:gd name="connsiteY904" fmla="*/ 2503218 h 4651144"/>
              <a:gd name="connsiteX905" fmla="*/ 6008328 w 7802028"/>
              <a:gd name="connsiteY905" fmla="*/ 2562937 h 4651144"/>
              <a:gd name="connsiteX906" fmla="*/ 6039077 w 7802028"/>
              <a:gd name="connsiteY906" fmla="*/ 2648428 h 4651144"/>
              <a:gd name="connsiteX907" fmla="*/ 6029835 w 7802028"/>
              <a:gd name="connsiteY907" fmla="*/ 2694461 h 4651144"/>
              <a:gd name="connsiteX908" fmla="*/ 5983090 w 7802028"/>
              <a:gd name="connsiteY908" fmla="*/ 2723787 h 4651144"/>
              <a:gd name="connsiteX909" fmla="*/ 5966205 w 7802028"/>
              <a:gd name="connsiteY909" fmla="*/ 2744227 h 4651144"/>
              <a:gd name="connsiteX910" fmla="*/ 5963895 w 7802028"/>
              <a:gd name="connsiteY910" fmla="*/ 2735873 h 4651144"/>
              <a:gd name="connsiteX911" fmla="*/ 5963895 w 7802028"/>
              <a:gd name="connsiteY911" fmla="*/ 2746004 h 4651144"/>
              <a:gd name="connsiteX912" fmla="*/ 5945588 w 7802028"/>
              <a:gd name="connsiteY912" fmla="*/ 2768932 h 4651144"/>
              <a:gd name="connsiteX913" fmla="*/ 5939368 w 7802028"/>
              <a:gd name="connsiteY913" fmla="*/ 2750448 h 4651144"/>
              <a:gd name="connsiteX914" fmla="*/ 5942389 w 7802028"/>
              <a:gd name="connsiteY914" fmla="*/ 2737651 h 4651144"/>
              <a:gd name="connsiteX915" fmla="*/ 5937057 w 7802028"/>
              <a:gd name="connsiteY915" fmla="*/ 2723787 h 4651144"/>
              <a:gd name="connsiteX916" fmla="*/ 5910219 w 7802028"/>
              <a:gd name="connsiteY916" fmla="*/ 2705481 h 4651144"/>
              <a:gd name="connsiteX917" fmla="*/ 5892445 w 7802028"/>
              <a:gd name="connsiteY917" fmla="*/ 2680776 h 4651144"/>
              <a:gd name="connsiteX918" fmla="*/ 5858854 w 7802028"/>
              <a:gd name="connsiteY918" fmla="*/ 2662469 h 4651144"/>
              <a:gd name="connsiteX919" fmla="*/ 5854943 w 7802028"/>
              <a:gd name="connsiteY919" fmla="*/ 2650560 h 4651144"/>
              <a:gd name="connsiteX920" fmla="*/ 5835037 w 7802028"/>
              <a:gd name="connsiteY920" fmla="*/ 2638652 h 4651144"/>
              <a:gd name="connsiteX921" fmla="*/ 5830416 w 7802028"/>
              <a:gd name="connsiteY921" fmla="*/ 2648605 h 4651144"/>
              <a:gd name="connsiteX922" fmla="*/ 5833437 w 7802028"/>
              <a:gd name="connsiteY922" fmla="*/ 2666023 h 4651144"/>
              <a:gd name="connsiteX923" fmla="*/ 5811220 w 7802028"/>
              <a:gd name="connsiteY923" fmla="*/ 2725742 h 4651144"/>
              <a:gd name="connsiteX924" fmla="*/ 5837347 w 7802028"/>
              <a:gd name="connsiteY924" fmla="*/ 2769998 h 4651144"/>
              <a:gd name="connsiteX925" fmla="*/ 5835926 w 7802028"/>
              <a:gd name="connsiteY925" fmla="*/ 2769998 h 4651144"/>
              <a:gd name="connsiteX926" fmla="*/ 5844990 w 7802028"/>
              <a:gd name="connsiteY926" fmla="*/ 2799325 h 4651144"/>
              <a:gd name="connsiteX927" fmla="*/ 5910930 w 7802028"/>
              <a:gd name="connsiteY927" fmla="*/ 2875573 h 4651144"/>
              <a:gd name="connsiteX928" fmla="*/ 5907908 w 7802028"/>
              <a:gd name="connsiteY928" fmla="*/ 2893169 h 4651144"/>
              <a:gd name="connsiteX929" fmla="*/ 5922483 w 7802028"/>
              <a:gd name="connsiteY929" fmla="*/ 2926227 h 4651144"/>
              <a:gd name="connsiteX930" fmla="*/ 5929414 w 7802028"/>
              <a:gd name="connsiteY930" fmla="*/ 2952888 h 4651144"/>
              <a:gd name="connsiteX931" fmla="*/ 5919461 w 7802028"/>
              <a:gd name="connsiteY931" fmla="*/ 2953776 h 4651144"/>
              <a:gd name="connsiteX932" fmla="*/ 5914129 w 7802028"/>
              <a:gd name="connsiteY932" fmla="*/ 2957509 h 4651144"/>
              <a:gd name="connsiteX933" fmla="*/ 5901154 w 7802028"/>
              <a:gd name="connsiteY933" fmla="*/ 2949333 h 4651144"/>
              <a:gd name="connsiteX934" fmla="*/ 5847478 w 7802028"/>
              <a:gd name="connsiteY934" fmla="*/ 2882327 h 4651144"/>
              <a:gd name="connsiteX935" fmla="*/ 5830593 w 7802028"/>
              <a:gd name="connsiteY935" fmla="*/ 2815321 h 4651144"/>
              <a:gd name="connsiteX936" fmla="*/ 5807488 w 7802028"/>
              <a:gd name="connsiteY936" fmla="*/ 2769465 h 4651144"/>
              <a:gd name="connsiteX937" fmla="*/ 5797535 w 7802028"/>
              <a:gd name="connsiteY937" fmla="*/ 2769465 h 4651144"/>
              <a:gd name="connsiteX938" fmla="*/ 5797535 w 7802028"/>
              <a:gd name="connsiteY938" fmla="*/ 2763955 h 4651144"/>
              <a:gd name="connsiteX939" fmla="*/ 5801267 w 7802028"/>
              <a:gd name="connsiteY939" fmla="*/ 2729119 h 4651144"/>
              <a:gd name="connsiteX940" fmla="*/ 5802867 w 7802028"/>
              <a:gd name="connsiteY940" fmla="*/ 2729119 h 4651144"/>
              <a:gd name="connsiteX941" fmla="*/ 5805177 w 7802028"/>
              <a:gd name="connsiteY941" fmla="*/ 2729119 h 4651144"/>
              <a:gd name="connsiteX942" fmla="*/ 5805177 w 7802028"/>
              <a:gd name="connsiteY942" fmla="*/ 2694106 h 4651144"/>
              <a:gd name="connsiteX943" fmla="*/ 5785271 w 7802028"/>
              <a:gd name="connsiteY943" fmla="*/ 2600262 h 4651144"/>
              <a:gd name="connsiteX944" fmla="*/ 5780650 w 7802028"/>
              <a:gd name="connsiteY944" fmla="*/ 2559027 h 4651144"/>
              <a:gd name="connsiteX945" fmla="*/ 5770697 w 7802028"/>
              <a:gd name="connsiteY945" fmla="*/ 2554406 h 4651144"/>
              <a:gd name="connsiteX946" fmla="*/ 5763943 w 7802028"/>
              <a:gd name="connsiteY946" fmla="*/ 2539654 h 4651144"/>
              <a:gd name="connsiteX947" fmla="*/ 5723952 w 7802028"/>
              <a:gd name="connsiteY947" fmla="*/ 2581955 h 4651144"/>
              <a:gd name="connsiteX948" fmla="*/ 5711689 w 7802028"/>
              <a:gd name="connsiteY948" fmla="*/ 2559027 h 4651144"/>
              <a:gd name="connsiteX949" fmla="*/ 5715599 w 7802028"/>
              <a:gd name="connsiteY949" fmla="*/ 2531478 h 4651144"/>
              <a:gd name="connsiteX950" fmla="*/ 5710978 w 7802028"/>
              <a:gd name="connsiteY950" fmla="*/ 2519570 h 4651144"/>
              <a:gd name="connsiteX951" fmla="*/ 5688761 w 7802028"/>
              <a:gd name="connsiteY951" fmla="*/ 2470870 h 4651144"/>
              <a:gd name="connsiteX952" fmla="*/ 5663345 w 7802028"/>
              <a:gd name="connsiteY952" fmla="*/ 2441544 h 4651144"/>
              <a:gd name="connsiteX953" fmla="*/ 5655702 w 7802028"/>
              <a:gd name="connsiteY953" fmla="*/ 2404753 h 4651144"/>
              <a:gd name="connsiteX954" fmla="*/ 5627976 w 7802028"/>
              <a:gd name="connsiteY954" fmla="*/ 2383603 h 4651144"/>
              <a:gd name="connsiteX955" fmla="*/ 5586564 w 7802028"/>
              <a:gd name="connsiteY955" fmla="*/ 2416661 h 4651144"/>
              <a:gd name="connsiteX956" fmla="*/ 5568079 w 7802028"/>
              <a:gd name="connsiteY956" fmla="*/ 2407419 h 4651144"/>
              <a:gd name="connsiteX957" fmla="*/ 5544263 w 7802028"/>
              <a:gd name="connsiteY957" fmla="*/ 2430347 h 4651144"/>
              <a:gd name="connsiteX958" fmla="*/ 5535198 w 7802028"/>
              <a:gd name="connsiteY958" fmla="*/ 2461628 h 4651144"/>
              <a:gd name="connsiteX959" fmla="*/ 5486854 w 7802028"/>
              <a:gd name="connsiteY959" fmla="*/ 2497353 h 4651144"/>
              <a:gd name="connsiteX960" fmla="*/ 5443131 w 7802028"/>
              <a:gd name="connsiteY960" fmla="*/ 2551562 h 4651144"/>
              <a:gd name="connsiteX961" fmla="*/ 5423047 w 7802028"/>
              <a:gd name="connsiteY961" fmla="*/ 2571824 h 4651144"/>
              <a:gd name="connsiteX962" fmla="*/ 5393188 w 7802028"/>
              <a:gd name="connsiteY962" fmla="*/ 2599373 h 4651144"/>
              <a:gd name="connsiteX963" fmla="*/ 5398520 w 7802028"/>
              <a:gd name="connsiteY963" fmla="*/ 2639719 h 4651144"/>
              <a:gd name="connsiteX964" fmla="*/ 5389278 w 7802028"/>
              <a:gd name="connsiteY964" fmla="*/ 2694816 h 4651144"/>
              <a:gd name="connsiteX965" fmla="*/ 5393010 w 7802028"/>
              <a:gd name="connsiteY965" fmla="*/ 2718633 h 4651144"/>
              <a:gd name="connsiteX966" fmla="*/ 5389278 w 7802028"/>
              <a:gd name="connsiteY966" fmla="*/ 2719522 h 4651144"/>
              <a:gd name="connsiteX967" fmla="*/ 5381635 w 7802028"/>
              <a:gd name="connsiteY967" fmla="*/ 2723076 h 4651144"/>
              <a:gd name="connsiteX968" fmla="*/ 5367061 w 7802028"/>
              <a:gd name="connsiteY968" fmla="*/ 2754180 h 4651144"/>
              <a:gd name="connsiteX969" fmla="*/ 5352487 w 7802028"/>
              <a:gd name="connsiteY969" fmla="*/ 2765377 h 4651144"/>
              <a:gd name="connsiteX970" fmla="*/ 5342533 w 7802028"/>
              <a:gd name="connsiteY970" fmla="*/ 2783862 h 4651144"/>
              <a:gd name="connsiteX971" fmla="*/ 5330981 w 7802028"/>
              <a:gd name="connsiteY971" fmla="*/ 2774620 h 4651144"/>
              <a:gd name="connsiteX972" fmla="*/ 5324227 w 7802028"/>
              <a:gd name="connsiteY972" fmla="*/ 2765377 h 4651144"/>
              <a:gd name="connsiteX973" fmla="*/ 5304321 w 7802028"/>
              <a:gd name="connsiteY973" fmla="*/ 2705481 h 4651144"/>
              <a:gd name="connsiteX974" fmla="*/ 5287436 w 7802028"/>
              <a:gd name="connsiteY974" fmla="*/ 2676154 h 4651144"/>
              <a:gd name="connsiteX975" fmla="*/ 5279082 w 7802028"/>
              <a:gd name="connsiteY975" fmla="*/ 2638652 h 4651144"/>
              <a:gd name="connsiteX976" fmla="*/ 5269840 w 7802028"/>
              <a:gd name="connsiteY976" fmla="*/ 2609148 h 4651144"/>
              <a:gd name="connsiteX977" fmla="*/ 5246912 w 7802028"/>
              <a:gd name="connsiteY977" fmla="*/ 2544808 h 4651144"/>
              <a:gd name="connsiteX978" fmla="*/ 5233938 w 7802028"/>
              <a:gd name="connsiteY978" fmla="*/ 2491488 h 4651144"/>
              <a:gd name="connsiteX979" fmla="*/ 5232693 w 7802028"/>
              <a:gd name="connsiteY979" fmla="*/ 2478513 h 4651144"/>
              <a:gd name="connsiteX980" fmla="*/ 5233227 w 7802028"/>
              <a:gd name="connsiteY980" fmla="*/ 2479224 h 4651144"/>
              <a:gd name="connsiteX981" fmla="*/ 5236959 w 7802028"/>
              <a:gd name="connsiteY981" fmla="*/ 2452919 h 4651144"/>
              <a:gd name="connsiteX982" fmla="*/ 5229316 w 7802028"/>
              <a:gd name="connsiteY982" fmla="*/ 2415240 h 4651144"/>
              <a:gd name="connsiteX983" fmla="*/ 5233760 w 7802028"/>
              <a:gd name="connsiteY983" fmla="*/ 2402443 h 4651144"/>
              <a:gd name="connsiteX984" fmla="*/ 5227717 w 7802028"/>
              <a:gd name="connsiteY984" fmla="*/ 2402443 h 4651144"/>
              <a:gd name="connsiteX985" fmla="*/ 5197146 w 7802028"/>
              <a:gd name="connsiteY985" fmla="*/ 2445632 h 4651144"/>
              <a:gd name="connsiteX986" fmla="*/ 5152713 w 7802028"/>
              <a:gd name="connsiteY986" fmla="*/ 2403331 h 4651144"/>
              <a:gd name="connsiteX987" fmla="*/ 5171908 w 7802028"/>
              <a:gd name="connsiteY987" fmla="*/ 2399599 h 4651144"/>
              <a:gd name="connsiteX988" fmla="*/ 5181861 w 7802028"/>
              <a:gd name="connsiteY988" fmla="*/ 2385913 h 4651144"/>
              <a:gd name="connsiteX989" fmla="*/ 5164087 w 7802028"/>
              <a:gd name="connsiteY989" fmla="*/ 2383958 h 4651144"/>
              <a:gd name="connsiteX990" fmla="*/ 5118943 w 7802028"/>
              <a:gd name="connsiteY990" fmla="*/ 2351966 h 4651144"/>
              <a:gd name="connsiteX991" fmla="*/ 5099037 w 7802028"/>
              <a:gd name="connsiteY991" fmla="*/ 2315175 h 4651144"/>
              <a:gd name="connsiteX992" fmla="*/ 5076109 w 7802028"/>
              <a:gd name="connsiteY992" fmla="*/ 2314286 h 4651144"/>
              <a:gd name="connsiteX993" fmla="*/ 5056913 w 7802028"/>
              <a:gd name="connsiteY993" fmla="*/ 2321573 h 4651144"/>
              <a:gd name="connsiteX994" fmla="*/ 5037007 w 7802028"/>
              <a:gd name="connsiteY994" fmla="*/ 2315175 h 4651144"/>
              <a:gd name="connsiteX995" fmla="*/ 5030253 w 7802028"/>
              <a:gd name="connsiteY995" fmla="*/ 2321573 h 4651144"/>
              <a:gd name="connsiteX996" fmla="*/ 5003416 w 7802028"/>
              <a:gd name="connsiteY996" fmla="*/ 2323351 h 4651144"/>
              <a:gd name="connsiteX997" fmla="*/ 4999505 w 7802028"/>
              <a:gd name="connsiteY997" fmla="*/ 2323351 h 4651144"/>
              <a:gd name="connsiteX998" fmla="*/ 4930544 w 7802028"/>
              <a:gd name="connsiteY998" fmla="*/ 2312331 h 4651144"/>
              <a:gd name="connsiteX999" fmla="*/ 4903706 w 7802028"/>
              <a:gd name="connsiteY999" fmla="*/ 2303977 h 4651144"/>
              <a:gd name="connsiteX1000" fmla="*/ 4880067 w 7802028"/>
              <a:gd name="connsiteY1000" fmla="*/ 2267186 h 4651144"/>
              <a:gd name="connsiteX1001" fmla="*/ 4863894 w 7802028"/>
              <a:gd name="connsiteY1001" fmla="*/ 2281050 h 4651144"/>
              <a:gd name="connsiteX1002" fmla="*/ 4825503 w 7802028"/>
              <a:gd name="connsiteY1002" fmla="*/ 2281050 h 4651144"/>
              <a:gd name="connsiteX1003" fmla="*/ 4799376 w 7802028"/>
              <a:gd name="connsiteY1003" fmla="*/ 2255278 h 4651144"/>
              <a:gd name="connsiteX1004" fmla="*/ 4769516 w 7802028"/>
              <a:gd name="connsiteY1004" fmla="*/ 2239637 h 4651144"/>
              <a:gd name="connsiteX1005" fmla="*/ 4765784 w 7802028"/>
              <a:gd name="connsiteY1005" fmla="*/ 2223108 h 4651144"/>
              <a:gd name="connsiteX1006" fmla="*/ 4718862 w 7802028"/>
              <a:gd name="connsiteY1006" fmla="*/ 2174409 h 4651144"/>
              <a:gd name="connsiteX1007" fmla="*/ 4703577 w 7802028"/>
              <a:gd name="connsiteY1007" fmla="*/ 2203735 h 4651144"/>
              <a:gd name="connsiteX1008" fmla="*/ 4705176 w 7802028"/>
              <a:gd name="connsiteY1008" fmla="*/ 2224885 h 4651144"/>
              <a:gd name="connsiteX1009" fmla="*/ 4748899 w 7802028"/>
              <a:gd name="connsiteY1009" fmla="*/ 2291003 h 4651144"/>
              <a:gd name="connsiteX1010" fmla="*/ 4754231 w 7802028"/>
              <a:gd name="connsiteY1010" fmla="*/ 2312153 h 4651144"/>
              <a:gd name="connsiteX1011" fmla="*/ 4769516 w 7802028"/>
              <a:gd name="connsiteY1011" fmla="*/ 2295624 h 4651144"/>
              <a:gd name="connsiteX1012" fmla="*/ 4770227 w 7802028"/>
              <a:gd name="connsiteY1012" fmla="*/ 2305755 h 4651144"/>
              <a:gd name="connsiteX1013" fmla="*/ 4764895 w 7802028"/>
              <a:gd name="connsiteY1013" fmla="*/ 2335259 h 4651144"/>
              <a:gd name="connsiteX1014" fmla="*/ 4796354 w 7802028"/>
              <a:gd name="connsiteY1014" fmla="*/ 2354632 h 4651144"/>
              <a:gd name="connsiteX1015" fmla="*/ 4879178 w 7802028"/>
              <a:gd name="connsiteY1015" fmla="*/ 2292247 h 4651144"/>
              <a:gd name="connsiteX1016" fmla="*/ 4879178 w 7802028"/>
              <a:gd name="connsiteY1016" fmla="*/ 2326194 h 4651144"/>
              <a:gd name="connsiteX1017" fmla="*/ 4926634 w 7802028"/>
              <a:gd name="connsiteY1017" fmla="*/ 2365829 h 4651144"/>
              <a:gd name="connsiteX1018" fmla="*/ 4941208 w 7802028"/>
              <a:gd name="connsiteY1018" fmla="*/ 2387868 h 4651144"/>
              <a:gd name="connsiteX1019" fmla="*/ 4941208 w 7802028"/>
              <a:gd name="connsiteY1019" fmla="*/ 2386980 h 4651144"/>
              <a:gd name="connsiteX1020" fmla="*/ 4955782 w 7802028"/>
              <a:gd name="connsiteY1020" fmla="*/ 2401732 h 4651144"/>
              <a:gd name="connsiteX1021" fmla="*/ 4933565 w 7802028"/>
              <a:gd name="connsiteY1021" fmla="*/ 2452208 h 4651144"/>
              <a:gd name="connsiteX1022" fmla="*/ 4911348 w 7802028"/>
              <a:gd name="connsiteY1022" fmla="*/ 2466960 h 4651144"/>
              <a:gd name="connsiteX1023" fmla="*/ 4899974 w 7802028"/>
              <a:gd name="connsiteY1023" fmla="*/ 2493621 h 4651144"/>
              <a:gd name="connsiteX1024" fmla="*/ 4877579 w 7802028"/>
              <a:gd name="connsiteY1024" fmla="*/ 2520281 h 4651144"/>
              <a:gd name="connsiteX1025" fmla="*/ 4856251 w 7802028"/>
              <a:gd name="connsiteY1025" fmla="*/ 2546763 h 4651144"/>
              <a:gd name="connsiteX1026" fmla="*/ 4788889 w 7802028"/>
              <a:gd name="connsiteY1026" fmla="*/ 2581777 h 4651144"/>
              <a:gd name="connsiteX1027" fmla="*/ 4791911 w 7802028"/>
              <a:gd name="connsiteY1027" fmla="*/ 2590131 h 4651144"/>
              <a:gd name="connsiteX1028" fmla="*/ 4732192 w 7802028"/>
              <a:gd name="connsiteY1028" fmla="*/ 2612170 h 4651144"/>
              <a:gd name="connsiteX1029" fmla="*/ 4682426 w 7802028"/>
              <a:gd name="connsiteY1029" fmla="*/ 2646295 h 4651144"/>
              <a:gd name="connsiteX1030" fmla="*/ 4658609 w 7802028"/>
              <a:gd name="connsiteY1030" fmla="*/ 2646295 h 4651144"/>
              <a:gd name="connsiteX1031" fmla="*/ 4627328 w 7802028"/>
              <a:gd name="connsiteY1031" fmla="*/ 2664957 h 4651144"/>
              <a:gd name="connsiteX1032" fmla="*/ 4622529 w 7802028"/>
              <a:gd name="connsiteY1032" fmla="*/ 2668334 h 4651144"/>
              <a:gd name="connsiteX1033" fmla="*/ 4598535 w 7802028"/>
              <a:gd name="connsiteY1033" fmla="*/ 2655715 h 4651144"/>
              <a:gd name="connsiteX1034" fmla="*/ 4597646 w 7802028"/>
              <a:gd name="connsiteY1034" fmla="*/ 2645406 h 4651144"/>
              <a:gd name="connsiteX1035" fmla="*/ 4584139 w 7802028"/>
              <a:gd name="connsiteY1035" fmla="*/ 2598307 h 4651144"/>
              <a:gd name="connsiteX1036" fmla="*/ 4583250 w 7802028"/>
              <a:gd name="connsiteY1036" fmla="*/ 2571824 h 4651144"/>
              <a:gd name="connsiteX1037" fmla="*/ 4565832 w 7802028"/>
              <a:gd name="connsiteY1037" fmla="*/ 2533078 h 4651144"/>
              <a:gd name="connsiteX1038" fmla="*/ 4535439 w 7802028"/>
              <a:gd name="connsiteY1038" fmla="*/ 2468204 h 4651144"/>
              <a:gd name="connsiteX1039" fmla="*/ 4502203 w 7802028"/>
              <a:gd name="connsiteY1039" fmla="*/ 2407242 h 4651144"/>
              <a:gd name="connsiteX1040" fmla="*/ 4489051 w 7802028"/>
              <a:gd name="connsiteY1040" fmla="*/ 2364052 h 4651144"/>
              <a:gd name="connsiteX1041" fmla="*/ 4479097 w 7802028"/>
              <a:gd name="connsiteY1041" fmla="*/ 2352144 h 4651144"/>
              <a:gd name="connsiteX1042" fmla="*/ 4463812 w 7802028"/>
              <a:gd name="connsiteY1042" fmla="*/ 2347523 h 4651144"/>
              <a:gd name="connsiteX1043" fmla="*/ 4459191 w 7802028"/>
              <a:gd name="connsiteY1043" fmla="*/ 2322640 h 4651144"/>
              <a:gd name="connsiteX1044" fmla="*/ 4448527 w 7802028"/>
              <a:gd name="connsiteY1044" fmla="*/ 2300423 h 4651144"/>
              <a:gd name="connsiteX1045" fmla="*/ 4423289 w 7802028"/>
              <a:gd name="connsiteY1045" fmla="*/ 2254567 h 4651144"/>
              <a:gd name="connsiteX1046" fmla="*/ 4410314 w 7802028"/>
              <a:gd name="connsiteY1046" fmla="*/ 2232528 h 4651144"/>
              <a:gd name="connsiteX1047" fmla="*/ 4414224 w 7802028"/>
              <a:gd name="connsiteY1047" fmla="*/ 2203379 h 4651144"/>
              <a:gd name="connsiteX1048" fmla="*/ 4400361 w 7802028"/>
              <a:gd name="connsiteY1048" fmla="*/ 2249057 h 4651144"/>
              <a:gd name="connsiteX1049" fmla="*/ 4358060 w 7802028"/>
              <a:gd name="connsiteY1049" fmla="*/ 2189338 h 4651144"/>
              <a:gd name="connsiteX1050" fmla="*/ 4358060 w 7802028"/>
              <a:gd name="connsiteY1050" fmla="*/ 2204979 h 4651144"/>
              <a:gd name="connsiteX1051" fmla="*/ 4430931 w 7802028"/>
              <a:gd name="connsiteY1051" fmla="*/ 2359253 h 4651144"/>
              <a:gd name="connsiteX1052" fmla="*/ 4461502 w 7802028"/>
              <a:gd name="connsiteY1052" fmla="*/ 2429992 h 4651144"/>
              <a:gd name="connsiteX1053" fmla="*/ 4461502 w 7802028"/>
              <a:gd name="connsiteY1053" fmla="*/ 2478691 h 4651144"/>
              <a:gd name="connsiteX1054" fmla="*/ 4495982 w 7802028"/>
              <a:gd name="connsiteY1054" fmla="*/ 2521880 h 4651144"/>
              <a:gd name="connsiteX1055" fmla="*/ 4515177 w 7802028"/>
              <a:gd name="connsiteY1055" fmla="*/ 2584265 h 4651144"/>
              <a:gd name="connsiteX1056" fmla="*/ 4549658 w 7802028"/>
              <a:gd name="connsiteY1056" fmla="*/ 2611814 h 4651144"/>
              <a:gd name="connsiteX1057" fmla="*/ 4593736 w 7802028"/>
              <a:gd name="connsiteY1057" fmla="*/ 2661047 h 4651144"/>
              <a:gd name="connsiteX1058" fmla="*/ 4593381 w 7802028"/>
              <a:gd name="connsiteY1058" fmla="*/ 2690018 h 4651144"/>
              <a:gd name="connsiteX1059" fmla="*/ 4626262 w 7802028"/>
              <a:gd name="connsiteY1059" fmla="*/ 2728586 h 4651144"/>
              <a:gd name="connsiteX1060" fmla="*/ 4649367 w 7802028"/>
              <a:gd name="connsiteY1060" fmla="*/ 2712945 h 4651144"/>
              <a:gd name="connsiteX1061" fmla="*/ 4680116 w 7802028"/>
              <a:gd name="connsiteY1061" fmla="*/ 2712945 h 4651144"/>
              <a:gd name="connsiteX1062" fmla="*/ 4764540 w 7802028"/>
              <a:gd name="connsiteY1062" fmla="*/ 2685397 h 4651144"/>
              <a:gd name="connsiteX1063" fmla="*/ 4769872 w 7802028"/>
              <a:gd name="connsiteY1063" fmla="*/ 2699082 h 4651144"/>
              <a:gd name="connsiteX1064" fmla="*/ 4716196 w 7802028"/>
              <a:gd name="connsiteY1064" fmla="*/ 2850690 h 4651144"/>
              <a:gd name="connsiteX1065" fmla="*/ 4654877 w 7802028"/>
              <a:gd name="connsiteY1065" fmla="*/ 2947200 h 4651144"/>
              <a:gd name="connsiteX1066" fmla="*/ 4530641 w 7802028"/>
              <a:gd name="connsiteY1066" fmla="*/ 3091521 h 4651144"/>
              <a:gd name="connsiteX1067" fmla="*/ 4505402 w 7802028"/>
              <a:gd name="connsiteY1067" fmla="*/ 3146618 h 4651144"/>
              <a:gd name="connsiteX1068" fmla="*/ 4511445 w 7802028"/>
              <a:gd name="connsiteY1068" fmla="*/ 3215402 h 4651144"/>
              <a:gd name="connsiteX1069" fmla="*/ 4539883 w 7802028"/>
              <a:gd name="connsiteY1069" fmla="*/ 3279564 h 4651144"/>
              <a:gd name="connsiteX1070" fmla="*/ 4534373 w 7802028"/>
              <a:gd name="connsiteY1070" fmla="*/ 3293428 h 4651144"/>
              <a:gd name="connsiteX1071" fmla="*/ 4534373 w 7802028"/>
              <a:gd name="connsiteY1071" fmla="*/ 3316355 h 4651144"/>
              <a:gd name="connsiteX1072" fmla="*/ 4532062 w 7802028"/>
              <a:gd name="connsiteY1072" fmla="*/ 3374297 h 4651144"/>
              <a:gd name="connsiteX1073" fmla="*/ 4538283 w 7802028"/>
              <a:gd name="connsiteY1073" fmla="*/ 3392781 h 4651144"/>
              <a:gd name="connsiteX1074" fmla="*/ 4428621 w 7802028"/>
              <a:gd name="connsiteY1074" fmla="*/ 3516663 h 4651144"/>
              <a:gd name="connsiteX1075" fmla="*/ 4405693 w 7802028"/>
              <a:gd name="connsiteY1075" fmla="*/ 3544211 h 4651144"/>
              <a:gd name="connsiteX1076" fmla="*/ 4427199 w 7802028"/>
              <a:gd name="connsiteY1076" fmla="*/ 3605708 h 4651144"/>
              <a:gd name="connsiteX1077" fmla="*/ 4420978 w 7802028"/>
              <a:gd name="connsiteY1077" fmla="*/ 3659028 h 4651144"/>
              <a:gd name="connsiteX1078" fmla="*/ 4398050 w 7802028"/>
              <a:gd name="connsiteY1078" fmla="*/ 3665427 h 4651144"/>
              <a:gd name="connsiteX1079" fmla="*/ 4359659 w 7802028"/>
              <a:gd name="connsiteY1079" fmla="*/ 3708616 h 4651144"/>
              <a:gd name="connsiteX1080" fmla="*/ 4371034 w 7802028"/>
              <a:gd name="connsiteY1080" fmla="*/ 3727812 h 4651144"/>
              <a:gd name="connsiteX1081" fmla="*/ 4340464 w 7802028"/>
              <a:gd name="connsiteY1081" fmla="*/ 3784865 h 4651144"/>
              <a:gd name="connsiteX1082" fmla="*/ 4309716 w 7802028"/>
              <a:gd name="connsiteY1082" fmla="*/ 3844583 h 4651144"/>
              <a:gd name="connsiteX1083" fmla="*/ 4250708 w 7802028"/>
              <a:gd name="connsiteY1083" fmla="*/ 3917988 h 4651144"/>
              <a:gd name="connsiteX1084" fmla="*/ 4216228 w 7802028"/>
              <a:gd name="connsiteY1084" fmla="*/ 3934517 h 4651144"/>
              <a:gd name="connsiteX1085" fmla="*/ 4193299 w 7802028"/>
              <a:gd name="connsiteY1085" fmla="*/ 3940916 h 4651144"/>
              <a:gd name="connsiteX1086" fmla="*/ 4171794 w 7802028"/>
              <a:gd name="connsiteY1086" fmla="*/ 3931851 h 4651144"/>
              <a:gd name="connsiteX1087" fmla="*/ 4091280 w 7802028"/>
              <a:gd name="connsiteY1087" fmla="*/ 3959400 h 4651144"/>
              <a:gd name="connsiteX1088" fmla="*/ 4066752 w 7802028"/>
              <a:gd name="connsiteY1088" fmla="*/ 3940916 h 4651144"/>
              <a:gd name="connsiteX1089" fmla="*/ 4059110 w 7802028"/>
              <a:gd name="connsiteY1089" fmla="*/ 3945537 h 4651144"/>
              <a:gd name="connsiteX1090" fmla="*/ 4045247 w 7802028"/>
              <a:gd name="connsiteY1090" fmla="*/ 3899503 h 4651144"/>
              <a:gd name="connsiteX1091" fmla="*/ 4055200 w 7802028"/>
              <a:gd name="connsiteY1091" fmla="*/ 3874621 h 4651144"/>
              <a:gd name="connsiteX1092" fmla="*/ 4029961 w 7802028"/>
              <a:gd name="connsiteY1092" fmla="*/ 3824144 h 4651144"/>
              <a:gd name="connsiteX1093" fmla="*/ 3967043 w 7802028"/>
              <a:gd name="connsiteY1093" fmla="*/ 3633079 h 4651144"/>
              <a:gd name="connsiteX1094" fmla="*/ 3967043 w 7802028"/>
              <a:gd name="connsiteY1094" fmla="*/ 3608196 h 4651144"/>
              <a:gd name="connsiteX1095" fmla="*/ 3951758 w 7802028"/>
              <a:gd name="connsiteY1095" fmla="*/ 3577804 h 4651144"/>
              <a:gd name="connsiteX1096" fmla="*/ 3907324 w 7802028"/>
              <a:gd name="connsiteY1096" fmla="*/ 3440059 h 4651144"/>
              <a:gd name="connsiteX1097" fmla="*/ 3955668 w 7802028"/>
              <a:gd name="connsiteY1097" fmla="*/ 3311379 h 4651144"/>
              <a:gd name="connsiteX1098" fmla="*/ 3945715 w 7802028"/>
              <a:gd name="connsiteY1098" fmla="*/ 3259125 h 4651144"/>
              <a:gd name="connsiteX1099" fmla="*/ 3926519 w 7802028"/>
              <a:gd name="connsiteY1099" fmla="*/ 3182877 h 4651144"/>
              <a:gd name="connsiteX1100" fmla="*/ 3913545 w 7802028"/>
              <a:gd name="connsiteY1100" fmla="*/ 3127779 h 4651144"/>
              <a:gd name="connsiteX1101" fmla="*/ 3849916 w 7802028"/>
              <a:gd name="connsiteY1101" fmla="*/ 3022026 h 4651144"/>
              <a:gd name="connsiteX1102" fmla="*/ 3867512 w 7802028"/>
              <a:gd name="connsiteY1102" fmla="*/ 2985235 h 4651144"/>
              <a:gd name="connsiteX1103" fmla="*/ 3867512 w 7802028"/>
              <a:gd name="connsiteY1103" fmla="*/ 2971550 h 4651144"/>
              <a:gd name="connsiteX1104" fmla="*/ 3875154 w 7802028"/>
              <a:gd name="connsiteY1104" fmla="*/ 2925516 h 4651144"/>
              <a:gd name="connsiteX1105" fmla="*/ 3826810 w 7802028"/>
              <a:gd name="connsiteY1105" fmla="*/ 2886948 h 4651144"/>
              <a:gd name="connsiteX1106" fmla="*/ 3794640 w 7802028"/>
              <a:gd name="connsiteY1106" fmla="*/ 2886948 h 4651144"/>
              <a:gd name="connsiteX1107" fmla="*/ 3734744 w 7802028"/>
              <a:gd name="connsiteY1107" fmla="*/ 2833805 h 4651144"/>
              <a:gd name="connsiteX1108" fmla="*/ 3638945 w 7802028"/>
              <a:gd name="connsiteY1108" fmla="*/ 2865797 h 4651144"/>
              <a:gd name="connsiteX1109" fmla="*/ 3612106 w 7802028"/>
              <a:gd name="connsiteY1109" fmla="*/ 2882327 h 4651144"/>
              <a:gd name="connsiteX1110" fmla="*/ 3566073 w 7802028"/>
              <a:gd name="connsiteY1110" fmla="*/ 2868464 h 4651144"/>
              <a:gd name="connsiteX1111" fmla="*/ 3493202 w 7802028"/>
              <a:gd name="connsiteY1111" fmla="*/ 2886770 h 4651144"/>
              <a:gd name="connsiteX1112" fmla="*/ 3470274 w 7802028"/>
              <a:gd name="connsiteY1112" fmla="*/ 2879483 h 4651144"/>
              <a:gd name="connsiteX1113" fmla="*/ 3388161 w 7802028"/>
              <a:gd name="connsiteY1113" fmla="*/ 2799502 h 4651144"/>
              <a:gd name="connsiteX1114" fmla="*/ 3349947 w 7802028"/>
              <a:gd name="connsiteY1114" fmla="*/ 2732496 h 4651144"/>
              <a:gd name="connsiteX1115" fmla="*/ 3303914 w 7802028"/>
              <a:gd name="connsiteY1115" fmla="*/ 2680953 h 4651144"/>
              <a:gd name="connsiteX1116" fmla="*/ 3293961 w 7802028"/>
              <a:gd name="connsiteY1116" fmla="*/ 2668156 h 4651144"/>
              <a:gd name="connsiteX1117" fmla="*/ 3296272 w 7802028"/>
              <a:gd name="connsiteY1117" fmla="*/ 2668156 h 4651144"/>
              <a:gd name="connsiteX1118" fmla="*/ 3292361 w 7802028"/>
              <a:gd name="connsiteY1118" fmla="*/ 2638830 h 4651144"/>
              <a:gd name="connsiteX1119" fmla="*/ 3280809 w 7802028"/>
              <a:gd name="connsiteY1119" fmla="*/ 2608615 h 4651144"/>
              <a:gd name="connsiteX1120" fmla="*/ 3312979 w 7802028"/>
              <a:gd name="connsiteY1120" fmla="*/ 2525968 h 4651144"/>
              <a:gd name="connsiteX1121" fmla="*/ 3297693 w 7802028"/>
              <a:gd name="connsiteY1121" fmla="*/ 2423060 h 4651144"/>
              <a:gd name="connsiteX1122" fmla="*/ 3319199 w 7802028"/>
              <a:gd name="connsiteY1122" fmla="*/ 2378804 h 4651144"/>
              <a:gd name="connsiteX1123" fmla="*/ 3370565 w 7802028"/>
              <a:gd name="connsiteY1123" fmla="*/ 2263987 h 4651144"/>
              <a:gd name="connsiteX1124" fmla="*/ 3414998 w 7802028"/>
              <a:gd name="connsiteY1124" fmla="*/ 2239282 h 4651144"/>
              <a:gd name="connsiteX1125" fmla="*/ 3449479 w 7802028"/>
              <a:gd name="connsiteY1125" fmla="*/ 2197870 h 4651144"/>
              <a:gd name="connsiteX1126" fmla="*/ 3462454 w 7802028"/>
              <a:gd name="connsiteY1126" fmla="*/ 2126243 h 4651144"/>
              <a:gd name="connsiteX1127" fmla="*/ 3527682 w 7802028"/>
              <a:gd name="connsiteY1127" fmla="*/ 2038975 h 4651144"/>
              <a:gd name="connsiteX1128" fmla="*/ 3526083 w 7802028"/>
              <a:gd name="connsiteY1128" fmla="*/ 2038975 h 4651144"/>
              <a:gd name="connsiteX1129" fmla="*/ 3541368 w 7802028"/>
              <a:gd name="connsiteY1129" fmla="*/ 2014269 h 4651144"/>
              <a:gd name="connsiteX1130" fmla="*/ 3606597 w 7802028"/>
              <a:gd name="connsiteY1130" fmla="*/ 2037197 h 4651144"/>
              <a:gd name="connsiteX1131" fmla="*/ 3635034 w 7802028"/>
              <a:gd name="connsiteY1131" fmla="*/ 2020668 h 4651144"/>
              <a:gd name="connsiteX1132" fmla="*/ 3756249 w 7802028"/>
              <a:gd name="connsiteY1132" fmla="*/ 1977478 h 4651144"/>
              <a:gd name="connsiteX1133" fmla="*/ 3783088 w 7802028"/>
              <a:gd name="connsiteY1133" fmla="*/ 1986543 h 4651144"/>
              <a:gd name="connsiteX1134" fmla="*/ 3815435 w 7802028"/>
              <a:gd name="connsiteY1134" fmla="*/ 1972857 h 4651144"/>
              <a:gd name="connsiteX1135" fmla="*/ 3838363 w 7802028"/>
              <a:gd name="connsiteY1135" fmla="*/ 1979256 h 4651144"/>
              <a:gd name="connsiteX1136" fmla="*/ 3868933 w 7802028"/>
              <a:gd name="connsiteY1136" fmla="*/ 1965570 h 4651144"/>
              <a:gd name="connsiteX1137" fmla="*/ 3891861 w 7802028"/>
              <a:gd name="connsiteY1137" fmla="*/ 1982100 h 4651144"/>
              <a:gd name="connsiteX1138" fmla="*/ 3903414 w 7802028"/>
              <a:gd name="connsiteY1138" fmla="*/ 1976590 h 4651144"/>
              <a:gd name="connsiteX1139" fmla="*/ 3891861 w 7802028"/>
              <a:gd name="connsiteY1139" fmla="*/ 2000406 h 4651144"/>
              <a:gd name="connsiteX1140" fmla="*/ 3901814 w 7802028"/>
              <a:gd name="connsiteY1140" fmla="*/ 2020668 h 4651144"/>
              <a:gd name="connsiteX1141" fmla="*/ 3891861 w 7802028"/>
              <a:gd name="connsiteY1141" fmla="*/ 2055504 h 4651144"/>
              <a:gd name="connsiteX1142" fmla="*/ 3926342 w 7802028"/>
              <a:gd name="connsiteY1142" fmla="*/ 2098694 h 4651144"/>
              <a:gd name="connsiteX1143" fmla="*/ 3947848 w 7802028"/>
              <a:gd name="connsiteY1143" fmla="*/ 2098694 h 4651144"/>
              <a:gd name="connsiteX1144" fmla="*/ 4071907 w 7802028"/>
              <a:gd name="connsiteY1144" fmla="*/ 2172276 h 4651144"/>
              <a:gd name="connsiteX1145" fmla="*/ 4087192 w 7802028"/>
              <a:gd name="connsiteY1145" fmla="*/ 2158413 h 4651144"/>
              <a:gd name="connsiteX1146" fmla="*/ 4087192 w 7802028"/>
              <a:gd name="connsiteY1146" fmla="*/ 2140106 h 4651144"/>
              <a:gd name="connsiteX1147" fmla="*/ 4129493 w 7802028"/>
              <a:gd name="connsiteY1147" fmla="*/ 2101537 h 4651144"/>
              <a:gd name="connsiteX1148" fmla="*/ 4131803 w 7802028"/>
              <a:gd name="connsiteY1148" fmla="*/ 2103315 h 4651144"/>
              <a:gd name="connsiteX1149" fmla="*/ 4148688 w 7802028"/>
              <a:gd name="connsiteY1149" fmla="*/ 2103315 h 4651144"/>
              <a:gd name="connsiteX1150" fmla="*/ 4160241 w 7802028"/>
              <a:gd name="connsiteY1150" fmla="*/ 2124287 h 4651144"/>
              <a:gd name="connsiteX1151" fmla="*/ 4197032 w 7802028"/>
              <a:gd name="connsiteY1151" fmla="*/ 2133530 h 4651144"/>
              <a:gd name="connsiteX1152" fmla="*/ 4282878 w 7802028"/>
              <a:gd name="connsiteY1152" fmla="*/ 2158235 h 4651144"/>
              <a:gd name="connsiteX1153" fmla="*/ 4338864 w 7802028"/>
              <a:gd name="connsiteY1153" fmla="*/ 2144549 h 4651144"/>
              <a:gd name="connsiteX1154" fmla="*/ 4378855 w 7802028"/>
              <a:gd name="connsiteY1154" fmla="*/ 2156457 h 4651144"/>
              <a:gd name="connsiteX1155" fmla="*/ 4400361 w 7802028"/>
              <a:gd name="connsiteY1155" fmla="*/ 2149170 h 4651144"/>
              <a:gd name="connsiteX1156" fmla="*/ 4403027 w 7802028"/>
              <a:gd name="connsiteY1156" fmla="*/ 2155747 h 4651144"/>
              <a:gd name="connsiteX1157" fmla="*/ 4398761 w 7802028"/>
              <a:gd name="connsiteY1157" fmla="*/ 2143661 h 4651144"/>
              <a:gd name="connsiteX1158" fmla="*/ 4404982 w 7802028"/>
              <a:gd name="connsiteY1158" fmla="*/ 2133530 h 4651144"/>
              <a:gd name="connsiteX1159" fmla="*/ 4417246 w 7802028"/>
              <a:gd name="connsiteY1159" fmla="*/ 2084652 h 4651144"/>
              <a:gd name="connsiteX1160" fmla="*/ 4437152 w 7802028"/>
              <a:gd name="connsiteY1160" fmla="*/ 2040574 h 4651144"/>
              <a:gd name="connsiteX1161" fmla="*/ 4433420 w 7802028"/>
              <a:gd name="connsiteY1161" fmla="*/ 2001117 h 4651144"/>
              <a:gd name="connsiteX1162" fmla="*/ 4438752 w 7802028"/>
              <a:gd name="connsiteY1162" fmla="*/ 1991875 h 4651144"/>
              <a:gd name="connsiteX1163" fmla="*/ 4438752 w 7802028"/>
              <a:gd name="connsiteY1163" fmla="*/ 1982633 h 4651144"/>
              <a:gd name="connsiteX1164" fmla="*/ 4424177 w 7802028"/>
              <a:gd name="connsiteY1164" fmla="*/ 1990808 h 4651144"/>
              <a:gd name="connsiteX1165" fmla="*/ 4408892 w 7802028"/>
              <a:gd name="connsiteY1165" fmla="*/ 1983521 h 4651144"/>
              <a:gd name="connsiteX1166" fmla="*/ 4370501 w 7802028"/>
              <a:gd name="connsiteY1166" fmla="*/ 2006449 h 4651144"/>
              <a:gd name="connsiteX1167" fmla="*/ 4332111 w 7802028"/>
              <a:gd name="connsiteY1167" fmla="*/ 1983521 h 4651144"/>
              <a:gd name="connsiteX1168" fmla="*/ 4305273 w 7802028"/>
              <a:gd name="connsiteY1168" fmla="*/ 2004672 h 4651144"/>
              <a:gd name="connsiteX1169" fmla="*/ 4268482 w 7802028"/>
              <a:gd name="connsiteY1169" fmla="*/ 1988142 h 4651144"/>
              <a:gd name="connsiteX1170" fmla="*/ 4260128 w 7802028"/>
              <a:gd name="connsiteY1170" fmla="*/ 1988142 h 4651144"/>
              <a:gd name="connsiteX1171" fmla="*/ 4266171 w 7802028"/>
              <a:gd name="connsiteY1171" fmla="*/ 1982633 h 4651144"/>
              <a:gd name="connsiteX1172" fmla="*/ 4246976 w 7802028"/>
              <a:gd name="connsiteY1172" fmla="*/ 1954195 h 4651144"/>
              <a:gd name="connsiteX1173" fmla="*/ 4221026 w 7802028"/>
              <a:gd name="connsiteY1173" fmla="*/ 1936777 h 4651144"/>
              <a:gd name="connsiteX1174" fmla="*/ 4237022 w 7802028"/>
              <a:gd name="connsiteY1174" fmla="*/ 1911894 h 4651144"/>
              <a:gd name="connsiteX1175" fmla="*/ 4237022 w 7802028"/>
              <a:gd name="connsiteY1175" fmla="*/ 1900875 h 4651144"/>
              <a:gd name="connsiteX1176" fmla="*/ 4224048 w 7802028"/>
              <a:gd name="connsiteY1176" fmla="*/ 1896254 h 4651144"/>
              <a:gd name="connsiteX1177" fmla="*/ 4293009 w 7802028"/>
              <a:gd name="connsiteY1177" fmla="*/ 1865150 h 4651144"/>
              <a:gd name="connsiteX1178" fmla="*/ 4286966 w 7802028"/>
              <a:gd name="connsiteY1178" fmla="*/ 1854130 h 4651144"/>
              <a:gd name="connsiteX1179" fmla="*/ 4305451 w 7802028"/>
              <a:gd name="connsiteY1179" fmla="*/ 1849509 h 4651144"/>
              <a:gd name="connsiteX1180" fmla="*/ 4329089 w 7802028"/>
              <a:gd name="connsiteY1180" fmla="*/ 1849509 h 4651144"/>
              <a:gd name="connsiteX1181" fmla="*/ 4360548 w 7802028"/>
              <a:gd name="connsiteY1181" fmla="*/ 1831203 h 4651144"/>
              <a:gd name="connsiteX1182" fmla="*/ 4404982 w 7802028"/>
              <a:gd name="connsiteY1182" fmla="*/ 1823027 h 4651144"/>
              <a:gd name="connsiteX1183" fmla="*/ 4442662 w 7802028"/>
              <a:gd name="connsiteY1183" fmla="*/ 1836890 h 4651144"/>
              <a:gd name="connsiteX1184" fmla="*/ 4481052 w 7802028"/>
              <a:gd name="connsiteY1184" fmla="*/ 1855019 h 4651144"/>
              <a:gd name="connsiteX1185" fmla="*/ 4524775 w 7802028"/>
              <a:gd name="connsiteY1185" fmla="*/ 1855019 h 4651144"/>
              <a:gd name="connsiteX1186" fmla="*/ 4563166 w 7802028"/>
              <a:gd name="connsiteY1186" fmla="*/ 1833869 h 4651144"/>
              <a:gd name="connsiteX1187" fmla="*/ 4562277 w 7802028"/>
              <a:gd name="connsiteY1187" fmla="*/ 1834224 h 4651144"/>
              <a:gd name="connsiteX1188" fmla="*/ 4559256 w 7802028"/>
              <a:gd name="connsiteY1188" fmla="*/ 1834757 h 4651144"/>
              <a:gd name="connsiteX1189" fmla="*/ 4451904 w 7802028"/>
              <a:gd name="connsiteY1189" fmla="*/ 1717275 h 4651144"/>
              <a:gd name="connsiteX1190" fmla="*/ 4474832 w 7802028"/>
              <a:gd name="connsiteY1190" fmla="*/ 1673196 h 4651144"/>
              <a:gd name="connsiteX1191" fmla="*/ 4488695 w 7802028"/>
              <a:gd name="connsiteY1191" fmla="*/ 1657556 h 4651144"/>
              <a:gd name="connsiteX1192" fmla="*/ 4412091 w 7802028"/>
              <a:gd name="connsiteY1192" fmla="*/ 1698790 h 4651144"/>
              <a:gd name="connsiteX1193" fmla="*/ 4425066 w 7802028"/>
              <a:gd name="connsiteY1193" fmla="*/ 1712476 h 4651144"/>
              <a:gd name="connsiteX1194" fmla="*/ 4446572 w 7802028"/>
              <a:gd name="connsiteY1194" fmla="*/ 1716208 h 4651144"/>
              <a:gd name="connsiteX1195" fmla="*/ 4392896 w 7802028"/>
              <a:gd name="connsiteY1195" fmla="*/ 1744823 h 4651144"/>
              <a:gd name="connsiteX1196" fmla="*/ 4333177 w 7802028"/>
              <a:gd name="connsiteY1196" fmla="*/ 1675862 h 4651144"/>
              <a:gd name="connsiteX1197" fmla="*/ 4297808 w 7802028"/>
              <a:gd name="connsiteY1197" fmla="*/ 1705189 h 4651144"/>
              <a:gd name="connsiteX1198" fmla="*/ 4298696 w 7802028"/>
              <a:gd name="connsiteY1198" fmla="*/ 1719052 h 4651144"/>
              <a:gd name="connsiteX1199" fmla="*/ 4282878 w 7802028"/>
              <a:gd name="connsiteY1199" fmla="*/ 1734515 h 4651144"/>
              <a:gd name="connsiteX1200" fmla="*/ 4278079 w 7802028"/>
              <a:gd name="connsiteY1200" fmla="*/ 1747489 h 4651144"/>
              <a:gd name="connsiteX1201" fmla="*/ 4278079 w 7802028"/>
              <a:gd name="connsiteY1201" fmla="*/ 1771484 h 4651144"/>
              <a:gd name="connsiteX1202" fmla="*/ 4256573 w 7802028"/>
              <a:gd name="connsiteY1202" fmla="*/ 1811829 h 4651144"/>
              <a:gd name="connsiteX1203" fmla="*/ 4281989 w 7802028"/>
              <a:gd name="connsiteY1203" fmla="*/ 1851287 h 4651144"/>
              <a:gd name="connsiteX1204" fmla="*/ 4272036 w 7802028"/>
              <a:gd name="connsiteY1204" fmla="*/ 1855019 h 4651144"/>
              <a:gd name="connsiteX1205" fmla="*/ 4252841 w 7802028"/>
              <a:gd name="connsiteY1205" fmla="*/ 1857863 h 4651144"/>
              <a:gd name="connsiteX1206" fmla="*/ 4230624 w 7802028"/>
              <a:gd name="connsiteY1206" fmla="*/ 1875281 h 4651144"/>
              <a:gd name="connsiteX1207" fmla="*/ 4198454 w 7802028"/>
              <a:gd name="connsiteY1207" fmla="*/ 1856974 h 4651144"/>
              <a:gd name="connsiteX1208" fmla="*/ 4173038 w 7802028"/>
              <a:gd name="connsiteY1208" fmla="*/ 1868882 h 4651144"/>
              <a:gd name="connsiteX1209" fmla="*/ 4173038 w 7802028"/>
              <a:gd name="connsiteY1209" fmla="*/ 1889144 h 4651144"/>
              <a:gd name="connsiteX1210" fmla="*/ 4153131 w 7802028"/>
              <a:gd name="connsiteY1210" fmla="*/ 1875459 h 4651144"/>
              <a:gd name="connsiteX1211" fmla="*/ 4144778 w 7802028"/>
              <a:gd name="connsiteY1211" fmla="*/ 1885589 h 4651144"/>
              <a:gd name="connsiteX1212" fmla="*/ 4159174 w 7802028"/>
              <a:gd name="connsiteY1212" fmla="*/ 1905851 h 4651144"/>
              <a:gd name="connsiteX1213" fmla="*/ 4156153 w 7802028"/>
              <a:gd name="connsiteY1213" fmla="*/ 1916871 h 4651144"/>
              <a:gd name="connsiteX1214" fmla="*/ 4182991 w 7802028"/>
              <a:gd name="connsiteY1214" fmla="*/ 1942642 h 4651144"/>
              <a:gd name="connsiteX1215" fmla="*/ 4186013 w 7802028"/>
              <a:gd name="connsiteY1215" fmla="*/ 1950996 h 4651144"/>
              <a:gd name="connsiteX1216" fmla="*/ 4173038 w 7802028"/>
              <a:gd name="connsiteY1216" fmla="*/ 1956506 h 4651144"/>
              <a:gd name="connsiteX1217" fmla="*/ 4171438 w 7802028"/>
              <a:gd name="connsiteY1217" fmla="*/ 1956506 h 4651144"/>
              <a:gd name="connsiteX1218" fmla="*/ 4151532 w 7802028"/>
              <a:gd name="connsiteY1218" fmla="*/ 1942642 h 4651144"/>
              <a:gd name="connsiteX1219" fmla="*/ 4151532 w 7802028"/>
              <a:gd name="connsiteY1219" fmla="*/ 1950107 h 4651144"/>
              <a:gd name="connsiteX1220" fmla="*/ 4156153 w 7802028"/>
              <a:gd name="connsiteY1220" fmla="*/ 1965748 h 4651144"/>
              <a:gd name="connsiteX1221" fmla="*/ 4156153 w 7802028"/>
              <a:gd name="connsiteY1221" fmla="*/ 1986898 h 4651144"/>
              <a:gd name="connsiteX1222" fmla="*/ 4145489 w 7802028"/>
              <a:gd name="connsiteY1222" fmla="*/ 1986898 h 4651144"/>
              <a:gd name="connsiteX1223" fmla="*/ 4122561 w 7802028"/>
              <a:gd name="connsiteY1223" fmla="*/ 1956683 h 4651144"/>
              <a:gd name="connsiteX1224" fmla="*/ 4132514 w 7802028"/>
              <a:gd name="connsiteY1224" fmla="*/ 1942820 h 4651144"/>
              <a:gd name="connsiteX1225" fmla="*/ 4119362 w 7802028"/>
              <a:gd name="connsiteY1225" fmla="*/ 1942820 h 4651144"/>
              <a:gd name="connsiteX1226" fmla="*/ 4114741 w 7802028"/>
              <a:gd name="connsiteY1226" fmla="*/ 1932689 h 4651144"/>
              <a:gd name="connsiteX1227" fmla="*/ 4098745 w 7802028"/>
              <a:gd name="connsiteY1227" fmla="*/ 1903363 h 4651144"/>
              <a:gd name="connsiteX1228" fmla="*/ 4077239 w 7802028"/>
              <a:gd name="connsiteY1228" fmla="*/ 1864795 h 4651144"/>
              <a:gd name="connsiteX1229" fmla="*/ 4077239 w 7802028"/>
              <a:gd name="connsiteY1229" fmla="*/ 1840800 h 4651144"/>
              <a:gd name="connsiteX1230" fmla="*/ 4049690 w 7802028"/>
              <a:gd name="connsiteY1230" fmla="*/ 1802232 h 4651144"/>
              <a:gd name="connsiteX1231" fmla="*/ 4026762 w 7802028"/>
              <a:gd name="connsiteY1231" fmla="*/ 1781970 h 4651144"/>
              <a:gd name="connsiteX1232" fmla="*/ 4015920 w 7802028"/>
              <a:gd name="connsiteY1232" fmla="*/ 1781970 h 4651144"/>
              <a:gd name="connsiteX1233" fmla="*/ 3979840 w 7802028"/>
              <a:gd name="connsiteY1233" fmla="*/ 1729538 h 4651144"/>
              <a:gd name="connsiteX1234" fmla="*/ 3956912 w 7802028"/>
              <a:gd name="connsiteY1234" fmla="*/ 1729538 h 4651144"/>
              <a:gd name="connsiteX1235" fmla="*/ 3946959 w 7802028"/>
              <a:gd name="connsiteY1235" fmla="*/ 1704655 h 4651144"/>
              <a:gd name="connsiteX1236" fmla="*/ 3921721 w 7802028"/>
              <a:gd name="connsiteY1236" fmla="*/ 1721185 h 4651144"/>
              <a:gd name="connsiteX1237" fmla="*/ 3925631 w 7802028"/>
              <a:gd name="connsiteY1237" fmla="*/ 1726694 h 4651144"/>
              <a:gd name="connsiteX1238" fmla="*/ 3922432 w 7802028"/>
              <a:gd name="connsiteY1238" fmla="*/ 1743224 h 4651144"/>
              <a:gd name="connsiteX1239" fmla="*/ 3938428 w 7802028"/>
              <a:gd name="connsiteY1239" fmla="*/ 1766152 h 4651144"/>
              <a:gd name="connsiteX1240" fmla="*/ 3958512 w 7802028"/>
              <a:gd name="connsiteY1240" fmla="*/ 1794589 h 4651144"/>
              <a:gd name="connsiteX1241" fmla="*/ 3973086 w 7802028"/>
              <a:gd name="connsiteY1241" fmla="*/ 1825693 h 4651144"/>
              <a:gd name="connsiteX1242" fmla="*/ 4003834 w 7802028"/>
              <a:gd name="connsiteY1242" fmla="*/ 1827470 h 4651144"/>
              <a:gd name="connsiteX1243" fmla="*/ 4002412 w 7802028"/>
              <a:gd name="connsiteY1243" fmla="*/ 1834757 h 4651144"/>
              <a:gd name="connsiteX1244" fmla="*/ 4022319 w 7802028"/>
              <a:gd name="connsiteY1244" fmla="*/ 1853242 h 4651144"/>
              <a:gd name="connsiteX1245" fmla="*/ 4053778 w 7802028"/>
              <a:gd name="connsiteY1245" fmla="*/ 1888966 h 4651144"/>
              <a:gd name="connsiteX1246" fmla="*/ 4029073 w 7802028"/>
              <a:gd name="connsiteY1246" fmla="*/ 1875281 h 4651144"/>
              <a:gd name="connsiteX1247" fmla="*/ 4012188 w 7802028"/>
              <a:gd name="connsiteY1247" fmla="*/ 1890033 h 4651144"/>
              <a:gd name="connsiteX1248" fmla="*/ 4026051 w 7802028"/>
              <a:gd name="connsiteY1248" fmla="*/ 1916693 h 4651144"/>
              <a:gd name="connsiteX1249" fmla="*/ 4016098 w 7802028"/>
              <a:gd name="connsiteY1249" fmla="*/ 1921314 h 4651144"/>
              <a:gd name="connsiteX1250" fmla="*/ 4000102 w 7802028"/>
              <a:gd name="connsiteY1250" fmla="*/ 1948863 h 4651144"/>
              <a:gd name="connsiteX1251" fmla="*/ 3991570 w 7802028"/>
              <a:gd name="connsiteY1251" fmla="*/ 1942465 h 4651144"/>
              <a:gd name="connsiteX1252" fmla="*/ 4004545 w 7802028"/>
              <a:gd name="connsiteY1252" fmla="*/ 1917582 h 4651144"/>
              <a:gd name="connsiteX1253" fmla="*/ 3996903 w 7802028"/>
              <a:gd name="connsiteY1253" fmla="*/ 1891988 h 4651144"/>
              <a:gd name="connsiteX1254" fmla="*/ 3975574 w 7802028"/>
              <a:gd name="connsiteY1254" fmla="*/ 1864617 h 4651144"/>
              <a:gd name="connsiteX1255" fmla="*/ 3961000 w 7802028"/>
              <a:gd name="connsiteY1255" fmla="*/ 1855197 h 4651144"/>
              <a:gd name="connsiteX1256" fmla="*/ 3918877 w 7802028"/>
              <a:gd name="connsiteY1256" fmla="*/ 1824982 h 4651144"/>
              <a:gd name="connsiteX1257" fmla="*/ 3900392 w 7802028"/>
              <a:gd name="connsiteY1257" fmla="*/ 1808452 h 4651144"/>
              <a:gd name="connsiteX1258" fmla="*/ 3852937 w 7802028"/>
              <a:gd name="connsiteY1258" fmla="*/ 1749622 h 4651144"/>
              <a:gd name="connsiteX1259" fmla="*/ 3831431 w 7802028"/>
              <a:gd name="connsiteY1259" fmla="*/ 1765263 h 4651144"/>
              <a:gd name="connsiteX1260" fmla="*/ 3790019 w 7802028"/>
              <a:gd name="connsiteY1260" fmla="*/ 1789968 h 4651144"/>
              <a:gd name="connsiteX1261" fmla="*/ 3747007 w 7802028"/>
              <a:gd name="connsiteY1261" fmla="*/ 1779837 h 4651144"/>
              <a:gd name="connsiteX1262" fmla="*/ 3723191 w 7802028"/>
              <a:gd name="connsiteY1262" fmla="*/ 1802943 h 4651144"/>
              <a:gd name="connsiteX1263" fmla="*/ 3727812 w 7802028"/>
              <a:gd name="connsiteY1263" fmla="*/ 1823027 h 4651144"/>
              <a:gd name="connsiteX1264" fmla="*/ 3690132 w 7802028"/>
              <a:gd name="connsiteY1264" fmla="*/ 1852531 h 4651144"/>
              <a:gd name="connsiteX1265" fmla="*/ 3654052 w 7802028"/>
              <a:gd name="connsiteY1265" fmla="*/ 1914027 h 4651144"/>
              <a:gd name="connsiteX1266" fmla="*/ 3661695 w 7802028"/>
              <a:gd name="connsiteY1266" fmla="*/ 1925935 h 4651144"/>
              <a:gd name="connsiteX1267" fmla="*/ 3631124 w 7802028"/>
              <a:gd name="connsiteY1267" fmla="*/ 1964504 h 4651144"/>
              <a:gd name="connsiteX1268" fmla="*/ 3604997 w 7802028"/>
              <a:gd name="connsiteY1268" fmla="*/ 1987609 h 4651144"/>
              <a:gd name="connsiteX1269" fmla="*/ 3604997 w 7802028"/>
              <a:gd name="connsiteY1269" fmla="*/ 1988498 h 4651144"/>
              <a:gd name="connsiteX1270" fmla="*/ 3581181 w 7802028"/>
              <a:gd name="connsiteY1270" fmla="*/ 1990453 h 4651144"/>
              <a:gd name="connsiteX1271" fmla="*/ 3535858 w 7802028"/>
              <a:gd name="connsiteY1271" fmla="*/ 2008760 h 4651144"/>
              <a:gd name="connsiteX1272" fmla="*/ 3505999 w 7802028"/>
              <a:gd name="connsiteY1272" fmla="*/ 1974812 h 4651144"/>
              <a:gd name="connsiteX1273" fmla="*/ 3472940 w 7802028"/>
              <a:gd name="connsiteY1273" fmla="*/ 1981211 h 4651144"/>
              <a:gd name="connsiteX1274" fmla="*/ 3466897 w 7802028"/>
              <a:gd name="connsiteY1274" fmla="*/ 1973924 h 4651144"/>
              <a:gd name="connsiteX1275" fmla="*/ 3466897 w 7802028"/>
              <a:gd name="connsiteY1275" fmla="*/ 1937133 h 4651144"/>
              <a:gd name="connsiteX1276" fmla="*/ 3454633 w 7802028"/>
              <a:gd name="connsiteY1276" fmla="*/ 1924336 h 4651144"/>
              <a:gd name="connsiteX1277" fmla="*/ 3462987 w 7802028"/>
              <a:gd name="connsiteY1277" fmla="*/ 1903363 h 4651144"/>
              <a:gd name="connsiteX1278" fmla="*/ 3469918 w 7802028"/>
              <a:gd name="connsiteY1278" fmla="*/ 1832624 h 4651144"/>
              <a:gd name="connsiteX1279" fmla="*/ 3461565 w 7802028"/>
              <a:gd name="connsiteY1279" fmla="*/ 1797611 h 4651144"/>
              <a:gd name="connsiteX1280" fmla="*/ 3492135 w 7802028"/>
              <a:gd name="connsiteY1280" fmla="*/ 1772728 h 4651144"/>
              <a:gd name="connsiteX1281" fmla="*/ 3503688 w 7802028"/>
              <a:gd name="connsiteY1281" fmla="*/ 1776460 h 4651144"/>
              <a:gd name="connsiteX1282" fmla="*/ 3538169 w 7802028"/>
              <a:gd name="connsiteY1282" fmla="*/ 1776460 h 4651144"/>
              <a:gd name="connsiteX1283" fmla="*/ 3551143 w 7802028"/>
              <a:gd name="connsiteY1283" fmla="*/ 1781970 h 4651144"/>
              <a:gd name="connsiteX1284" fmla="*/ 3587934 w 7802028"/>
              <a:gd name="connsiteY1284" fmla="*/ 1781970 h 4651144"/>
              <a:gd name="connsiteX1285" fmla="*/ 3609440 w 7802028"/>
              <a:gd name="connsiteY1285" fmla="*/ 1785525 h 4651144"/>
              <a:gd name="connsiteX1286" fmla="*/ 3628636 w 7802028"/>
              <a:gd name="connsiteY1286" fmla="*/ 1781081 h 4651144"/>
              <a:gd name="connsiteX1287" fmla="*/ 3638589 w 7802028"/>
              <a:gd name="connsiteY1287" fmla="*/ 1739669 h 4651144"/>
              <a:gd name="connsiteX1288" fmla="*/ 3637878 w 7802028"/>
              <a:gd name="connsiteY1288" fmla="*/ 1714253 h 4651144"/>
              <a:gd name="connsiteX1289" fmla="*/ 3636456 w 7802028"/>
              <a:gd name="connsiteY1289" fmla="*/ 1715675 h 4651144"/>
              <a:gd name="connsiteX1290" fmla="*/ 3639478 w 7802028"/>
              <a:gd name="connsiteY1290" fmla="*/ 1701989 h 4651144"/>
              <a:gd name="connsiteX1291" fmla="*/ 3634856 w 7802028"/>
              <a:gd name="connsiteY1291" fmla="*/ 1688126 h 4651144"/>
              <a:gd name="connsiteX1292" fmla="*/ 3614950 w 7802028"/>
              <a:gd name="connsiteY1292" fmla="*/ 1656845 h 4651144"/>
              <a:gd name="connsiteX1293" fmla="*/ 3605886 w 7802028"/>
              <a:gd name="connsiteY1293" fmla="*/ 1650446 h 4651144"/>
              <a:gd name="connsiteX1294" fmla="*/ 3559852 w 7802028"/>
              <a:gd name="connsiteY1294" fmla="*/ 1624675 h 4651144"/>
              <a:gd name="connsiteX1295" fmla="*/ 3559141 w 7802028"/>
              <a:gd name="connsiteY1295" fmla="*/ 1621120 h 4651144"/>
              <a:gd name="connsiteX1296" fmla="*/ 3588290 w 7802028"/>
              <a:gd name="connsiteY1296" fmla="*/ 1604591 h 4651144"/>
              <a:gd name="connsiteX1297" fmla="*/ 3609085 w 7802028"/>
              <a:gd name="connsiteY1297" fmla="*/ 1613833 h 4651144"/>
              <a:gd name="connsiteX1298" fmla="*/ 3626681 w 7802028"/>
              <a:gd name="connsiteY1298" fmla="*/ 1609212 h 4651144"/>
              <a:gd name="connsiteX1299" fmla="*/ 3626681 w 7802028"/>
              <a:gd name="connsiteY1299" fmla="*/ 1602813 h 4651144"/>
              <a:gd name="connsiteX1300" fmla="*/ 3622771 w 7802028"/>
              <a:gd name="connsiteY1300" fmla="*/ 1584329 h 4651144"/>
              <a:gd name="connsiteX1301" fmla="*/ 3622771 w 7802028"/>
              <a:gd name="connsiteY1301" fmla="*/ 1576864 h 4651144"/>
              <a:gd name="connsiteX1302" fmla="*/ 3630413 w 7802028"/>
              <a:gd name="connsiteY1302" fmla="*/ 1576864 h 4651144"/>
              <a:gd name="connsiteX1303" fmla="*/ 3653341 w 7802028"/>
              <a:gd name="connsiteY1303" fmla="*/ 1588772 h 4651144"/>
              <a:gd name="connsiteX1304" fmla="*/ 3666316 w 7802028"/>
              <a:gd name="connsiteY1304" fmla="*/ 1575087 h 4651144"/>
              <a:gd name="connsiteX1305" fmla="*/ 3700085 w 7802028"/>
              <a:gd name="connsiteY1305" fmla="*/ 1532786 h 4651144"/>
              <a:gd name="connsiteX1306" fmla="*/ 3710749 w 7802028"/>
              <a:gd name="connsiteY1306" fmla="*/ 1530831 h 4651144"/>
              <a:gd name="connsiteX1307" fmla="*/ 3748962 w 7802028"/>
              <a:gd name="connsiteY1307" fmla="*/ 1510747 h 4651144"/>
              <a:gd name="connsiteX1308" fmla="*/ 3752872 w 7802028"/>
              <a:gd name="connsiteY1308" fmla="*/ 1481243 h 4651144"/>
              <a:gd name="connsiteX1309" fmla="*/ 3760515 w 7802028"/>
              <a:gd name="connsiteY1309" fmla="*/ 1471112 h 4651144"/>
              <a:gd name="connsiteX1310" fmla="*/ 3799617 w 7802028"/>
              <a:gd name="connsiteY1310" fmla="*/ 1443563 h 4651144"/>
              <a:gd name="connsiteX1311" fmla="*/ 3810281 w 7802028"/>
              <a:gd name="connsiteY1311" fmla="*/ 1443563 h 4651144"/>
              <a:gd name="connsiteX1312" fmla="*/ 3816324 w 7802028"/>
              <a:gd name="connsiteY1312" fmla="*/ 1437164 h 4651144"/>
              <a:gd name="connsiteX1313" fmla="*/ 3835519 w 7802028"/>
              <a:gd name="connsiteY1313" fmla="*/ 1436098 h 4651144"/>
              <a:gd name="connsiteX1314" fmla="*/ 3852404 w 7802028"/>
              <a:gd name="connsiteY1314" fmla="*/ 1420457 h 4651144"/>
              <a:gd name="connsiteX1315" fmla="*/ 3847072 w 7802028"/>
              <a:gd name="connsiteY1315" fmla="*/ 1397352 h 4651144"/>
              <a:gd name="connsiteX1316" fmla="*/ 3831609 w 7802028"/>
              <a:gd name="connsiteY1316" fmla="*/ 1343143 h 4651144"/>
              <a:gd name="connsiteX1317" fmla="*/ 3880664 w 7802028"/>
              <a:gd name="connsiteY1317" fmla="*/ 1285379 h 4651144"/>
              <a:gd name="connsiteX1318" fmla="*/ 3880664 w 7802028"/>
              <a:gd name="connsiteY1318" fmla="*/ 1296398 h 4651144"/>
              <a:gd name="connsiteX1319" fmla="*/ 3876043 w 7802028"/>
              <a:gd name="connsiteY1319" fmla="*/ 1320215 h 4651144"/>
              <a:gd name="connsiteX1320" fmla="*/ 3890617 w 7802028"/>
              <a:gd name="connsiteY1320" fmla="*/ 1330346 h 4651144"/>
              <a:gd name="connsiteX1321" fmla="*/ 3890617 w 7802028"/>
              <a:gd name="connsiteY1321" fmla="*/ 1337633 h 4651144"/>
              <a:gd name="connsiteX1322" fmla="*/ 3881375 w 7802028"/>
              <a:gd name="connsiteY1322" fmla="*/ 1346875 h 4651144"/>
              <a:gd name="connsiteX1323" fmla="*/ 3864490 w 7802028"/>
              <a:gd name="connsiteY1323" fmla="*/ 1380822 h 4651144"/>
              <a:gd name="connsiteX1324" fmla="*/ 3872843 w 7802028"/>
              <a:gd name="connsiteY1324" fmla="*/ 1397174 h 4651144"/>
              <a:gd name="connsiteX1325" fmla="*/ 3872843 w 7802028"/>
              <a:gd name="connsiteY1325" fmla="*/ 1407305 h 4651144"/>
              <a:gd name="connsiteX1326" fmla="*/ 3891328 w 7802028"/>
              <a:gd name="connsiteY1326" fmla="*/ 1411037 h 4651144"/>
              <a:gd name="connsiteX1327" fmla="*/ 3896660 w 7802028"/>
              <a:gd name="connsiteY1327" fmla="*/ 1422057 h 4651144"/>
              <a:gd name="connsiteX1328" fmla="*/ 3949625 w 7802028"/>
              <a:gd name="connsiteY1328" fmla="*/ 1403572 h 4651144"/>
              <a:gd name="connsiteX1329" fmla="*/ 3945004 w 7802028"/>
              <a:gd name="connsiteY1329" fmla="*/ 1413703 h 4651144"/>
              <a:gd name="connsiteX1330" fmla="*/ 3957979 w 7802028"/>
              <a:gd name="connsiteY1330" fmla="*/ 1426500 h 4651144"/>
              <a:gd name="connsiteX1331" fmla="*/ 3970953 w 7802028"/>
              <a:gd name="connsiteY1331" fmla="*/ 1418324 h 4651144"/>
              <a:gd name="connsiteX1332" fmla="*/ 4005434 w 7802028"/>
              <a:gd name="connsiteY1332" fmla="*/ 1407127 h 4651144"/>
              <a:gd name="connsiteX1333" fmla="*/ 4033871 w 7802028"/>
              <a:gd name="connsiteY1333" fmla="*/ 1389709 h 4651144"/>
              <a:gd name="connsiteX1334" fmla="*/ 4059998 w 7802028"/>
              <a:gd name="connsiteY1334" fmla="*/ 1393442 h 4651144"/>
              <a:gd name="connsiteX1335" fmla="*/ 4056977 w 7802028"/>
              <a:gd name="connsiteY1335" fmla="*/ 1403572 h 4651144"/>
              <a:gd name="connsiteX1336" fmla="*/ 4084526 w 7802028"/>
              <a:gd name="connsiteY1336" fmla="*/ 1401440 h 4651144"/>
              <a:gd name="connsiteX1337" fmla="*/ 4110475 w 7802028"/>
              <a:gd name="connsiteY1337" fmla="*/ 1338344 h 4651144"/>
              <a:gd name="connsiteX1338" fmla="*/ 4141223 w 7802028"/>
              <a:gd name="connsiteY1338" fmla="*/ 1274004 h 4651144"/>
              <a:gd name="connsiteX1339" fmla="*/ 4171794 w 7802028"/>
              <a:gd name="connsiteY1339" fmla="*/ 1296931 h 4651144"/>
              <a:gd name="connsiteX1340" fmla="*/ 4162729 w 7802028"/>
              <a:gd name="connsiteY1340" fmla="*/ 1236857 h 4651144"/>
              <a:gd name="connsiteX1341" fmla="*/ 4206452 w 7802028"/>
              <a:gd name="connsiteY1341" fmla="*/ 1205043 h 4651144"/>
              <a:gd name="connsiteX1342" fmla="*/ 4244843 w 7802028"/>
              <a:gd name="connsiteY1342" fmla="*/ 1211441 h 4651144"/>
              <a:gd name="connsiteX1343" fmla="*/ 4286966 w 7802028"/>
              <a:gd name="connsiteY1343" fmla="*/ 1191179 h 4651144"/>
              <a:gd name="connsiteX1344" fmla="*/ 4267771 w 7802028"/>
              <a:gd name="connsiteY1344" fmla="*/ 1159009 h 4651144"/>
              <a:gd name="connsiteX1345" fmla="*/ 4210362 w 7802028"/>
              <a:gd name="connsiteY1345" fmla="*/ 1177494 h 4651144"/>
              <a:gd name="connsiteX1346" fmla="*/ 4164329 w 7802028"/>
              <a:gd name="connsiteY1346" fmla="*/ 1191357 h 4651144"/>
              <a:gd name="connsiteX1347" fmla="*/ 4147622 w 7802028"/>
              <a:gd name="connsiteY1347" fmla="*/ 1179271 h 4651144"/>
              <a:gd name="connsiteX1348" fmla="*/ 4114563 w 7802028"/>
              <a:gd name="connsiteY1348" fmla="*/ 1147279 h 4651144"/>
              <a:gd name="connsiteX1349" fmla="*/ 4125227 w 7802028"/>
              <a:gd name="connsiteY1349" fmla="*/ 1127017 h 4651144"/>
              <a:gd name="connsiteX1350" fmla="*/ 4110653 w 7802028"/>
              <a:gd name="connsiteY1350" fmla="*/ 1092003 h 4651144"/>
              <a:gd name="connsiteX1351" fmla="*/ 4110653 w 7802028"/>
              <a:gd name="connsiteY1351" fmla="*/ 1073697 h 4651144"/>
              <a:gd name="connsiteX1352" fmla="*/ 4179614 w 7802028"/>
              <a:gd name="connsiteY1352" fmla="*/ 1009356 h 4651144"/>
              <a:gd name="connsiteX1353" fmla="*/ 4208585 w 7802028"/>
              <a:gd name="connsiteY1353" fmla="*/ 981808 h 4651144"/>
              <a:gd name="connsiteX1354" fmla="*/ 4164151 w 7802028"/>
              <a:gd name="connsiteY1354" fmla="*/ 954259 h 4651144"/>
              <a:gd name="connsiteX1355" fmla="*/ 4118296 w 7802028"/>
              <a:gd name="connsiteY1355" fmla="*/ 991050 h 4651144"/>
              <a:gd name="connsiteX1356" fmla="*/ 4118296 w 7802028"/>
              <a:gd name="connsiteY1356" fmla="*/ 1012200 h 4651144"/>
              <a:gd name="connsiteX1357" fmla="*/ 4066930 w 7802028"/>
              <a:gd name="connsiteY1357" fmla="*/ 1062677 h 4651144"/>
              <a:gd name="connsiteX1358" fmla="*/ 4032450 w 7802028"/>
              <a:gd name="connsiteY1358" fmla="*/ 1092003 h 4651144"/>
              <a:gd name="connsiteX1359" fmla="*/ 4022496 w 7802028"/>
              <a:gd name="connsiteY1359" fmla="*/ 1128794 h 4651144"/>
              <a:gd name="connsiteX1360" fmla="*/ 4022496 w 7802028"/>
              <a:gd name="connsiteY1360" fmla="*/ 1147279 h 4651144"/>
              <a:gd name="connsiteX1361" fmla="*/ 4028539 w 7802028"/>
              <a:gd name="connsiteY1361" fmla="*/ 1163808 h 4651144"/>
              <a:gd name="connsiteX1362" fmla="*/ 4063020 w 7802028"/>
              <a:gd name="connsiteY1362" fmla="*/ 1200599 h 4651144"/>
              <a:gd name="connsiteX1363" fmla="*/ 4032450 w 7802028"/>
              <a:gd name="connsiteY1363" fmla="*/ 1237390 h 4651144"/>
              <a:gd name="connsiteX1364" fmla="*/ 4010944 w 7802028"/>
              <a:gd name="connsiteY1364" fmla="*/ 1283246 h 4651144"/>
              <a:gd name="connsiteX1365" fmla="*/ 4022496 w 7802028"/>
              <a:gd name="connsiteY1365" fmla="*/ 1298887 h 4651144"/>
              <a:gd name="connsiteX1366" fmla="*/ 3999569 w 7802028"/>
              <a:gd name="connsiteY1366" fmla="*/ 1342965 h 4651144"/>
              <a:gd name="connsiteX1367" fmla="*/ 3978951 w 7802028"/>
              <a:gd name="connsiteY1367" fmla="*/ 1342965 h 4651144"/>
              <a:gd name="connsiteX1368" fmla="*/ 3941982 w 7802028"/>
              <a:gd name="connsiteY1368" fmla="*/ 1372469 h 4651144"/>
              <a:gd name="connsiteX1369" fmla="*/ 3925098 w 7802028"/>
              <a:gd name="connsiteY1369" fmla="*/ 1329457 h 4651144"/>
              <a:gd name="connsiteX1370" fmla="*/ 3926519 w 7802028"/>
              <a:gd name="connsiteY1370" fmla="*/ 1320215 h 4651144"/>
              <a:gd name="connsiteX1371" fmla="*/ 3909635 w 7802028"/>
              <a:gd name="connsiteY1371" fmla="*/ 1271515 h 4651144"/>
              <a:gd name="connsiteX1372" fmla="*/ 3894349 w 7802028"/>
              <a:gd name="connsiteY1372" fmla="*/ 1237568 h 4651144"/>
              <a:gd name="connsiteX1373" fmla="*/ 3898082 w 7802028"/>
              <a:gd name="connsiteY1373" fmla="*/ 1224416 h 4651144"/>
              <a:gd name="connsiteX1374" fmla="*/ 3882797 w 7802028"/>
              <a:gd name="connsiteY1374" fmla="*/ 1202554 h 4651144"/>
              <a:gd name="connsiteX1375" fmla="*/ 3809925 w 7802028"/>
              <a:gd name="connsiteY1375" fmla="*/ 1265117 h 4651144"/>
              <a:gd name="connsiteX1376" fmla="*/ 3775445 w 7802028"/>
              <a:gd name="connsiteY1376" fmla="*/ 1239345 h 4651144"/>
              <a:gd name="connsiteX1377" fmla="*/ 3788597 w 7802028"/>
              <a:gd name="connsiteY1377" fmla="*/ 1225482 h 4651144"/>
              <a:gd name="connsiteX1378" fmla="*/ 3788597 w 7802028"/>
              <a:gd name="connsiteY1378" fmla="*/ 1211796 h 4651144"/>
              <a:gd name="connsiteX1379" fmla="*/ 3768513 w 7802028"/>
              <a:gd name="connsiteY1379" fmla="*/ 1216418 h 4651144"/>
              <a:gd name="connsiteX1380" fmla="*/ 3780777 w 7802028"/>
              <a:gd name="connsiteY1380" fmla="*/ 1192601 h 4651144"/>
              <a:gd name="connsiteX1381" fmla="*/ 3767802 w 7802028"/>
              <a:gd name="connsiteY1381" fmla="*/ 1127372 h 4651144"/>
              <a:gd name="connsiteX1382" fmla="*/ 3784509 w 7802028"/>
              <a:gd name="connsiteY1382" fmla="*/ 1106222 h 4651144"/>
              <a:gd name="connsiteX1383" fmla="*/ 3818990 w 7802028"/>
              <a:gd name="connsiteY1383" fmla="*/ 1074052 h 4651144"/>
              <a:gd name="connsiteX1384" fmla="*/ 3863424 w 7802028"/>
              <a:gd name="connsiteY1384" fmla="*/ 1051124 h 4651144"/>
              <a:gd name="connsiteX1385" fmla="*/ 3844939 w 7802028"/>
              <a:gd name="connsiteY1385" fmla="*/ 1044726 h 4651144"/>
              <a:gd name="connsiteX1386" fmla="*/ 3914789 w 7802028"/>
              <a:gd name="connsiteY1386" fmla="*/ 980386 h 4651144"/>
              <a:gd name="connsiteX1387" fmla="*/ 3928652 w 7802028"/>
              <a:gd name="connsiteY1387" fmla="*/ 943595 h 4651144"/>
              <a:gd name="connsiteX1388" fmla="*/ 3936295 w 7802028"/>
              <a:gd name="connsiteY1388" fmla="*/ 922444 h 4651144"/>
              <a:gd name="connsiteX1389" fmla="*/ 3972375 w 7802028"/>
              <a:gd name="connsiteY1389" fmla="*/ 883876 h 4651144"/>
              <a:gd name="connsiteX1390" fmla="*/ 4013787 w 7802028"/>
              <a:gd name="connsiteY1390" fmla="*/ 825934 h 4651144"/>
              <a:gd name="connsiteX1391" fmla="*/ 3968465 w 7802028"/>
              <a:gd name="connsiteY1391" fmla="*/ 842463 h 4651144"/>
              <a:gd name="connsiteX1392" fmla="*/ 3983928 w 7802028"/>
              <a:gd name="connsiteY1392" fmla="*/ 829666 h 4651144"/>
              <a:gd name="connsiteX1393" fmla="*/ 3972375 w 7802028"/>
              <a:gd name="connsiteY1393" fmla="*/ 826823 h 4651144"/>
              <a:gd name="connsiteX1394" fmla="*/ 3983928 w 7802028"/>
              <a:gd name="connsiteY1394" fmla="*/ 812248 h 4651144"/>
              <a:gd name="connsiteX1395" fmla="*/ 3990149 w 7802028"/>
              <a:gd name="connsiteY1395" fmla="*/ 814914 h 4651144"/>
              <a:gd name="connsiteX1396" fmla="*/ 3997080 w 7802028"/>
              <a:gd name="connsiteY1396" fmla="*/ 803006 h 4651144"/>
              <a:gd name="connsiteX1397" fmla="*/ 3999391 w 7802028"/>
              <a:gd name="connsiteY1397" fmla="*/ 819536 h 4651144"/>
              <a:gd name="connsiteX1398" fmla="*/ 4024629 w 7802028"/>
              <a:gd name="connsiteY1398" fmla="*/ 828778 h 4651144"/>
              <a:gd name="connsiteX1399" fmla="*/ 4038492 w 7802028"/>
              <a:gd name="connsiteY1399" fmla="*/ 805850 h 4651144"/>
              <a:gd name="connsiteX1400" fmla="*/ 4026229 w 7802028"/>
              <a:gd name="connsiteY1400" fmla="*/ 804073 h 4651144"/>
              <a:gd name="connsiteX1401" fmla="*/ 4043825 w 7802028"/>
              <a:gd name="connsiteY1401" fmla="*/ 789321 h 4651144"/>
              <a:gd name="connsiteX1402" fmla="*/ 4059110 w 7802028"/>
              <a:gd name="connsiteY1402" fmla="*/ 787543 h 4651144"/>
              <a:gd name="connsiteX1403" fmla="*/ 4053067 w 7802028"/>
              <a:gd name="connsiteY1403" fmla="*/ 780256 h 4651144"/>
              <a:gd name="connsiteX1404" fmla="*/ 4085948 w 7802028"/>
              <a:gd name="connsiteY1404" fmla="*/ 769237 h 4651144"/>
              <a:gd name="connsiteX1405" fmla="*/ 4085948 w 7802028"/>
              <a:gd name="connsiteY1405" fmla="*/ 780256 h 4651144"/>
              <a:gd name="connsiteX1406" fmla="*/ 4114385 w 7802028"/>
              <a:gd name="connsiteY1406" fmla="*/ 755551 h 4651144"/>
              <a:gd name="connsiteX1407" fmla="*/ 4114385 w 7802028"/>
              <a:gd name="connsiteY1407" fmla="*/ 771192 h 4651144"/>
              <a:gd name="connsiteX1408" fmla="*/ 4151176 w 7802028"/>
              <a:gd name="connsiteY1408" fmla="*/ 745420 h 4651144"/>
              <a:gd name="connsiteX1409" fmla="*/ 4139624 w 7802028"/>
              <a:gd name="connsiteY1409" fmla="*/ 734401 h 4651144"/>
              <a:gd name="connsiteX1410" fmla="*/ 4155620 w 7802028"/>
              <a:gd name="connsiteY1410" fmla="*/ 720715 h 4651144"/>
              <a:gd name="connsiteX1411" fmla="*/ 4171794 w 7802028"/>
              <a:gd name="connsiteY1411" fmla="*/ 734401 h 4651144"/>
              <a:gd name="connsiteX1412" fmla="*/ 4212495 w 7802028"/>
              <a:gd name="connsiteY1412" fmla="*/ 723381 h 4651144"/>
              <a:gd name="connsiteX1413" fmla="*/ 4196321 w 7802028"/>
              <a:gd name="connsiteY1413" fmla="*/ 752707 h 4651144"/>
              <a:gd name="connsiteX1414" fmla="*/ 4229202 w 7802028"/>
              <a:gd name="connsiteY1414" fmla="*/ 725158 h 4651144"/>
              <a:gd name="connsiteX1415" fmla="*/ 4233112 w 7802028"/>
              <a:gd name="connsiteY1415" fmla="*/ 741688 h 4651144"/>
              <a:gd name="connsiteX1416" fmla="*/ 4262261 w 7802028"/>
              <a:gd name="connsiteY1416" fmla="*/ 715916 h 4651144"/>
              <a:gd name="connsiteX1417" fmla="*/ 4269904 w 7802028"/>
              <a:gd name="connsiteY1417" fmla="*/ 737067 h 4651144"/>
              <a:gd name="connsiteX1418" fmla="*/ 4281456 w 7802028"/>
              <a:gd name="connsiteY1418" fmla="*/ 723203 h 4651144"/>
              <a:gd name="connsiteX1419" fmla="*/ 4308294 w 7802028"/>
              <a:gd name="connsiteY1419" fmla="*/ 737955 h 4651144"/>
              <a:gd name="connsiteX1420" fmla="*/ 4277724 w 7802028"/>
              <a:gd name="connsiteY1420" fmla="*/ 759994 h 4651144"/>
              <a:gd name="connsiteX1421" fmla="*/ 4290698 w 7802028"/>
              <a:gd name="connsiteY1421" fmla="*/ 773680 h 4651144"/>
              <a:gd name="connsiteX1422" fmla="*/ 4316114 w 7802028"/>
              <a:gd name="connsiteY1422" fmla="*/ 777412 h 4651144"/>
              <a:gd name="connsiteX1423" fmla="*/ 4336732 w 7802028"/>
              <a:gd name="connsiteY1423" fmla="*/ 778301 h 4651144"/>
              <a:gd name="connsiteX1424" fmla="*/ 4482474 w 7802028"/>
              <a:gd name="connsiteY1424" fmla="*/ 842641 h 4651144"/>
              <a:gd name="connsiteX1425" fmla="*/ 4484785 w 7802028"/>
              <a:gd name="connsiteY1425" fmla="*/ 943239 h 4651144"/>
              <a:gd name="connsiteX1426" fmla="*/ 4401783 w 7802028"/>
              <a:gd name="connsiteY1426" fmla="*/ 934352 h 4651144"/>
              <a:gd name="connsiteX1427" fmla="*/ 4455459 w 7802028"/>
              <a:gd name="connsiteY1427" fmla="*/ 1021798 h 4651144"/>
              <a:gd name="connsiteX1428" fmla="*/ 4455459 w 7802028"/>
              <a:gd name="connsiteY1428" fmla="*/ 985007 h 4651144"/>
              <a:gd name="connsiteX1429" fmla="*/ 4555168 w 7802028"/>
              <a:gd name="connsiteY1429" fmla="*/ 934352 h 4651144"/>
              <a:gd name="connsiteX1430" fmla="*/ 4616486 w 7802028"/>
              <a:gd name="connsiteY1430" fmla="*/ 915868 h 4651144"/>
              <a:gd name="connsiteX1431" fmla="*/ 4604934 w 7802028"/>
              <a:gd name="connsiteY1431" fmla="*/ 888319 h 4651144"/>
              <a:gd name="connsiteX1432" fmla="*/ 4643324 w 7802028"/>
              <a:gd name="connsiteY1432" fmla="*/ 883698 h 4651144"/>
              <a:gd name="connsiteX1433" fmla="*/ 4662520 w 7802028"/>
              <a:gd name="connsiteY1433" fmla="*/ 902182 h 4651144"/>
              <a:gd name="connsiteX1434" fmla="*/ 4823370 w 7802028"/>
              <a:gd name="connsiteY1434" fmla="*/ 833221 h 4651144"/>
              <a:gd name="connsiteX1435" fmla="*/ 4930722 w 7802028"/>
              <a:gd name="connsiteY1435" fmla="*/ 814914 h 4651144"/>
              <a:gd name="connsiteX1436" fmla="*/ 4973022 w 7802028"/>
              <a:gd name="connsiteY1436" fmla="*/ 801229 h 4651144"/>
              <a:gd name="connsiteX1437" fmla="*/ 5044472 w 7802028"/>
              <a:gd name="connsiteY1437" fmla="*/ 784700 h 4651144"/>
              <a:gd name="connsiteX1438" fmla="*/ 5141693 w 7802028"/>
              <a:gd name="connsiteY1438" fmla="*/ 805672 h 4651144"/>
              <a:gd name="connsiteX1439" fmla="*/ 5107035 w 7802028"/>
              <a:gd name="connsiteY1439" fmla="*/ 713783 h 4651144"/>
              <a:gd name="connsiteX1440" fmla="*/ 5202834 w 7802028"/>
              <a:gd name="connsiteY1440" fmla="*/ 621894 h 4651144"/>
              <a:gd name="connsiteX1441" fmla="*/ 5225762 w 7802028"/>
              <a:gd name="connsiteY1441" fmla="*/ 681613 h 4651144"/>
              <a:gd name="connsiteX1442" fmla="*/ 5266463 w 7802028"/>
              <a:gd name="connsiteY1442" fmla="*/ 848862 h 4651144"/>
              <a:gd name="connsiteX1443" fmla="*/ 5260242 w 7802028"/>
              <a:gd name="connsiteY1443" fmla="*/ 759639 h 4651144"/>
              <a:gd name="connsiteX1444" fmla="*/ 5244957 w 7802028"/>
              <a:gd name="connsiteY1444" fmla="*/ 676814 h 4651144"/>
              <a:gd name="connsiteX1445" fmla="*/ 5284770 w 7802028"/>
              <a:gd name="connsiteY1445" fmla="*/ 621717 h 4651144"/>
              <a:gd name="connsiteX1446" fmla="*/ 5336846 w 7802028"/>
              <a:gd name="connsiteY1446" fmla="*/ 649266 h 4651144"/>
              <a:gd name="connsiteX1447" fmla="*/ 5413450 w 7802028"/>
              <a:gd name="connsiteY1447" fmla="*/ 649266 h 4651144"/>
              <a:gd name="connsiteX1448" fmla="*/ 5402075 w 7802028"/>
              <a:gd name="connsiteY1448" fmla="*/ 612474 h 4651144"/>
              <a:gd name="connsiteX1449" fmla="*/ 5522401 w 7802028"/>
              <a:gd name="connsiteY1449" fmla="*/ 571062 h 4651144"/>
              <a:gd name="connsiteX1450" fmla="*/ 5555460 w 7802028"/>
              <a:gd name="connsiteY1450" fmla="*/ 520585 h 4651144"/>
              <a:gd name="connsiteX1451" fmla="*/ 5744748 w 7802028"/>
              <a:gd name="connsiteY1451" fmla="*/ 442382 h 4651144"/>
              <a:gd name="connsiteX1452" fmla="*/ 5850500 w 7802028"/>
              <a:gd name="connsiteY1452" fmla="*/ 424075 h 4651144"/>
              <a:gd name="connsiteX1453" fmla="*/ 5927281 w 7802028"/>
              <a:gd name="connsiteY1453" fmla="*/ 368978 h 4651144"/>
              <a:gd name="connsiteX1454" fmla="*/ 5984690 w 7802028"/>
              <a:gd name="connsiteY1454" fmla="*/ 419454 h 4651144"/>
              <a:gd name="connsiteX1455" fmla="*/ 6065204 w 7802028"/>
              <a:gd name="connsiteY1455" fmla="*/ 419454 h 4651144"/>
              <a:gd name="connsiteX1456" fmla="*/ 5999975 w 7802028"/>
              <a:gd name="connsiteY1456" fmla="*/ 584926 h 4651144"/>
              <a:gd name="connsiteX1457" fmla="*/ 6078178 w 7802028"/>
              <a:gd name="connsiteY1457" fmla="*/ 548134 h 4651144"/>
              <a:gd name="connsiteX1458" fmla="*/ 6253070 w 7802028"/>
              <a:gd name="connsiteY1458" fmla="*/ 607853 h 4651144"/>
              <a:gd name="connsiteX1459" fmla="*/ 6337316 w 7802028"/>
              <a:gd name="connsiteY1459" fmla="*/ 607853 h 4651144"/>
              <a:gd name="connsiteX1460" fmla="*/ 6368064 w 7802028"/>
              <a:gd name="connsiteY1460" fmla="*/ 571240 h 4651144"/>
              <a:gd name="connsiteX1461" fmla="*/ 6463863 w 7802028"/>
              <a:gd name="connsiteY1461" fmla="*/ 640201 h 4651144"/>
              <a:gd name="connsiteX1462" fmla="*/ 6509719 w 7802028"/>
              <a:gd name="connsiteY1462" fmla="*/ 713606 h 4651144"/>
              <a:gd name="connsiteX1463" fmla="*/ 6528914 w 7802028"/>
              <a:gd name="connsiteY1463" fmla="*/ 672193 h 4651144"/>
              <a:gd name="connsiteX1464" fmla="*/ 6578680 w 7802028"/>
              <a:gd name="connsiteY1464" fmla="*/ 695121 h 4651144"/>
              <a:gd name="connsiteX1465" fmla="*/ 6701317 w 7802028"/>
              <a:gd name="connsiteY1465" fmla="*/ 695121 h 4651144"/>
              <a:gd name="connsiteX1466" fmla="*/ 6774188 w 7802028"/>
              <a:gd name="connsiteY1466" fmla="*/ 621717 h 4651144"/>
              <a:gd name="connsiteX1467" fmla="*/ 6931306 w 7802028"/>
              <a:gd name="connsiteY1467" fmla="*/ 653887 h 4651144"/>
              <a:gd name="connsiteX1468" fmla="*/ 6969697 w 7802028"/>
              <a:gd name="connsiteY1468" fmla="*/ 699920 h 4651144"/>
              <a:gd name="connsiteX1469" fmla="*/ 7057853 w 7802028"/>
              <a:gd name="connsiteY1469" fmla="*/ 704541 h 4651144"/>
              <a:gd name="connsiteX1470" fmla="*/ 7146009 w 7802028"/>
              <a:gd name="connsiteY1470" fmla="*/ 768881 h 4651144"/>
              <a:gd name="connsiteX1471" fmla="*/ 7322323 w 7802028"/>
              <a:gd name="connsiteY1471" fmla="*/ 773324 h 4651144"/>
              <a:gd name="connsiteX1472" fmla="*/ 7372266 w 7802028"/>
              <a:gd name="connsiteY1472" fmla="*/ 773324 h 4651144"/>
              <a:gd name="connsiteX1473" fmla="*/ 7410657 w 7802028"/>
              <a:gd name="connsiteY1473" fmla="*/ 755018 h 4651144"/>
              <a:gd name="connsiteX1474" fmla="*/ 7640646 w 7802028"/>
              <a:gd name="connsiteY1474" fmla="*/ 842286 h 4651144"/>
              <a:gd name="connsiteX1475" fmla="*/ 7802029 w 7802028"/>
              <a:gd name="connsiteY1475" fmla="*/ 942350 h 4651144"/>
              <a:gd name="connsiteX1476" fmla="*/ 4414935 w 7802028"/>
              <a:gd name="connsiteY1476" fmla="*/ 2192004 h 4651144"/>
              <a:gd name="connsiteX1477" fmla="*/ 4414580 w 7802028"/>
              <a:gd name="connsiteY1477" fmla="*/ 2190938 h 4651144"/>
              <a:gd name="connsiteX1478" fmla="*/ 4414935 w 7802028"/>
              <a:gd name="connsiteY1478" fmla="*/ 2193071 h 4651144"/>
              <a:gd name="connsiteX1479" fmla="*/ 4414935 w 7802028"/>
              <a:gd name="connsiteY1479" fmla="*/ 2192004 h 4651144"/>
              <a:gd name="connsiteX1480" fmla="*/ 4708553 w 7802028"/>
              <a:gd name="connsiteY1480" fmla="*/ 1915449 h 4651144"/>
              <a:gd name="connsiteX1481" fmla="*/ 4718684 w 7802028"/>
              <a:gd name="connsiteY1481" fmla="*/ 1928957 h 4651144"/>
              <a:gd name="connsiteX1482" fmla="*/ 4722594 w 7802028"/>
              <a:gd name="connsiteY1482" fmla="*/ 1958283 h 4651144"/>
              <a:gd name="connsiteX1483" fmla="*/ 4744811 w 7802028"/>
              <a:gd name="connsiteY1483" fmla="*/ 1964681 h 4651144"/>
              <a:gd name="connsiteX1484" fmla="*/ 4757786 w 7802028"/>
              <a:gd name="connsiteY1484" fmla="*/ 1981211 h 4651144"/>
              <a:gd name="connsiteX1485" fmla="*/ 4792977 w 7802028"/>
              <a:gd name="connsiteY1485" fmla="*/ 1986721 h 4651144"/>
              <a:gd name="connsiteX1486" fmla="*/ 4829058 w 7802028"/>
              <a:gd name="connsiteY1486" fmla="*/ 1981211 h 4651144"/>
              <a:gd name="connsiteX1487" fmla="*/ 4829058 w 7802028"/>
              <a:gd name="connsiteY1487" fmla="*/ 1964859 h 4651144"/>
              <a:gd name="connsiteX1488" fmla="*/ 4821415 w 7802028"/>
              <a:gd name="connsiteY1488" fmla="*/ 1945486 h 4651144"/>
              <a:gd name="connsiteX1489" fmla="*/ 4826747 w 7802028"/>
              <a:gd name="connsiteY1489" fmla="*/ 1924336 h 4651144"/>
              <a:gd name="connsiteX1490" fmla="*/ 4799909 w 7802028"/>
              <a:gd name="connsiteY1490" fmla="*/ 1885767 h 4651144"/>
              <a:gd name="connsiteX1491" fmla="*/ 4815372 w 7802028"/>
              <a:gd name="connsiteY1491" fmla="*/ 1862839 h 4651144"/>
              <a:gd name="connsiteX1492" fmla="*/ 4838300 w 7802028"/>
              <a:gd name="connsiteY1492" fmla="*/ 1862839 h 4651144"/>
              <a:gd name="connsiteX1493" fmla="*/ 4825325 w 7802028"/>
              <a:gd name="connsiteY1493" fmla="*/ 1827826 h 4651144"/>
              <a:gd name="connsiteX1494" fmla="*/ 4799198 w 7802028"/>
              <a:gd name="connsiteY1494" fmla="*/ 1841689 h 4651144"/>
              <a:gd name="connsiteX1495" fmla="*/ 4764007 w 7802028"/>
              <a:gd name="connsiteY1495" fmla="*/ 1763486 h 4651144"/>
              <a:gd name="connsiteX1496" fmla="*/ 4746410 w 7802028"/>
              <a:gd name="connsiteY1496" fmla="*/ 1735937 h 4651144"/>
              <a:gd name="connsiteX1497" fmla="*/ 4800087 w 7802028"/>
              <a:gd name="connsiteY1497" fmla="*/ 1713009 h 4651144"/>
              <a:gd name="connsiteX1498" fmla="*/ 4840788 w 7802028"/>
              <a:gd name="connsiteY1498" fmla="*/ 1712120 h 4651144"/>
              <a:gd name="connsiteX1499" fmla="*/ 4777159 w 7802028"/>
              <a:gd name="connsiteY1499" fmla="*/ 1660577 h 4651144"/>
              <a:gd name="connsiteX1500" fmla="*/ 4719750 w 7802028"/>
              <a:gd name="connsiteY1500" fmla="*/ 1676218 h 4651144"/>
              <a:gd name="connsiteX1501" fmla="*/ 4690602 w 7802028"/>
              <a:gd name="connsiteY1501" fmla="*/ 1690081 h 4651144"/>
              <a:gd name="connsiteX1502" fmla="*/ 4672117 w 7802028"/>
              <a:gd name="connsiteY1502" fmla="*/ 1734159 h 4651144"/>
              <a:gd name="connsiteX1503" fmla="*/ 4689002 w 7802028"/>
              <a:gd name="connsiteY1503" fmla="*/ 1770951 h 4651144"/>
              <a:gd name="connsiteX1504" fmla="*/ 4741079 w 7802028"/>
              <a:gd name="connsiteY1504" fmla="*/ 1871193 h 4651144"/>
              <a:gd name="connsiteX1505" fmla="*/ 4719573 w 7802028"/>
              <a:gd name="connsiteY1505" fmla="*/ 1915271 h 4651144"/>
              <a:gd name="connsiteX1506" fmla="*/ 4708553 w 7802028"/>
              <a:gd name="connsiteY1506" fmla="*/ 1915449 h 4651144"/>
              <a:gd name="connsiteX1507" fmla="*/ 5808554 w 7802028"/>
              <a:gd name="connsiteY1507" fmla="*/ 2719699 h 4651144"/>
              <a:gd name="connsiteX1508" fmla="*/ 5805355 w 7802028"/>
              <a:gd name="connsiteY1508" fmla="*/ 2728586 h 4651144"/>
              <a:gd name="connsiteX1509" fmla="*/ 5805355 w 7802028"/>
              <a:gd name="connsiteY1509" fmla="*/ 2728586 h 4651144"/>
              <a:gd name="connsiteX1510" fmla="*/ 5808554 w 7802028"/>
              <a:gd name="connsiteY1510" fmla="*/ 2719699 h 4651144"/>
              <a:gd name="connsiteX1511" fmla="*/ 5820640 w 7802028"/>
              <a:gd name="connsiteY1511" fmla="*/ 2685219 h 4651144"/>
              <a:gd name="connsiteX1512" fmla="*/ 5810687 w 7802028"/>
              <a:gd name="connsiteY1512" fmla="*/ 2713479 h 4651144"/>
              <a:gd name="connsiteX1513" fmla="*/ 5820640 w 7802028"/>
              <a:gd name="connsiteY1513" fmla="*/ 2685219 h 4651144"/>
              <a:gd name="connsiteX1514" fmla="*/ 5826683 w 7802028"/>
              <a:gd name="connsiteY1514" fmla="*/ 2675088 h 4651144"/>
              <a:gd name="connsiteX1515" fmla="*/ 5822418 w 7802028"/>
              <a:gd name="connsiteY1515" fmla="*/ 2653404 h 4651144"/>
              <a:gd name="connsiteX1516" fmla="*/ 5826683 w 7802028"/>
              <a:gd name="connsiteY1516" fmla="*/ 2675088 h 4651144"/>
              <a:gd name="connsiteX1517" fmla="*/ 5824550 w 7802028"/>
              <a:gd name="connsiteY1517" fmla="*/ 2679887 h 4651144"/>
              <a:gd name="connsiteX1518" fmla="*/ 5826683 w 7802028"/>
              <a:gd name="connsiteY1518" fmla="*/ 2675088 h 4651144"/>
              <a:gd name="connsiteX1519" fmla="*/ 7558888 w 7802028"/>
              <a:gd name="connsiteY1519" fmla="*/ 719115 h 4651144"/>
              <a:gd name="connsiteX1520" fmla="*/ 7627849 w 7802028"/>
              <a:gd name="connsiteY1520" fmla="*/ 702586 h 4651144"/>
              <a:gd name="connsiteX1521" fmla="*/ 7587326 w 7802028"/>
              <a:gd name="connsiteY1521" fmla="*/ 679658 h 4651144"/>
              <a:gd name="connsiteX1522" fmla="*/ 7551245 w 7802028"/>
              <a:gd name="connsiteY1522" fmla="*/ 709873 h 4651144"/>
              <a:gd name="connsiteX1523" fmla="*/ 7558888 w 7802028"/>
              <a:gd name="connsiteY1523" fmla="*/ 719115 h 4651144"/>
              <a:gd name="connsiteX1524" fmla="*/ 7341873 w 7802028"/>
              <a:gd name="connsiteY1524" fmla="*/ 775991 h 4651144"/>
              <a:gd name="connsiteX1525" fmla="*/ 7349516 w 7802028"/>
              <a:gd name="connsiteY1525" fmla="*/ 766926 h 4651144"/>
              <a:gd name="connsiteX1526" fmla="*/ 7344184 w 7802028"/>
              <a:gd name="connsiteY1526" fmla="*/ 755906 h 4651144"/>
              <a:gd name="connsiteX1527" fmla="*/ 7318768 w 7802028"/>
              <a:gd name="connsiteY1527" fmla="*/ 755906 h 4651144"/>
              <a:gd name="connsiteX1528" fmla="*/ 7341873 w 7802028"/>
              <a:gd name="connsiteY1528" fmla="*/ 775991 h 4651144"/>
              <a:gd name="connsiteX1529" fmla="*/ 6611916 w 7802028"/>
              <a:gd name="connsiteY1529" fmla="*/ 484861 h 4651144"/>
              <a:gd name="connsiteX1530" fmla="*/ 6619381 w 7802028"/>
              <a:gd name="connsiteY1530" fmla="*/ 472775 h 4651144"/>
              <a:gd name="connsiteX1531" fmla="*/ 6619559 w 7802028"/>
              <a:gd name="connsiteY1531" fmla="*/ 472953 h 4651144"/>
              <a:gd name="connsiteX1532" fmla="*/ 6619381 w 7802028"/>
              <a:gd name="connsiteY1532" fmla="*/ 472597 h 4651144"/>
              <a:gd name="connsiteX1533" fmla="*/ 6619559 w 7802028"/>
              <a:gd name="connsiteY1533" fmla="*/ 471175 h 4651144"/>
              <a:gd name="connsiteX1534" fmla="*/ 6617959 w 7802028"/>
              <a:gd name="connsiteY1534" fmla="*/ 471175 h 4651144"/>
              <a:gd name="connsiteX1535" fmla="*/ 6611916 w 7802028"/>
              <a:gd name="connsiteY1535" fmla="*/ 463710 h 4651144"/>
              <a:gd name="connsiteX1536" fmla="*/ 6605696 w 7802028"/>
              <a:gd name="connsiteY1536" fmla="*/ 477574 h 4651144"/>
              <a:gd name="connsiteX1537" fmla="*/ 6611916 w 7802028"/>
              <a:gd name="connsiteY1537" fmla="*/ 484861 h 4651144"/>
              <a:gd name="connsiteX1538" fmla="*/ 6107505 w 7802028"/>
              <a:gd name="connsiteY1538" fmla="*/ 530716 h 4651144"/>
              <a:gd name="connsiteX1539" fmla="*/ 6090620 w 7802028"/>
              <a:gd name="connsiteY1539" fmla="*/ 544402 h 4651144"/>
              <a:gd name="connsiteX1540" fmla="*/ 6107505 w 7802028"/>
              <a:gd name="connsiteY1540" fmla="*/ 555422 h 4651144"/>
              <a:gd name="connsiteX1541" fmla="*/ 6123501 w 7802028"/>
              <a:gd name="connsiteY1541" fmla="*/ 549912 h 4651144"/>
              <a:gd name="connsiteX1542" fmla="*/ 6125100 w 7802028"/>
              <a:gd name="connsiteY1542" fmla="*/ 544402 h 4651144"/>
              <a:gd name="connsiteX1543" fmla="*/ 6107505 w 7802028"/>
              <a:gd name="connsiteY1543" fmla="*/ 530716 h 4651144"/>
              <a:gd name="connsiteX1544" fmla="*/ 6125100 w 7802028"/>
              <a:gd name="connsiteY1544" fmla="*/ 549023 h 4651144"/>
              <a:gd name="connsiteX1545" fmla="*/ 6123501 w 7802028"/>
              <a:gd name="connsiteY1545" fmla="*/ 549912 h 4651144"/>
              <a:gd name="connsiteX1546" fmla="*/ 6119057 w 7802028"/>
              <a:gd name="connsiteY1546" fmla="*/ 555422 h 4651144"/>
              <a:gd name="connsiteX1547" fmla="*/ 6125100 w 7802028"/>
              <a:gd name="connsiteY1547" fmla="*/ 549023 h 4651144"/>
              <a:gd name="connsiteX1548" fmla="*/ 5819930 w 7802028"/>
              <a:gd name="connsiteY1548" fmla="*/ 339651 h 4651144"/>
              <a:gd name="connsiteX1549" fmla="*/ 5831482 w 7802028"/>
              <a:gd name="connsiteY1549" fmla="*/ 353337 h 4651144"/>
              <a:gd name="connsiteX1550" fmla="*/ 5872184 w 7802028"/>
              <a:gd name="connsiteY1550" fmla="*/ 339651 h 4651144"/>
              <a:gd name="connsiteX1551" fmla="*/ 5899021 w 7802028"/>
              <a:gd name="connsiteY1551" fmla="*/ 335030 h 4651144"/>
              <a:gd name="connsiteX1552" fmla="*/ 5952698 w 7802028"/>
              <a:gd name="connsiteY1552" fmla="*/ 312102 h 4651144"/>
              <a:gd name="connsiteX1553" fmla="*/ 5910574 w 7802028"/>
              <a:gd name="connsiteY1553" fmla="*/ 275489 h 4651144"/>
              <a:gd name="connsiteX1554" fmla="*/ 5896711 w 7802028"/>
              <a:gd name="connsiteY1554" fmla="*/ 284731 h 4651144"/>
              <a:gd name="connsiteX1555" fmla="*/ 5899021 w 7802028"/>
              <a:gd name="connsiteY1555" fmla="*/ 264470 h 4651144"/>
              <a:gd name="connsiteX1556" fmla="*/ 5889068 w 7802028"/>
              <a:gd name="connsiteY1556" fmla="*/ 264470 h 4651144"/>
              <a:gd name="connsiteX1557" fmla="*/ 5833970 w 7802028"/>
              <a:gd name="connsiteY1557" fmla="*/ 319567 h 4651144"/>
              <a:gd name="connsiteX1558" fmla="*/ 5819930 w 7802028"/>
              <a:gd name="connsiteY1558" fmla="*/ 339651 h 4651144"/>
              <a:gd name="connsiteX1559" fmla="*/ 5634374 w 7802028"/>
              <a:gd name="connsiteY1559" fmla="*/ 229278 h 4651144"/>
              <a:gd name="connsiteX1560" fmla="*/ 5649659 w 7802028"/>
              <a:gd name="connsiteY1560" fmla="*/ 252206 h 4651144"/>
              <a:gd name="connsiteX1561" fmla="*/ 5685740 w 7802028"/>
              <a:gd name="connsiteY1561" fmla="*/ 233899 h 4651144"/>
              <a:gd name="connsiteX1562" fmla="*/ 5655169 w 7802028"/>
              <a:gd name="connsiteY1562" fmla="*/ 220036 h 4651144"/>
              <a:gd name="connsiteX1563" fmla="*/ 5634374 w 7802028"/>
              <a:gd name="connsiteY1563" fmla="*/ 229278 h 4651144"/>
              <a:gd name="connsiteX1564" fmla="*/ 5739238 w 7802028"/>
              <a:gd name="connsiteY1564" fmla="*/ 226612 h 4651144"/>
              <a:gd name="connsiteX1565" fmla="*/ 5681829 w 7802028"/>
              <a:gd name="connsiteY1565" fmla="*/ 255938 h 4651144"/>
              <a:gd name="connsiteX1566" fmla="*/ 5722531 w 7802028"/>
              <a:gd name="connsiteY1566" fmla="*/ 288997 h 4651144"/>
              <a:gd name="connsiteX1567" fmla="*/ 5808376 w 7802028"/>
              <a:gd name="connsiteY1567" fmla="*/ 305526 h 4651144"/>
              <a:gd name="connsiteX1568" fmla="*/ 5823662 w 7802028"/>
              <a:gd name="connsiteY1568" fmla="*/ 291841 h 4651144"/>
              <a:gd name="connsiteX1569" fmla="*/ 5812109 w 7802028"/>
              <a:gd name="connsiteY1569" fmla="*/ 280643 h 4651144"/>
              <a:gd name="connsiteX1570" fmla="*/ 5827572 w 7802028"/>
              <a:gd name="connsiteY1570" fmla="*/ 268735 h 4651144"/>
              <a:gd name="connsiteX1571" fmla="*/ 5833615 w 7802028"/>
              <a:gd name="connsiteY1571" fmla="*/ 250428 h 4651144"/>
              <a:gd name="connsiteX1572" fmla="*/ 5808376 w 7802028"/>
              <a:gd name="connsiteY1572" fmla="*/ 232122 h 4651144"/>
              <a:gd name="connsiteX1573" fmla="*/ 5793092 w 7802028"/>
              <a:gd name="connsiteY1573" fmla="*/ 232122 h 4651144"/>
              <a:gd name="connsiteX1574" fmla="*/ 5769986 w 7802028"/>
              <a:gd name="connsiteY1574" fmla="*/ 222880 h 4651144"/>
              <a:gd name="connsiteX1575" fmla="*/ 5753990 w 7802028"/>
              <a:gd name="connsiteY1575" fmla="*/ 222880 h 4651144"/>
              <a:gd name="connsiteX1576" fmla="*/ 5768564 w 7802028"/>
              <a:gd name="connsiteY1576" fmla="*/ 206172 h 4651144"/>
              <a:gd name="connsiteX1577" fmla="*/ 5768564 w 7802028"/>
              <a:gd name="connsiteY1577" fmla="*/ 187866 h 4651144"/>
              <a:gd name="connsiteX1578" fmla="*/ 5777806 w 7802028"/>
              <a:gd name="connsiteY1578" fmla="*/ 186977 h 4651144"/>
              <a:gd name="connsiteX1579" fmla="*/ 5731773 w 7802028"/>
              <a:gd name="connsiteY1579" fmla="*/ 151075 h 4651144"/>
              <a:gd name="connsiteX1580" fmla="*/ 5651259 w 7802028"/>
              <a:gd name="connsiteY1580" fmla="*/ 205284 h 4651144"/>
              <a:gd name="connsiteX1581" fmla="*/ 5707245 w 7802028"/>
              <a:gd name="connsiteY1581" fmla="*/ 224657 h 4651144"/>
              <a:gd name="connsiteX1582" fmla="*/ 5739238 w 7802028"/>
              <a:gd name="connsiteY1582" fmla="*/ 226612 h 4651144"/>
              <a:gd name="connsiteX1583" fmla="*/ 5737816 w 7802028"/>
              <a:gd name="connsiteY1583" fmla="*/ 413056 h 4651144"/>
              <a:gd name="connsiteX1584" fmla="*/ 5753101 w 7802028"/>
              <a:gd name="connsiteY1584" fmla="*/ 394749 h 4651144"/>
              <a:gd name="connsiteX1585" fmla="*/ 5741549 w 7802028"/>
              <a:gd name="connsiteY1585" fmla="*/ 394749 h 4651144"/>
              <a:gd name="connsiteX1586" fmla="*/ 5729996 w 7802028"/>
              <a:gd name="connsiteY1586" fmla="*/ 403991 h 4651144"/>
              <a:gd name="connsiteX1587" fmla="*/ 5737816 w 7802028"/>
              <a:gd name="connsiteY1587" fmla="*/ 413056 h 4651144"/>
              <a:gd name="connsiteX1588" fmla="*/ 5645927 w 7802028"/>
              <a:gd name="connsiteY1588" fmla="*/ 163161 h 4651144"/>
              <a:gd name="connsiteX1589" fmla="*/ 5643616 w 7802028"/>
              <a:gd name="connsiteY1589" fmla="*/ 155874 h 4651144"/>
              <a:gd name="connsiteX1590" fmla="*/ 5615179 w 7802028"/>
              <a:gd name="connsiteY1590" fmla="*/ 155874 h 4651144"/>
              <a:gd name="connsiteX1591" fmla="*/ 5645927 w 7802028"/>
              <a:gd name="connsiteY1591" fmla="*/ 163161 h 4651144"/>
              <a:gd name="connsiteX1592" fmla="*/ 5992332 w 7802028"/>
              <a:gd name="connsiteY1592" fmla="*/ 346939 h 4651144"/>
              <a:gd name="connsiteX1593" fmla="*/ 6002285 w 7802028"/>
              <a:gd name="connsiteY1593" fmla="*/ 333253 h 4651144"/>
              <a:gd name="connsiteX1594" fmla="*/ 5977047 w 7802028"/>
              <a:gd name="connsiteY1594" fmla="*/ 335919 h 4651144"/>
              <a:gd name="connsiteX1595" fmla="*/ 5992332 w 7802028"/>
              <a:gd name="connsiteY1595" fmla="*/ 346939 h 4651144"/>
              <a:gd name="connsiteX1596" fmla="*/ 4746410 w 7802028"/>
              <a:gd name="connsiteY1596" fmla="*/ 206350 h 4651144"/>
              <a:gd name="connsiteX1597" fmla="*/ 4741079 w 7802028"/>
              <a:gd name="connsiteY1597" fmla="*/ 210083 h 4651144"/>
              <a:gd name="connsiteX1598" fmla="*/ 4741079 w 7802028"/>
              <a:gd name="connsiteY1598" fmla="*/ 213815 h 4651144"/>
              <a:gd name="connsiteX1599" fmla="*/ 4746410 w 7802028"/>
              <a:gd name="connsiteY1599" fmla="*/ 206350 h 4651144"/>
              <a:gd name="connsiteX1600" fmla="*/ 4665897 w 7802028"/>
              <a:gd name="connsiteY1600" fmla="*/ 188044 h 4651144"/>
              <a:gd name="connsiteX1601" fmla="*/ 4683493 w 7802028"/>
              <a:gd name="connsiteY1601" fmla="*/ 196219 h 4651144"/>
              <a:gd name="connsiteX1602" fmla="*/ 4671940 w 7802028"/>
              <a:gd name="connsiteY1602" fmla="*/ 204573 h 4651144"/>
              <a:gd name="connsiteX1603" fmla="*/ 4685625 w 7802028"/>
              <a:gd name="connsiteY1603" fmla="*/ 206350 h 4651144"/>
              <a:gd name="connsiteX1604" fmla="*/ 4669629 w 7802028"/>
              <a:gd name="connsiteY1604" fmla="*/ 213815 h 4651144"/>
              <a:gd name="connsiteX1605" fmla="*/ 4691135 w 7802028"/>
              <a:gd name="connsiteY1605" fmla="*/ 224835 h 4651144"/>
              <a:gd name="connsiteX1606" fmla="*/ 4690424 w 7802028"/>
              <a:gd name="connsiteY1606" fmla="*/ 224835 h 4651144"/>
              <a:gd name="connsiteX1607" fmla="*/ 4698778 w 7802028"/>
              <a:gd name="connsiteY1607" fmla="*/ 234077 h 4651144"/>
              <a:gd name="connsiteX1608" fmla="*/ 4714063 w 7802028"/>
              <a:gd name="connsiteY1608" fmla="*/ 213815 h 4651144"/>
              <a:gd name="connsiteX1609" fmla="*/ 4740901 w 7802028"/>
              <a:gd name="connsiteY1609" fmla="*/ 210083 h 4651144"/>
              <a:gd name="connsiteX1610" fmla="*/ 4740901 w 7802028"/>
              <a:gd name="connsiteY1610" fmla="*/ 204573 h 4651144"/>
              <a:gd name="connsiteX1611" fmla="*/ 4748721 w 7802028"/>
              <a:gd name="connsiteY1611" fmla="*/ 204573 h 4651144"/>
              <a:gd name="connsiteX1612" fmla="*/ 4769338 w 7802028"/>
              <a:gd name="connsiteY1612" fmla="*/ 188044 h 4651144"/>
              <a:gd name="connsiteX1613" fmla="*/ 4746410 w 7802028"/>
              <a:gd name="connsiteY1613" fmla="*/ 178801 h 4651144"/>
              <a:gd name="connsiteX1614" fmla="*/ 4718151 w 7802028"/>
              <a:gd name="connsiteY1614" fmla="*/ 190710 h 4651144"/>
              <a:gd name="connsiteX1615" fmla="*/ 4673540 w 7802028"/>
              <a:gd name="connsiteY1615" fmla="*/ 178801 h 4651144"/>
              <a:gd name="connsiteX1616" fmla="*/ 4614531 w 7802028"/>
              <a:gd name="connsiteY1616" fmla="*/ 196219 h 4651144"/>
              <a:gd name="connsiteX1617" fmla="*/ 4631416 w 7802028"/>
              <a:gd name="connsiteY1617" fmla="*/ 199952 h 4651144"/>
              <a:gd name="connsiteX1618" fmla="*/ 4665897 w 7802028"/>
              <a:gd name="connsiteY1618" fmla="*/ 188044 h 4651144"/>
              <a:gd name="connsiteX1619" fmla="*/ 5030076 w 7802028"/>
              <a:gd name="connsiteY1619" fmla="*/ 183422 h 4651144"/>
              <a:gd name="connsiteX1620" fmla="*/ 5070599 w 7802028"/>
              <a:gd name="connsiteY1620" fmla="*/ 171514 h 4651144"/>
              <a:gd name="connsiteX1621" fmla="*/ 5059935 w 7802028"/>
              <a:gd name="connsiteY1621" fmla="*/ 142188 h 4651144"/>
              <a:gd name="connsiteX1622" fmla="*/ 5016923 w 7802028"/>
              <a:gd name="connsiteY1622" fmla="*/ 169737 h 4651144"/>
              <a:gd name="connsiteX1623" fmla="*/ 5030076 w 7802028"/>
              <a:gd name="connsiteY1623" fmla="*/ 183422 h 4651144"/>
              <a:gd name="connsiteX1624" fmla="*/ 4987953 w 7802028"/>
              <a:gd name="connsiteY1624" fmla="*/ 206350 h 4651144"/>
              <a:gd name="connsiteX1625" fmla="*/ 4984220 w 7802028"/>
              <a:gd name="connsiteY1625" fmla="*/ 195331 h 4651144"/>
              <a:gd name="connsiteX1626" fmla="*/ 5003416 w 7802028"/>
              <a:gd name="connsiteY1626" fmla="*/ 190710 h 4651144"/>
              <a:gd name="connsiteX1627" fmla="*/ 5003416 w 7802028"/>
              <a:gd name="connsiteY1627" fmla="*/ 177024 h 4651144"/>
              <a:gd name="connsiteX1628" fmla="*/ 4978888 w 7802028"/>
              <a:gd name="connsiteY1628" fmla="*/ 177024 h 4651144"/>
              <a:gd name="connsiteX1629" fmla="*/ 4986530 w 7802028"/>
              <a:gd name="connsiteY1629" fmla="*/ 169737 h 4651144"/>
              <a:gd name="connsiteX1630" fmla="*/ 4961115 w 7802028"/>
              <a:gd name="connsiteY1630" fmla="*/ 169737 h 4651144"/>
              <a:gd name="connsiteX1631" fmla="*/ 4961115 w 7802028"/>
              <a:gd name="connsiteY1631" fmla="*/ 181645 h 4651144"/>
              <a:gd name="connsiteX1632" fmla="*/ 4945829 w 7802028"/>
              <a:gd name="connsiteY1632" fmla="*/ 206350 h 4651144"/>
              <a:gd name="connsiteX1633" fmla="*/ 4987953 w 7802028"/>
              <a:gd name="connsiteY1633" fmla="*/ 206350 h 4651144"/>
              <a:gd name="connsiteX1634" fmla="*/ 4907438 w 7802028"/>
              <a:gd name="connsiteY1634" fmla="*/ 204573 h 4651144"/>
              <a:gd name="connsiteX1635" fmla="*/ 4869048 w 7802028"/>
              <a:gd name="connsiteY1635" fmla="*/ 222880 h 4651144"/>
              <a:gd name="connsiteX1636" fmla="*/ 4876690 w 7802028"/>
              <a:gd name="connsiteY1636" fmla="*/ 229278 h 4651144"/>
              <a:gd name="connsiteX1637" fmla="*/ 4888243 w 7802028"/>
              <a:gd name="connsiteY1637" fmla="*/ 220036 h 4651144"/>
              <a:gd name="connsiteX1638" fmla="*/ 4903529 w 7802028"/>
              <a:gd name="connsiteY1638" fmla="*/ 229278 h 4651144"/>
              <a:gd name="connsiteX1639" fmla="*/ 4928767 w 7802028"/>
              <a:gd name="connsiteY1639" fmla="*/ 215415 h 4651144"/>
              <a:gd name="connsiteX1640" fmla="*/ 4907438 w 7802028"/>
              <a:gd name="connsiteY1640" fmla="*/ 204573 h 4651144"/>
              <a:gd name="connsiteX1641" fmla="*/ 4903529 w 7802028"/>
              <a:gd name="connsiteY1641" fmla="*/ 186266 h 4651144"/>
              <a:gd name="connsiteX1642" fmla="*/ 4926456 w 7802028"/>
              <a:gd name="connsiteY1642" fmla="*/ 182534 h 4651144"/>
              <a:gd name="connsiteX1643" fmla="*/ 4882733 w 7802028"/>
              <a:gd name="connsiteY1643" fmla="*/ 168670 h 4651144"/>
              <a:gd name="connsiteX1644" fmla="*/ 4918102 w 7802028"/>
              <a:gd name="connsiteY1644" fmla="*/ 144676 h 4651144"/>
              <a:gd name="connsiteX1645" fmla="*/ 4925034 w 7802028"/>
              <a:gd name="connsiteY1645" fmla="*/ 132768 h 4651144"/>
              <a:gd name="connsiteX1646" fmla="*/ 4922724 w 7802028"/>
              <a:gd name="connsiteY1646" fmla="*/ 121571 h 4651144"/>
              <a:gd name="connsiteX1647" fmla="*/ 4909749 w 7802028"/>
              <a:gd name="connsiteY1647" fmla="*/ 137211 h 4651144"/>
              <a:gd name="connsiteX1648" fmla="*/ 4863716 w 7802028"/>
              <a:gd name="connsiteY1648" fmla="*/ 155518 h 4651144"/>
              <a:gd name="connsiteX1649" fmla="*/ 4863716 w 7802028"/>
              <a:gd name="connsiteY1649" fmla="*/ 167604 h 4651144"/>
              <a:gd name="connsiteX1650" fmla="*/ 4876690 w 7802028"/>
              <a:gd name="connsiteY1650" fmla="*/ 169381 h 4651144"/>
              <a:gd name="connsiteX1651" fmla="*/ 4844520 w 7802028"/>
              <a:gd name="connsiteY1651" fmla="*/ 169381 h 4651144"/>
              <a:gd name="connsiteX1652" fmla="*/ 4834567 w 7802028"/>
              <a:gd name="connsiteY1652" fmla="*/ 179512 h 4651144"/>
              <a:gd name="connsiteX1653" fmla="*/ 4872958 w 7802028"/>
              <a:gd name="connsiteY1653" fmla="*/ 196930 h 4651144"/>
              <a:gd name="connsiteX1654" fmla="*/ 4903529 w 7802028"/>
              <a:gd name="connsiteY1654" fmla="*/ 186266 h 4651144"/>
              <a:gd name="connsiteX1655" fmla="*/ 3902881 w 7802028"/>
              <a:gd name="connsiteY1655" fmla="*/ 287220 h 4651144"/>
              <a:gd name="connsiteX1656" fmla="*/ 3908924 w 7802028"/>
              <a:gd name="connsiteY1656" fmla="*/ 290952 h 4651144"/>
              <a:gd name="connsiteX1657" fmla="*/ 3930430 w 7802028"/>
              <a:gd name="connsiteY1657" fmla="*/ 321345 h 4651144"/>
              <a:gd name="connsiteX1658" fmla="*/ 3924387 w 7802028"/>
              <a:gd name="connsiteY1658" fmla="*/ 323300 h 4651144"/>
              <a:gd name="connsiteX1659" fmla="*/ 3948914 w 7802028"/>
              <a:gd name="connsiteY1659" fmla="*/ 337874 h 4651144"/>
              <a:gd name="connsiteX1660" fmla="*/ 3971842 w 7802028"/>
              <a:gd name="connsiteY1660" fmla="*/ 313169 h 4651144"/>
              <a:gd name="connsiteX1661" fmla="*/ 3978063 w 7802028"/>
              <a:gd name="connsiteY1661" fmla="*/ 313169 h 4651144"/>
              <a:gd name="connsiteX1662" fmla="*/ 3989438 w 7802028"/>
              <a:gd name="connsiteY1662" fmla="*/ 321345 h 4651144"/>
              <a:gd name="connsiteX1663" fmla="*/ 4009344 w 7802028"/>
              <a:gd name="connsiteY1663" fmla="*/ 321345 h 4651144"/>
              <a:gd name="connsiteX1664" fmla="*/ 3970242 w 7802028"/>
              <a:gd name="connsiteY1664" fmla="*/ 344272 h 4651144"/>
              <a:gd name="connsiteX1665" fmla="*/ 3948736 w 7802028"/>
              <a:gd name="connsiteY1665" fmla="*/ 353515 h 4651144"/>
              <a:gd name="connsiteX1666" fmla="*/ 3977885 w 7802028"/>
              <a:gd name="connsiteY1666" fmla="*/ 365423 h 4651144"/>
              <a:gd name="connsiteX1667" fmla="*/ 4012188 w 7802028"/>
              <a:gd name="connsiteY1667" fmla="*/ 370044 h 4651144"/>
              <a:gd name="connsiteX1668" fmla="*/ 3986949 w 7802028"/>
              <a:gd name="connsiteY1668" fmla="*/ 377509 h 4651144"/>
              <a:gd name="connsiteX1669" fmla="*/ 3958512 w 7802028"/>
              <a:gd name="connsiteY1669" fmla="*/ 376620 h 4651144"/>
              <a:gd name="connsiteX1670" fmla="*/ 4018231 w 7802028"/>
              <a:gd name="connsiteY1670" fmla="*/ 434384 h 4651144"/>
              <a:gd name="connsiteX1671" fmla="*/ 4040448 w 7802028"/>
              <a:gd name="connsiteY1671" fmla="*/ 383907 h 4651144"/>
              <a:gd name="connsiteX1672" fmla="*/ 4052000 w 7802028"/>
              <a:gd name="connsiteY1672" fmla="*/ 376620 h 4651144"/>
              <a:gd name="connsiteX1673" fmla="*/ 4094124 w 7802028"/>
              <a:gd name="connsiteY1673" fmla="*/ 312280 h 4651144"/>
              <a:gd name="connsiteX1674" fmla="*/ 4112608 w 7802028"/>
              <a:gd name="connsiteY1674" fmla="*/ 326144 h 4651144"/>
              <a:gd name="connsiteX1675" fmla="*/ 4101944 w 7802028"/>
              <a:gd name="connsiteY1675" fmla="*/ 327921 h 4651144"/>
              <a:gd name="connsiteX1676" fmla="*/ 4117229 w 7802028"/>
              <a:gd name="connsiteY1676" fmla="*/ 353692 h 4651144"/>
              <a:gd name="connsiteX1677" fmla="*/ 4105676 w 7802028"/>
              <a:gd name="connsiteY1677" fmla="*/ 379464 h 4651144"/>
              <a:gd name="connsiteX1678" fmla="*/ 4140868 w 7802028"/>
              <a:gd name="connsiteY1678" fmla="*/ 381241 h 4651144"/>
              <a:gd name="connsiteX1679" fmla="*/ 4140157 w 7802028"/>
              <a:gd name="connsiteY1679" fmla="*/ 397771 h 4651144"/>
              <a:gd name="connsiteX1680" fmla="*/ 4188501 w 7802028"/>
              <a:gd name="connsiteY1680" fmla="*/ 366489 h 4651144"/>
              <a:gd name="connsiteX1681" fmla="*/ 4159352 w 7802028"/>
              <a:gd name="connsiteY1681" fmla="*/ 333431 h 4651144"/>
              <a:gd name="connsiteX1682" fmla="*/ 4134825 w 7802028"/>
              <a:gd name="connsiteY1682" fmla="*/ 333431 h 4651144"/>
              <a:gd name="connsiteX1683" fmla="*/ 4134825 w 7802028"/>
              <a:gd name="connsiteY1683" fmla="*/ 319745 h 4651144"/>
              <a:gd name="connsiteX1684" fmla="*/ 4120961 w 7802028"/>
              <a:gd name="connsiteY1684" fmla="*/ 319745 h 4651144"/>
              <a:gd name="connsiteX1685" fmla="*/ 4128604 w 7802028"/>
              <a:gd name="connsiteY1685" fmla="*/ 318856 h 4651144"/>
              <a:gd name="connsiteX1686" fmla="*/ 4067285 w 7802028"/>
              <a:gd name="connsiteY1686" fmla="*/ 280288 h 4651144"/>
              <a:gd name="connsiteX1687" fmla="*/ 4059643 w 7802028"/>
              <a:gd name="connsiteY1687" fmla="*/ 279399 h 4651144"/>
              <a:gd name="connsiteX1688" fmla="*/ 4050401 w 7802028"/>
              <a:gd name="connsiteY1688" fmla="*/ 257360 h 4651144"/>
              <a:gd name="connsiteX1689" fmla="*/ 4036715 w 7802028"/>
              <a:gd name="connsiteY1689" fmla="*/ 269268 h 4651144"/>
              <a:gd name="connsiteX1690" fmla="*/ 4038848 w 7802028"/>
              <a:gd name="connsiteY1690" fmla="*/ 250962 h 4651144"/>
              <a:gd name="connsiteX1691" fmla="*/ 4008278 w 7802028"/>
              <a:gd name="connsiteY1691" fmla="*/ 232655 h 4651144"/>
              <a:gd name="connsiteX1692" fmla="*/ 3992992 w 7802028"/>
              <a:gd name="connsiteY1692" fmla="*/ 246341 h 4651144"/>
              <a:gd name="connsiteX1693" fmla="*/ 4002234 w 7802028"/>
              <a:gd name="connsiteY1693" fmla="*/ 286864 h 4651144"/>
              <a:gd name="connsiteX1694" fmla="*/ 3967576 w 7802028"/>
              <a:gd name="connsiteY1694" fmla="*/ 246341 h 4651144"/>
              <a:gd name="connsiteX1695" fmla="*/ 3954602 w 7802028"/>
              <a:gd name="connsiteY1695" fmla="*/ 261981 h 4651144"/>
              <a:gd name="connsiteX1696" fmla="*/ 3959934 w 7802028"/>
              <a:gd name="connsiteY1696" fmla="*/ 273889 h 4651144"/>
              <a:gd name="connsiteX1697" fmla="*/ 3939316 w 7802028"/>
              <a:gd name="connsiteY1697" fmla="*/ 260204 h 4651144"/>
              <a:gd name="connsiteX1698" fmla="*/ 3948559 w 7802028"/>
              <a:gd name="connsiteY1698" fmla="*/ 247229 h 4651144"/>
              <a:gd name="connsiteX1699" fmla="*/ 3910168 w 7802028"/>
              <a:gd name="connsiteY1699" fmla="*/ 243675 h 4651144"/>
              <a:gd name="connsiteX1700" fmla="*/ 3883330 w 7802028"/>
              <a:gd name="connsiteY1700" fmla="*/ 265714 h 4651144"/>
              <a:gd name="connsiteX1701" fmla="*/ 3902881 w 7802028"/>
              <a:gd name="connsiteY1701" fmla="*/ 287220 h 4651144"/>
              <a:gd name="connsiteX1702" fmla="*/ 4054666 w 7802028"/>
              <a:gd name="connsiteY1702" fmla="*/ 237632 h 4651144"/>
              <a:gd name="connsiteX1703" fmla="*/ 4081504 w 7802028"/>
              <a:gd name="connsiteY1703" fmla="*/ 247762 h 4651144"/>
              <a:gd name="connsiteX1704" fmla="*/ 4117584 w 7802028"/>
              <a:gd name="connsiteY1704" fmla="*/ 250606 h 4651144"/>
              <a:gd name="connsiteX1705" fmla="*/ 4098389 w 7802028"/>
              <a:gd name="connsiteY1705" fmla="*/ 255227 h 4651144"/>
              <a:gd name="connsiteX1706" fmla="*/ 4083104 w 7802028"/>
              <a:gd name="connsiteY1706" fmla="*/ 256116 h 4651144"/>
              <a:gd name="connsiteX1707" fmla="*/ 4093057 w 7802028"/>
              <a:gd name="connsiteY1707" fmla="*/ 270868 h 4651144"/>
              <a:gd name="connsiteX1708" fmla="*/ 4136780 w 7802028"/>
              <a:gd name="connsiteY1708" fmla="*/ 270868 h 4651144"/>
              <a:gd name="connsiteX1709" fmla="*/ 4163618 w 7802028"/>
              <a:gd name="connsiteY1709" fmla="*/ 287397 h 4651144"/>
              <a:gd name="connsiteX1710" fmla="*/ 4242710 w 7802028"/>
              <a:gd name="connsiteY1710" fmla="*/ 240475 h 4651144"/>
              <a:gd name="connsiteX1711" fmla="*/ 4208052 w 7802028"/>
              <a:gd name="connsiteY1711" fmla="*/ 215592 h 4651144"/>
              <a:gd name="connsiteX1712" fmla="*/ 4182813 w 7802028"/>
              <a:gd name="connsiteY1712" fmla="*/ 215592 h 4651144"/>
              <a:gd name="connsiteX1713" fmla="*/ 4159708 w 7802028"/>
              <a:gd name="connsiteY1713" fmla="*/ 224835 h 4651144"/>
              <a:gd name="connsiteX1714" fmla="*/ 4159708 w 7802028"/>
              <a:gd name="connsiteY1714" fmla="*/ 201907 h 4651144"/>
              <a:gd name="connsiteX1715" fmla="*/ 4150466 w 7802028"/>
              <a:gd name="connsiteY1715" fmla="*/ 201907 h 4651144"/>
              <a:gd name="connsiteX1716" fmla="*/ 4131270 w 7802028"/>
              <a:gd name="connsiteY1716" fmla="*/ 223057 h 4651144"/>
              <a:gd name="connsiteX1717" fmla="*/ 4100522 w 7802028"/>
              <a:gd name="connsiteY1717" fmla="*/ 204573 h 4651144"/>
              <a:gd name="connsiteX1718" fmla="*/ 4079194 w 7802028"/>
              <a:gd name="connsiteY1718" fmla="*/ 204573 h 4651144"/>
              <a:gd name="connsiteX1719" fmla="*/ 4082926 w 7802028"/>
              <a:gd name="connsiteY1719" fmla="*/ 213815 h 4651144"/>
              <a:gd name="connsiteX1720" fmla="*/ 4070129 w 7802028"/>
              <a:gd name="connsiteY1720" fmla="*/ 213815 h 4651144"/>
              <a:gd name="connsiteX1721" fmla="*/ 4070129 w 7802028"/>
              <a:gd name="connsiteY1721" fmla="*/ 218258 h 4651144"/>
              <a:gd name="connsiteX1722" fmla="*/ 4054666 w 7802028"/>
              <a:gd name="connsiteY1722" fmla="*/ 215592 h 4651144"/>
              <a:gd name="connsiteX1723" fmla="*/ 4043113 w 7802028"/>
              <a:gd name="connsiteY1723" fmla="*/ 215592 h 4651144"/>
              <a:gd name="connsiteX1724" fmla="*/ 4054666 w 7802028"/>
              <a:gd name="connsiteY1724" fmla="*/ 237632 h 4651144"/>
              <a:gd name="connsiteX1725" fmla="*/ 3909812 w 7802028"/>
              <a:gd name="connsiteY1725" fmla="*/ 337696 h 4651144"/>
              <a:gd name="connsiteX1726" fmla="*/ 3884574 w 7802028"/>
              <a:gd name="connsiteY1726" fmla="*/ 299483 h 4651144"/>
              <a:gd name="connsiteX1727" fmla="*/ 3909812 w 7802028"/>
              <a:gd name="connsiteY1727" fmla="*/ 337696 h 4651144"/>
              <a:gd name="connsiteX1728" fmla="*/ 3885996 w 7802028"/>
              <a:gd name="connsiteY1728" fmla="*/ 298239 h 4651144"/>
              <a:gd name="connsiteX1729" fmla="*/ 3884752 w 7802028"/>
              <a:gd name="connsiteY1729" fmla="*/ 299483 h 4651144"/>
              <a:gd name="connsiteX1730" fmla="*/ 3885996 w 7802028"/>
              <a:gd name="connsiteY1730" fmla="*/ 301083 h 4651144"/>
              <a:gd name="connsiteX1731" fmla="*/ 3885996 w 7802028"/>
              <a:gd name="connsiteY1731" fmla="*/ 298239 h 4651144"/>
              <a:gd name="connsiteX1732" fmla="*/ 3883685 w 7802028"/>
              <a:gd name="connsiteY1732" fmla="*/ 298239 h 4651144"/>
              <a:gd name="connsiteX1733" fmla="*/ 3884574 w 7802028"/>
              <a:gd name="connsiteY1733" fmla="*/ 299483 h 4651144"/>
              <a:gd name="connsiteX1734" fmla="*/ 3884752 w 7802028"/>
              <a:gd name="connsiteY1734" fmla="*/ 299483 h 4651144"/>
              <a:gd name="connsiteX1735" fmla="*/ 3883685 w 7802028"/>
              <a:gd name="connsiteY1735" fmla="*/ 298239 h 4651144"/>
              <a:gd name="connsiteX1736" fmla="*/ 3438282 w 7802028"/>
              <a:gd name="connsiteY1736" fmla="*/ 1492618 h 4651144"/>
              <a:gd name="connsiteX1737" fmla="*/ 3457477 w 7802028"/>
              <a:gd name="connsiteY1737" fmla="*/ 1513768 h 4651144"/>
              <a:gd name="connsiteX1738" fmla="*/ 3472051 w 7802028"/>
              <a:gd name="connsiteY1738" fmla="*/ 1510213 h 4651144"/>
              <a:gd name="connsiteX1739" fmla="*/ 3499778 w 7802028"/>
              <a:gd name="connsiteY1739" fmla="*/ 1489952 h 4651144"/>
              <a:gd name="connsiteX1740" fmla="*/ 3519684 w 7802028"/>
              <a:gd name="connsiteY1740" fmla="*/ 1485330 h 4651144"/>
              <a:gd name="connsiteX1741" fmla="*/ 3520395 w 7802028"/>
              <a:gd name="connsiteY1741" fmla="*/ 1459559 h 4651144"/>
              <a:gd name="connsiteX1742" fmla="*/ 3520395 w 7802028"/>
              <a:gd name="connsiteY1742" fmla="*/ 1428278 h 4651144"/>
              <a:gd name="connsiteX1743" fmla="*/ 3534259 w 7802028"/>
              <a:gd name="connsiteY1743" fmla="*/ 1414414 h 4651144"/>
              <a:gd name="connsiteX1744" fmla="*/ 3508132 w 7802028"/>
              <a:gd name="connsiteY1744" fmla="*/ 1376735 h 4651144"/>
              <a:gd name="connsiteX1745" fmla="*/ 3495157 w 7802028"/>
              <a:gd name="connsiteY1745" fmla="*/ 1376735 h 4651144"/>
              <a:gd name="connsiteX1746" fmla="*/ 3472051 w 7802028"/>
              <a:gd name="connsiteY1746" fmla="*/ 1394152 h 4651144"/>
              <a:gd name="connsiteX1747" fmla="*/ 3476672 w 7802028"/>
              <a:gd name="connsiteY1747" fmla="*/ 1406061 h 4651144"/>
              <a:gd name="connsiteX1748" fmla="*/ 3454456 w 7802028"/>
              <a:gd name="connsiteY1748" fmla="*/ 1416192 h 4651144"/>
              <a:gd name="connsiteX1749" fmla="*/ 3445924 w 7802028"/>
              <a:gd name="connsiteY1749" fmla="*/ 1426322 h 4651144"/>
              <a:gd name="connsiteX1750" fmla="*/ 3460499 w 7802028"/>
              <a:gd name="connsiteY1750" fmla="*/ 1445518 h 4651144"/>
              <a:gd name="connsiteX1751" fmla="*/ 3438282 w 7802028"/>
              <a:gd name="connsiteY1751" fmla="*/ 1492618 h 4651144"/>
              <a:gd name="connsiteX1752" fmla="*/ 3507243 w 7802028"/>
              <a:gd name="connsiteY1752" fmla="*/ 1281291 h 4651144"/>
              <a:gd name="connsiteX1753" fmla="*/ 3521817 w 7802028"/>
              <a:gd name="connsiteY1753" fmla="*/ 1260140 h 4651144"/>
              <a:gd name="connsiteX1754" fmla="*/ 3502622 w 7802028"/>
              <a:gd name="connsiteY1754" fmla="*/ 1270271 h 4651144"/>
              <a:gd name="connsiteX1755" fmla="*/ 3507243 w 7802028"/>
              <a:gd name="connsiteY1755" fmla="*/ 1281291 h 4651144"/>
              <a:gd name="connsiteX1756" fmla="*/ 3531770 w 7802028"/>
              <a:gd name="connsiteY1756" fmla="*/ 1307951 h 4651144"/>
              <a:gd name="connsiteX1757" fmla="*/ 3531770 w 7802028"/>
              <a:gd name="connsiteY1757" fmla="*/ 1315238 h 4651144"/>
              <a:gd name="connsiteX1758" fmla="*/ 3526438 w 7802028"/>
              <a:gd name="connsiteY1758" fmla="*/ 1327146 h 4651144"/>
              <a:gd name="connsiteX1759" fmla="*/ 3537991 w 7802028"/>
              <a:gd name="connsiteY1759" fmla="*/ 1334611 h 4651144"/>
              <a:gd name="connsiteX1760" fmla="*/ 3537991 w 7802028"/>
              <a:gd name="connsiteY1760" fmla="*/ 1342787 h 4651144"/>
              <a:gd name="connsiteX1761" fmla="*/ 3534969 w 7802028"/>
              <a:gd name="connsiteY1761" fmla="*/ 1349186 h 4651144"/>
              <a:gd name="connsiteX1762" fmla="*/ 3534969 w 7802028"/>
              <a:gd name="connsiteY1762" fmla="*/ 1363938 h 4651144"/>
              <a:gd name="connsiteX1763" fmla="*/ 3541190 w 7802028"/>
              <a:gd name="connsiteY1763" fmla="*/ 1363938 h 4651144"/>
              <a:gd name="connsiteX1764" fmla="*/ 3541190 w 7802028"/>
              <a:gd name="connsiteY1764" fmla="*/ 1350074 h 4651144"/>
              <a:gd name="connsiteX1765" fmla="*/ 3554165 w 7802028"/>
              <a:gd name="connsiteY1765" fmla="*/ 1354695 h 4651144"/>
              <a:gd name="connsiteX1766" fmla="*/ 3554165 w 7802028"/>
              <a:gd name="connsiteY1766" fmla="*/ 1372113 h 4651144"/>
              <a:gd name="connsiteX1767" fmla="*/ 3546522 w 7802028"/>
              <a:gd name="connsiteY1767" fmla="*/ 1391486 h 4651144"/>
              <a:gd name="connsiteX1768" fmla="*/ 3558786 w 7802028"/>
              <a:gd name="connsiteY1768" fmla="*/ 1398774 h 4651144"/>
              <a:gd name="connsiteX1769" fmla="*/ 3576382 w 7802028"/>
              <a:gd name="connsiteY1769" fmla="*/ 1394330 h 4651144"/>
              <a:gd name="connsiteX1770" fmla="*/ 3583313 w 7802028"/>
              <a:gd name="connsiteY1770" fmla="*/ 1395219 h 4651144"/>
              <a:gd name="connsiteX1771" fmla="*/ 3577981 w 7802028"/>
              <a:gd name="connsiteY1771" fmla="*/ 1408016 h 4651144"/>
              <a:gd name="connsiteX1772" fmla="*/ 3596466 w 7802028"/>
              <a:gd name="connsiteY1772" fmla="*/ 1418147 h 4651144"/>
              <a:gd name="connsiteX1773" fmla="*/ 3596466 w 7802028"/>
              <a:gd name="connsiteY1773" fmla="*/ 1432010 h 4651144"/>
              <a:gd name="connsiteX1774" fmla="*/ 3561985 w 7802028"/>
              <a:gd name="connsiteY1774" fmla="*/ 1449428 h 4651144"/>
              <a:gd name="connsiteX1775" fmla="*/ 3568206 w 7802028"/>
              <a:gd name="connsiteY1775" fmla="*/ 1476088 h 4651144"/>
              <a:gd name="connsiteX1776" fmla="*/ 3546700 w 7802028"/>
              <a:gd name="connsiteY1776" fmla="*/ 1504526 h 4651144"/>
              <a:gd name="connsiteX1777" fmla="*/ 3550432 w 7802028"/>
              <a:gd name="connsiteY1777" fmla="*/ 1509147 h 4651144"/>
              <a:gd name="connsiteX1778" fmla="*/ 3558075 w 7802028"/>
              <a:gd name="connsiteY1778" fmla="*/ 1504526 h 4651144"/>
              <a:gd name="connsiteX1779" fmla="*/ 3579581 w 7802028"/>
              <a:gd name="connsiteY1779" fmla="*/ 1515545 h 4651144"/>
              <a:gd name="connsiteX1780" fmla="*/ 3593444 w 7802028"/>
              <a:gd name="connsiteY1780" fmla="*/ 1506303 h 4651144"/>
              <a:gd name="connsiteX1781" fmla="*/ 3595044 w 7802028"/>
              <a:gd name="connsiteY1781" fmla="*/ 1512702 h 4651144"/>
              <a:gd name="connsiteX1782" fmla="*/ 3568917 w 7802028"/>
              <a:gd name="connsiteY1782" fmla="*/ 1524610 h 4651144"/>
              <a:gd name="connsiteX1783" fmla="*/ 3542079 w 7802028"/>
              <a:gd name="connsiteY1783" fmla="*/ 1558557 h 4651144"/>
              <a:gd name="connsiteX1784" fmla="*/ 3542079 w 7802028"/>
              <a:gd name="connsiteY1784" fmla="*/ 1564067 h 4651144"/>
              <a:gd name="connsiteX1785" fmla="*/ 3547411 w 7802028"/>
              <a:gd name="connsiteY1785" fmla="*/ 1564067 h 4651144"/>
              <a:gd name="connsiteX1786" fmla="*/ 3558253 w 7802028"/>
              <a:gd name="connsiteY1786" fmla="*/ 1556780 h 4651144"/>
              <a:gd name="connsiteX1787" fmla="*/ 3568917 w 7802028"/>
              <a:gd name="connsiteY1787" fmla="*/ 1556780 h 4651144"/>
              <a:gd name="connsiteX1788" fmla="*/ 3581181 w 7802028"/>
              <a:gd name="connsiteY1788" fmla="*/ 1541139 h 4651144"/>
              <a:gd name="connsiteX1789" fmla="*/ 3595044 w 7802028"/>
              <a:gd name="connsiteY1789" fmla="*/ 1546649 h 4651144"/>
              <a:gd name="connsiteX1790" fmla="*/ 3634856 w 7802028"/>
              <a:gd name="connsiteY1790" fmla="*/ 1538473 h 4651144"/>
              <a:gd name="connsiteX1791" fmla="*/ 3665427 w 7802028"/>
              <a:gd name="connsiteY1791" fmla="*/ 1538473 h 4651144"/>
              <a:gd name="connsiteX1792" fmla="*/ 3686933 w 7802028"/>
              <a:gd name="connsiteY1792" fmla="*/ 1524610 h 4651144"/>
              <a:gd name="connsiteX1793" fmla="*/ 3686933 w 7802028"/>
              <a:gd name="connsiteY1793" fmla="*/ 1518211 h 4651144"/>
              <a:gd name="connsiteX1794" fmla="*/ 3671648 w 7802028"/>
              <a:gd name="connsiteY1794" fmla="*/ 1514479 h 4651144"/>
              <a:gd name="connsiteX1795" fmla="*/ 3696353 w 7802028"/>
              <a:gd name="connsiteY1795" fmla="*/ 1477688 h 4651144"/>
              <a:gd name="connsiteX1796" fmla="*/ 3680179 w 7802028"/>
              <a:gd name="connsiteY1796" fmla="*/ 1460270 h 4651144"/>
              <a:gd name="connsiteX1797" fmla="*/ 3670226 w 7802028"/>
              <a:gd name="connsiteY1797" fmla="*/ 1464002 h 4651144"/>
              <a:gd name="connsiteX1798" fmla="*/ 3674136 w 7802028"/>
              <a:gd name="connsiteY1798" fmla="*/ 1460270 h 4651144"/>
              <a:gd name="connsiteX1799" fmla="*/ 3664894 w 7802028"/>
              <a:gd name="connsiteY1799" fmla="*/ 1466668 h 4651144"/>
              <a:gd name="connsiteX1800" fmla="*/ 3664894 w 7802028"/>
              <a:gd name="connsiteY1800" fmla="*/ 1460270 h 4651144"/>
              <a:gd name="connsiteX1801" fmla="*/ 3668626 w 7802028"/>
              <a:gd name="connsiteY1801" fmla="*/ 1453694 h 4651144"/>
              <a:gd name="connsiteX1802" fmla="*/ 3660273 w 7802028"/>
              <a:gd name="connsiteY1802" fmla="*/ 1434321 h 4651144"/>
              <a:gd name="connsiteX1803" fmla="*/ 3628103 w 7802028"/>
              <a:gd name="connsiteY1803" fmla="*/ 1391131 h 4651144"/>
              <a:gd name="connsiteX1804" fmla="*/ 3606597 w 7802028"/>
              <a:gd name="connsiteY1804" fmla="*/ 1352563 h 4651144"/>
              <a:gd name="connsiteX1805" fmla="*/ 3588823 w 7802028"/>
              <a:gd name="connsiteY1805" fmla="*/ 1351674 h 4651144"/>
              <a:gd name="connsiteX1806" fmla="*/ 3595044 w 7802028"/>
              <a:gd name="connsiteY1806" fmla="*/ 1344387 h 4651144"/>
              <a:gd name="connsiteX1807" fmla="*/ 3615661 w 7802028"/>
              <a:gd name="connsiteY1807" fmla="*/ 1288400 h 4651144"/>
              <a:gd name="connsiteX1808" fmla="*/ 3570339 w 7802028"/>
              <a:gd name="connsiteY1808" fmla="*/ 1288400 h 4651144"/>
              <a:gd name="connsiteX1809" fmla="*/ 3568028 w 7802028"/>
              <a:gd name="connsiteY1809" fmla="*/ 1281113 h 4651144"/>
              <a:gd name="connsiteX1810" fmla="*/ 3587224 w 7802028"/>
              <a:gd name="connsiteY1810" fmla="*/ 1257297 h 4651144"/>
              <a:gd name="connsiteX1811" fmla="*/ 3579581 w 7802028"/>
              <a:gd name="connsiteY1811" fmla="*/ 1248943 h 4651144"/>
              <a:gd name="connsiteX1812" fmla="*/ 3557364 w 7802028"/>
              <a:gd name="connsiteY1812" fmla="*/ 1248943 h 4651144"/>
              <a:gd name="connsiteX1813" fmla="*/ 3545101 w 7802028"/>
              <a:gd name="connsiteY1813" fmla="*/ 1260851 h 4651144"/>
              <a:gd name="connsiteX1814" fmla="*/ 3542079 w 7802028"/>
              <a:gd name="connsiteY1814" fmla="*/ 1276492 h 4651144"/>
              <a:gd name="connsiteX1815" fmla="*/ 3531415 w 7802028"/>
              <a:gd name="connsiteY1815" fmla="*/ 1287512 h 4651144"/>
              <a:gd name="connsiteX1816" fmla="*/ 3535147 w 7802028"/>
              <a:gd name="connsiteY1816" fmla="*/ 1293021 h 4651144"/>
              <a:gd name="connsiteX1817" fmla="*/ 3532126 w 7802028"/>
              <a:gd name="connsiteY1817" fmla="*/ 1298531 h 4651144"/>
              <a:gd name="connsiteX1818" fmla="*/ 3526794 w 7802028"/>
              <a:gd name="connsiteY1818" fmla="*/ 1290355 h 4651144"/>
              <a:gd name="connsiteX1819" fmla="*/ 3514530 w 7802028"/>
              <a:gd name="connsiteY1819" fmla="*/ 1290355 h 4651144"/>
              <a:gd name="connsiteX1820" fmla="*/ 3531770 w 7802028"/>
              <a:gd name="connsiteY1820" fmla="*/ 1307951 h 4651144"/>
              <a:gd name="connsiteX1821" fmla="*/ 3557897 w 7802028"/>
              <a:gd name="connsiteY1821" fmla="*/ 1411748 h 4651144"/>
              <a:gd name="connsiteX1822" fmla="*/ 3552565 w 7802028"/>
              <a:gd name="connsiteY1822" fmla="*/ 1422768 h 4651144"/>
              <a:gd name="connsiteX1823" fmla="*/ 3561097 w 7802028"/>
              <a:gd name="connsiteY1823" fmla="*/ 1422768 h 4651144"/>
              <a:gd name="connsiteX1824" fmla="*/ 3561807 w 7802028"/>
              <a:gd name="connsiteY1824" fmla="*/ 1411748 h 4651144"/>
              <a:gd name="connsiteX1825" fmla="*/ 3557897 w 7802028"/>
              <a:gd name="connsiteY1825" fmla="*/ 1411748 h 4651144"/>
              <a:gd name="connsiteX1826" fmla="*/ 6684787 w 7802028"/>
              <a:gd name="connsiteY1826" fmla="*/ 521652 h 4651144"/>
              <a:gd name="connsiteX1827" fmla="*/ 6701672 w 7802028"/>
              <a:gd name="connsiteY1827" fmla="*/ 507789 h 4651144"/>
              <a:gd name="connsiteX1828" fmla="*/ 6715536 w 7802028"/>
              <a:gd name="connsiteY1828" fmla="*/ 516853 h 4651144"/>
              <a:gd name="connsiteX1829" fmla="*/ 6732421 w 7802028"/>
              <a:gd name="connsiteY1829" fmla="*/ 509566 h 4651144"/>
              <a:gd name="connsiteX1830" fmla="*/ 6747706 w 7802028"/>
              <a:gd name="connsiteY1830" fmla="*/ 503167 h 4651144"/>
              <a:gd name="connsiteX1831" fmla="*/ 6761569 w 7802028"/>
              <a:gd name="connsiteY1831" fmla="*/ 512410 h 4651144"/>
              <a:gd name="connsiteX1832" fmla="*/ 6780587 w 7802028"/>
              <a:gd name="connsiteY1832" fmla="*/ 503167 h 4651144"/>
              <a:gd name="connsiteX1833" fmla="*/ 6801382 w 7802028"/>
              <a:gd name="connsiteY1833" fmla="*/ 503167 h 4651144"/>
              <a:gd name="connsiteX1834" fmla="*/ 6815067 w 7802028"/>
              <a:gd name="connsiteY1834" fmla="*/ 472953 h 4651144"/>
              <a:gd name="connsiteX1835" fmla="*/ 6740063 w 7802028"/>
              <a:gd name="connsiteY1835" fmla="*/ 448070 h 4651144"/>
              <a:gd name="connsiteX1836" fmla="*/ 6727088 w 7802028"/>
              <a:gd name="connsiteY1836" fmla="*/ 472953 h 4651144"/>
              <a:gd name="connsiteX1837" fmla="*/ 6681055 w 7802028"/>
              <a:gd name="connsiteY1837" fmla="*/ 443626 h 4651144"/>
              <a:gd name="connsiteX1838" fmla="*/ 6646574 w 7802028"/>
              <a:gd name="connsiteY1838" fmla="*/ 480240 h 4651144"/>
              <a:gd name="connsiteX1839" fmla="*/ 6684787 w 7802028"/>
              <a:gd name="connsiteY1839" fmla="*/ 521652 h 4651144"/>
              <a:gd name="connsiteX1840" fmla="*/ 3985705 w 7802028"/>
              <a:gd name="connsiteY1840" fmla="*/ 1948685 h 4651144"/>
              <a:gd name="connsiteX1841" fmla="*/ 3959578 w 7802028"/>
              <a:gd name="connsiteY1841" fmla="*/ 1954728 h 4651144"/>
              <a:gd name="connsiteX1842" fmla="*/ 3925809 w 7802028"/>
              <a:gd name="connsiteY1842" fmla="*/ 1951885 h 4651144"/>
              <a:gd name="connsiteX1843" fmla="*/ 3925809 w 7802028"/>
              <a:gd name="connsiteY1843" fmla="*/ 1958283 h 4651144"/>
              <a:gd name="connsiteX1844" fmla="*/ 3936473 w 7802028"/>
              <a:gd name="connsiteY1844" fmla="*/ 1962904 h 4651144"/>
              <a:gd name="connsiteX1845" fmla="*/ 3971842 w 7802028"/>
              <a:gd name="connsiteY1845" fmla="*/ 1986898 h 4651144"/>
              <a:gd name="connsiteX1846" fmla="*/ 3978063 w 7802028"/>
              <a:gd name="connsiteY1846" fmla="*/ 1990631 h 4651144"/>
              <a:gd name="connsiteX1847" fmla="*/ 3982684 w 7802028"/>
              <a:gd name="connsiteY1847" fmla="*/ 1984232 h 4651144"/>
              <a:gd name="connsiteX1848" fmla="*/ 3978774 w 7802028"/>
              <a:gd name="connsiteY1848" fmla="*/ 1969480 h 4651144"/>
              <a:gd name="connsiteX1849" fmla="*/ 3982684 w 7802028"/>
              <a:gd name="connsiteY1849" fmla="*/ 1959527 h 4651144"/>
              <a:gd name="connsiteX1850" fmla="*/ 3985705 w 7802028"/>
              <a:gd name="connsiteY1850" fmla="*/ 1948685 h 4651144"/>
              <a:gd name="connsiteX1851" fmla="*/ 3856137 w 7802028"/>
              <a:gd name="connsiteY1851" fmla="*/ 1846310 h 4651144"/>
              <a:gd name="connsiteX1852" fmla="*/ 3863068 w 7802028"/>
              <a:gd name="connsiteY1852" fmla="*/ 1809519 h 4651144"/>
              <a:gd name="connsiteX1853" fmla="*/ 3859869 w 7802028"/>
              <a:gd name="connsiteY1853" fmla="*/ 1799388 h 4651144"/>
              <a:gd name="connsiteX1854" fmla="*/ 3847605 w 7802028"/>
              <a:gd name="connsiteY1854" fmla="*/ 1808630 h 4651144"/>
              <a:gd name="connsiteX1855" fmla="*/ 3842273 w 7802028"/>
              <a:gd name="connsiteY1855" fmla="*/ 1810408 h 4651144"/>
              <a:gd name="connsiteX1856" fmla="*/ 3856137 w 7802028"/>
              <a:gd name="connsiteY1856" fmla="*/ 1846310 h 4651144"/>
              <a:gd name="connsiteX1857" fmla="*/ 3844584 w 7802028"/>
              <a:gd name="connsiteY1857" fmla="*/ 1884168 h 4651144"/>
              <a:gd name="connsiteX1858" fmla="*/ 3839963 w 7802028"/>
              <a:gd name="connsiteY1858" fmla="*/ 1902474 h 4651144"/>
              <a:gd name="connsiteX1859" fmla="*/ 3847605 w 7802028"/>
              <a:gd name="connsiteY1859" fmla="*/ 1921670 h 4651144"/>
              <a:gd name="connsiteX1860" fmla="*/ 3867689 w 7802028"/>
              <a:gd name="connsiteY1860" fmla="*/ 1895898 h 4651144"/>
              <a:gd name="connsiteX1861" fmla="*/ 3862890 w 7802028"/>
              <a:gd name="connsiteY1861" fmla="*/ 1858218 h 4651144"/>
              <a:gd name="connsiteX1862" fmla="*/ 3852937 w 7802028"/>
              <a:gd name="connsiteY1862" fmla="*/ 1852709 h 4651144"/>
              <a:gd name="connsiteX1863" fmla="*/ 3836763 w 7802028"/>
              <a:gd name="connsiteY1863" fmla="*/ 1864617 h 4651144"/>
              <a:gd name="connsiteX1864" fmla="*/ 3844584 w 7802028"/>
              <a:gd name="connsiteY1864" fmla="*/ 1884168 h 4651144"/>
              <a:gd name="connsiteX1865" fmla="*/ 3729589 w 7802028"/>
              <a:gd name="connsiteY1865" fmla="*/ 1904252 h 4651144"/>
              <a:gd name="connsiteX1866" fmla="*/ 3725679 w 7802028"/>
              <a:gd name="connsiteY1866" fmla="*/ 1894121 h 4651144"/>
              <a:gd name="connsiteX1867" fmla="*/ 3713415 w 7802028"/>
              <a:gd name="connsiteY1867" fmla="*/ 1900519 h 4651144"/>
              <a:gd name="connsiteX1868" fmla="*/ 3723369 w 7802028"/>
              <a:gd name="connsiteY1868" fmla="*/ 1908695 h 4651144"/>
              <a:gd name="connsiteX1869" fmla="*/ 3729589 w 7802028"/>
              <a:gd name="connsiteY1869" fmla="*/ 1904252 h 4651144"/>
              <a:gd name="connsiteX1870" fmla="*/ 3892217 w 7802028"/>
              <a:gd name="connsiteY1870" fmla="*/ 1384377 h 4651144"/>
              <a:gd name="connsiteX1871" fmla="*/ 3886885 w 7802028"/>
              <a:gd name="connsiteY1871" fmla="*/ 1365893 h 4651144"/>
              <a:gd name="connsiteX1872" fmla="*/ 3872310 w 7802028"/>
              <a:gd name="connsiteY1872" fmla="*/ 1365893 h 4651144"/>
              <a:gd name="connsiteX1873" fmla="*/ 3872310 w 7802028"/>
              <a:gd name="connsiteY1873" fmla="*/ 1374957 h 4651144"/>
              <a:gd name="connsiteX1874" fmla="*/ 3889906 w 7802028"/>
              <a:gd name="connsiteY1874" fmla="*/ 1387043 h 4651144"/>
              <a:gd name="connsiteX1875" fmla="*/ 3889906 w 7802028"/>
              <a:gd name="connsiteY1875" fmla="*/ 1394330 h 4651144"/>
              <a:gd name="connsiteX1876" fmla="*/ 3892217 w 7802028"/>
              <a:gd name="connsiteY1876" fmla="*/ 1384377 h 4651144"/>
              <a:gd name="connsiteX1877" fmla="*/ 3901281 w 7802028"/>
              <a:gd name="connsiteY1877" fmla="*/ 1393442 h 4651144"/>
              <a:gd name="connsiteX1878" fmla="*/ 3899859 w 7802028"/>
              <a:gd name="connsiteY1878" fmla="*/ 1389709 h 4651144"/>
              <a:gd name="connsiteX1879" fmla="*/ 3895949 w 7802028"/>
              <a:gd name="connsiteY1879" fmla="*/ 1394330 h 4651144"/>
              <a:gd name="connsiteX1880" fmla="*/ 3906791 w 7802028"/>
              <a:gd name="connsiteY1880" fmla="*/ 1399840 h 4651144"/>
              <a:gd name="connsiteX1881" fmla="*/ 3930607 w 7802028"/>
              <a:gd name="connsiteY1881" fmla="*/ 1363049 h 4651144"/>
              <a:gd name="connsiteX1882" fmla="*/ 3910701 w 7802028"/>
              <a:gd name="connsiteY1882" fmla="*/ 1339232 h 4651144"/>
              <a:gd name="connsiteX1883" fmla="*/ 3896127 w 7802028"/>
              <a:gd name="connsiteY1883" fmla="*/ 1366781 h 4651144"/>
              <a:gd name="connsiteX1884" fmla="*/ 3912301 w 7802028"/>
              <a:gd name="connsiteY1884" fmla="*/ 1381533 h 4651144"/>
              <a:gd name="connsiteX1885" fmla="*/ 3901281 w 7802028"/>
              <a:gd name="connsiteY1885" fmla="*/ 1393442 h 4651144"/>
              <a:gd name="connsiteX1886" fmla="*/ 4066219 w 7802028"/>
              <a:gd name="connsiteY1886" fmla="*/ 1272049 h 4651144"/>
              <a:gd name="connsiteX1887" fmla="*/ 4048623 w 7802028"/>
              <a:gd name="connsiteY1887" fmla="*/ 1294976 h 4651144"/>
              <a:gd name="connsiteX1888" fmla="*/ 4048623 w 7802028"/>
              <a:gd name="connsiteY1888" fmla="*/ 1307062 h 4651144"/>
              <a:gd name="connsiteX1889" fmla="*/ 4060176 w 7802028"/>
              <a:gd name="connsiteY1889" fmla="*/ 1284135 h 4651144"/>
              <a:gd name="connsiteX1890" fmla="*/ 4066219 w 7802028"/>
              <a:gd name="connsiteY1890" fmla="*/ 1272049 h 4651144"/>
              <a:gd name="connsiteX1891" fmla="*/ 4135180 w 7802028"/>
              <a:gd name="connsiteY1891" fmla="*/ 1267605 h 4651144"/>
              <a:gd name="connsiteX1892" fmla="*/ 4148155 w 7802028"/>
              <a:gd name="connsiteY1892" fmla="*/ 1258363 h 4651144"/>
              <a:gd name="connsiteX1893" fmla="*/ 4148155 w 7802028"/>
              <a:gd name="connsiteY1893" fmla="*/ 1247343 h 4651144"/>
              <a:gd name="connsiteX1894" fmla="*/ 4154376 w 7802028"/>
              <a:gd name="connsiteY1894" fmla="*/ 1235435 h 4651144"/>
              <a:gd name="connsiteX1895" fmla="*/ 4145844 w 7802028"/>
              <a:gd name="connsiteY1895" fmla="*/ 1226193 h 4651144"/>
              <a:gd name="connsiteX1896" fmla="*/ 4139091 w 7802028"/>
              <a:gd name="connsiteY1896" fmla="*/ 1235435 h 4651144"/>
              <a:gd name="connsiteX1897" fmla="*/ 4144422 w 7802028"/>
              <a:gd name="connsiteY1897" fmla="*/ 1246455 h 4651144"/>
              <a:gd name="connsiteX1898" fmla="*/ 4127538 w 7802028"/>
              <a:gd name="connsiteY1898" fmla="*/ 1253742 h 4651144"/>
              <a:gd name="connsiteX1899" fmla="*/ 4135180 w 7802028"/>
              <a:gd name="connsiteY1899" fmla="*/ 1267605 h 4651144"/>
              <a:gd name="connsiteX1900" fmla="*/ 4223515 w 7802028"/>
              <a:gd name="connsiteY1900" fmla="*/ 2037375 h 4651144"/>
              <a:gd name="connsiteX1901" fmla="*/ 4175171 w 7802028"/>
              <a:gd name="connsiteY1901" fmla="*/ 2031865 h 4651144"/>
              <a:gd name="connsiteX1902" fmla="*/ 4204319 w 7802028"/>
              <a:gd name="connsiteY1902" fmla="*/ 2039152 h 4651144"/>
              <a:gd name="connsiteX1903" fmla="*/ 4223515 w 7802028"/>
              <a:gd name="connsiteY1903" fmla="*/ 2037375 h 4651144"/>
              <a:gd name="connsiteX1904" fmla="*/ 4404449 w 7802028"/>
              <a:gd name="connsiteY1904" fmla="*/ 2021024 h 4651144"/>
              <a:gd name="connsiteX1905" fmla="*/ 4360015 w 7802028"/>
              <a:gd name="connsiteY1905" fmla="*/ 2039330 h 4651144"/>
              <a:gd name="connsiteX1906" fmla="*/ 4363748 w 7802028"/>
              <a:gd name="connsiteY1906" fmla="*/ 2043951 h 4651144"/>
              <a:gd name="connsiteX1907" fmla="*/ 4369080 w 7802028"/>
              <a:gd name="connsiteY1907" fmla="*/ 2048572 h 4651144"/>
              <a:gd name="connsiteX1908" fmla="*/ 4392896 w 7802028"/>
              <a:gd name="connsiteY1908" fmla="*/ 2038441 h 4651144"/>
              <a:gd name="connsiteX1909" fmla="*/ 4394318 w 7802028"/>
              <a:gd name="connsiteY1909" fmla="*/ 2029199 h 4651144"/>
              <a:gd name="connsiteX1910" fmla="*/ 4404449 w 7802028"/>
              <a:gd name="connsiteY1910" fmla="*/ 2021024 h 4651144"/>
              <a:gd name="connsiteX1911" fmla="*/ 4823014 w 7802028"/>
              <a:gd name="connsiteY1911" fmla="*/ 2679709 h 4651144"/>
              <a:gd name="connsiteX1912" fmla="*/ 4836700 w 7802028"/>
              <a:gd name="connsiteY1912" fmla="*/ 2668689 h 4651144"/>
              <a:gd name="connsiteX1913" fmla="*/ 4814483 w 7802028"/>
              <a:gd name="connsiteY1913" fmla="*/ 2673310 h 4651144"/>
              <a:gd name="connsiteX1914" fmla="*/ 4823014 w 7802028"/>
              <a:gd name="connsiteY1914" fmla="*/ 2679709 h 4651144"/>
              <a:gd name="connsiteX1915" fmla="*/ 4706598 w 7802028"/>
              <a:gd name="connsiteY1915" fmla="*/ 794475 h 4651144"/>
              <a:gd name="connsiteX1916" fmla="*/ 4696645 w 7802028"/>
              <a:gd name="connsiteY1916" fmla="*/ 815625 h 4651144"/>
              <a:gd name="connsiteX1917" fmla="*/ 4710508 w 7802028"/>
              <a:gd name="connsiteY1917" fmla="*/ 826645 h 4651144"/>
              <a:gd name="connsiteX1918" fmla="*/ 4742678 w 7802028"/>
              <a:gd name="connsiteY1918" fmla="*/ 811182 h 4651144"/>
              <a:gd name="connsiteX1919" fmla="*/ 4742678 w 7802028"/>
              <a:gd name="connsiteY1919" fmla="*/ 799096 h 4651144"/>
              <a:gd name="connsiteX1920" fmla="*/ 4715840 w 7802028"/>
              <a:gd name="connsiteY1920" fmla="*/ 785410 h 4651144"/>
              <a:gd name="connsiteX1921" fmla="*/ 4706598 w 7802028"/>
              <a:gd name="connsiteY1921" fmla="*/ 794475 h 4651144"/>
              <a:gd name="connsiteX1922" fmla="*/ 4926456 w 7802028"/>
              <a:gd name="connsiteY1922" fmla="*/ 755906 h 4651144"/>
              <a:gd name="connsiteX1923" fmla="*/ 4953294 w 7802028"/>
              <a:gd name="connsiteY1923" fmla="*/ 778834 h 4651144"/>
              <a:gd name="connsiteX1924" fmla="*/ 4963247 w 7802028"/>
              <a:gd name="connsiteY1924" fmla="*/ 774213 h 4651144"/>
              <a:gd name="connsiteX1925" fmla="*/ 4926456 w 7802028"/>
              <a:gd name="connsiteY1925" fmla="*/ 755906 h 4651144"/>
              <a:gd name="connsiteX1926" fmla="*/ 5208699 w 7802028"/>
              <a:gd name="connsiteY1926" fmla="*/ 607853 h 4651144"/>
              <a:gd name="connsiteX1927" fmla="*/ 5189681 w 7802028"/>
              <a:gd name="connsiteY1927" fmla="*/ 590258 h 4651144"/>
              <a:gd name="connsiteX1928" fmla="*/ 5178129 w 7802028"/>
              <a:gd name="connsiteY1928" fmla="*/ 608742 h 4651144"/>
              <a:gd name="connsiteX1929" fmla="*/ 5178129 w 7802028"/>
              <a:gd name="connsiteY1929" fmla="*/ 617984 h 4651144"/>
              <a:gd name="connsiteX1930" fmla="*/ 5208699 w 7802028"/>
              <a:gd name="connsiteY1930" fmla="*/ 607853 h 4651144"/>
              <a:gd name="connsiteX1931" fmla="*/ 6762991 w 7802028"/>
              <a:gd name="connsiteY1931" fmla="*/ 599500 h 4651144"/>
              <a:gd name="connsiteX1932" fmla="*/ 6785918 w 7802028"/>
              <a:gd name="connsiteY1932" fmla="*/ 599500 h 4651144"/>
              <a:gd name="connsiteX1933" fmla="*/ 6749838 w 7802028"/>
              <a:gd name="connsiteY1933" fmla="*/ 562709 h 4651144"/>
              <a:gd name="connsiteX1934" fmla="*/ 6713048 w 7802028"/>
              <a:gd name="connsiteY1934" fmla="*/ 590258 h 4651144"/>
              <a:gd name="connsiteX1935" fmla="*/ 6716958 w 7802028"/>
              <a:gd name="connsiteY1935" fmla="*/ 585637 h 4651144"/>
              <a:gd name="connsiteX1936" fmla="*/ 6762991 w 7802028"/>
              <a:gd name="connsiteY1936" fmla="*/ 599500 h 4651144"/>
              <a:gd name="connsiteX1937" fmla="*/ 6914776 w 7802028"/>
              <a:gd name="connsiteY1937" fmla="*/ 518630 h 4651144"/>
              <a:gd name="connsiteX1938" fmla="*/ 6949257 w 7802028"/>
              <a:gd name="connsiteY1938" fmla="*/ 504945 h 4651144"/>
              <a:gd name="connsiteX1939" fmla="*/ 6941614 w 7802028"/>
              <a:gd name="connsiteY1939" fmla="*/ 495703 h 4651144"/>
              <a:gd name="connsiteX1940" fmla="*/ 6851147 w 7802028"/>
              <a:gd name="connsiteY1940" fmla="*/ 477396 h 4651144"/>
              <a:gd name="connsiteX1941" fmla="*/ 6858790 w 7802028"/>
              <a:gd name="connsiteY1941" fmla="*/ 484683 h 4651144"/>
              <a:gd name="connsiteX1942" fmla="*/ 6914776 w 7802028"/>
              <a:gd name="connsiteY1942" fmla="*/ 518630 h 4651144"/>
              <a:gd name="connsiteX1943" fmla="*/ 6732243 w 7802028"/>
              <a:gd name="connsiteY1943" fmla="*/ 550978 h 4651144"/>
              <a:gd name="connsiteX1944" fmla="*/ 6711625 w 7802028"/>
              <a:gd name="connsiteY1944" fmla="*/ 550978 h 4651144"/>
              <a:gd name="connsiteX1945" fmla="*/ 6720868 w 7802028"/>
              <a:gd name="connsiteY1945" fmla="*/ 562886 h 4651144"/>
              <a:gd name="connsiteX1946" fmla="*/ 6732243 w 7802028"/>
              <a:gd name="connsiteY1946" fmla="*/ 550978 h 4651144"/>
              <a:gd name="connsiteX1947" fmla="*/ 3359367 w 7802028"/>
              <a:gd name="connsiteY1947" fmla="*/ 991050 h 4651144"/>
              <a:gd name="connsiteX1948" fmla="*/ 3360789 w 7802028"/>
              <a:gd name="connsiteY1948" fmla="*/ 989272 h 4651144"/>
              <a:gd name="connsiteX1949" fmla="*/ 3332352 w 7802028"/>
              <a:gd name="connsiteY1949" fmla="*/ 943417 h 4651144"/>
              <a:gd name="connsiteX1950" fmla="*/ 3336973 w 7802028"/>
              <a:gd name="connsiteY1950" fmla="*/ 935063 h 4651144"/>
              <a:gd name="connsiteX1951" fmla="*/ 3318666 w 7802028"/>
              <a:gd name="connsiteY1951" fmla="*/ 939684 h 4651144"/>
              <a:gd name="connsiteX1952" fmla="*/ 3304803 w 7802028"/>
              <a:gd name="connsiteY1952" fmla="*/ 927776 h 4651144"/>
              <a:gd name="connsiteX1953" fmla="*/ 3296272 w 7802028"/>
              <a:gd name="connsiteY1953" fmla="*/ 927776 h 4651144"/>
              <a:gd name="connsiteX1954" fmla="*/ 3293250 w 7802028"/>
              <a:gd name="connsiteY1954" fmla="*/ 941462 h 4651144"/>
              <a:gd name="connsiteX1955" fmla="*/ 3267123 w 7802028"/>
              <a:gd name="connsiteY1955" fmla="*/ 944128 h 4651144"/>
              <a:gd name="connsiteX1956" fmla="*/ 3242596 w 7802028"/>
              <a:gd name="connsiteY1956" fmla="*/ 941462 h 4651144"/>
              <a:gd name="connsiteX1957" fmla="*/ 3242596 w 7802028"/>
              <a:gd name="connsiteY1957" fmla="*/ 950704 h 4651144"/>
              <a:gd name="connsiteX1958" fmla="*/ 3231931 w 7802028"/>
              <a:gd name="connsiteY1958" fmla="*/ 944306 h 4651144"/>
              <a:gd name="connsiteX1959" fmla="*/ 3213447 w 7802028"/>
              <a:gd name="connsiteY1959" fmla="*/ 949815 h 4651144"/>
              <a:gd name="connsiteX1960" fmla="*/ 3203494 w 7802028"/>
              <a:gd name="connsiteY1960" fmla="*/ 941462 h 4651144"/>
              <a:gd name="connsiteX1961" fmla="*/ 3203494 w 7802028"/>
              <a:gd name="connsiteY1961" fmla="*/ 953370 h 4651144"/>
              <a:gd name="connsiteX1962" fmla="*/ 3189808 w 7802028"/>
              <a:gd name="connsiteY1962" fmla="*/ 958880 h 4651144"/>
              <a:gd name="connsiteX1963" fmla="*/ 3178256 w 7802028"/>
              <a:gd name="connsiteY1963" fmla="*/ 940395 h 4651144"/>
              <a:gd name="connsiteX1964" fmla="*/ 3173634 w 7802028"/>
              <a:gd name="connsiteY1964" fmla="*/ 926710 h 4651144"/>
              <a:gd name="connsiteX1965" fmla="*/ 3167414 w 7802028"/>
              <a:gd name="connsiteY1965" fmla="*/ 926710 h 4651144"/>
              <a:gd name="connsiteX1966" fmla="*/ 3153550 w 7802028"/>
              <a:gd name="connsiteY1966" fmla="*/ 936841 h 4651144"/>
              <a:gd name="connsiteX1967" fmla="*/ 3153550 w 7802028"/>
              <a:gd name="connsiteY1967" fmla="*/ 944128 h 4651144"/>
              <a:gd name="connsiteX1968" fmla="*/ 3138265 w 7802028"/>
              <a:gd name="connsiteY1968" fmla="*/ 942350 h 4651144"/>
              <a:gd name="connsiteX1969" fmla="*/ 3177367 w 7802028"/>
              <a:gd name="connsiteY1969" fmla="*/ 962612 h 4651144"/>
              <a:gd name="connsiteX1970" fmla="*/ 3180566 w 7802028"/>
              <a:gd name="connsiteY1970" fmla="*/ 969899 h 4651144"/>
              <a:gd name="connsiteX1971" fmla="*/ 3140576 w 7802028"/>
              <a:gd name="connsiteY1971" fmla="*/ 978253 h 4651144"/>
              <a:gd name="connsiteX1972" fmla="*/ 3173634 w 7802028"/>
              <a:gd name="connsiteY1972" fmla="*/ 981985 h 4651144"/>
              <a:gd name="connsiteX1973" fmla="*/ 3169724 w 7802028"/>
              <a:gd name="connsiteY1973" fmla="*/ 1009534 h 4651144"/>
              <a:gd name="connsiteX1974" fmla="*/ 3162793 w 7802028"/>
              <a:gd name="connsiteY1974" fmla="*/ 1014155 h 4651144"/>
              <a:gd name="connsiteX1975" fmla="*/ 3196562 w 7802028"/>
              <a:gd name="connsiteY1975" fmla="*/ 1030685 h 4651144"/>
              <a:gd name="connsiteX1976" fmla="*/ 3265523 w 7802028"/>
              <a:gd name="connsiteY1976" fmla="*/ 1047214 h 4651144"/>
              <a:gd name="connsiteX1977" fmla="*/ 3324531 w 7802028"/>
              <a:gd name="connsiteY1977" fmla="*/ 1024108 h 4651144"/>
              <a:gd name="connsiteX1978" fmla="*/ 3359367 w 7802028"/>
              <a:gd name="connsiteY1978" fmla="*/ 991050 h 4651144"/>
              <a:gd name="connsiteX1979" fmla="*/ 2036487 w 7802028"/>
              <a:gd name="connsiteY1979" fmla="*/ 2471048 h 4651144"/>
              <a:gd name="connsiteX1980" fmla="*/ 2018891 w 7802028"/>
              <a:gd name="connsiteY1980" fmla="*/ 2452742 h 4651144"/>
              <a:gd name="connsiteX1981" fmla="*/ 2007338 w 7802028"/>
              <a:gd name="connsiteY1981" fmla="*/ 2451853 h 4651144"/>
              <a:gd name="connsiteX1982" fmla="*/ 2007338 w 7802028"/>
              <a:gd name="connsiteY1982" fmla="*/ 2445454 h 4651144"/>
              <a:gd name="connsiteX1983" fmla="*/ 1959705 w 7802028"/>
              <a:gd name="connsiteY1983" fmla="*/ 2422527 h 4651144"/>
              <a:gd name="connsiteX1984" fmla="*/ 1946730 w 7802028"/>
              <a:gd name="connsiteY1984" fmla="*/ 2411507 h 4651144"/>
              <a:gd name="connsiteX1985" fmla="*/ 1871549 w 7802028"/>
              <a:gd name="connsiteY1985" fmla="*/ 2388579 h 4651144"/>
              <a:gd name="connsiteX1986" fmla="*/ 1808630 w 7802028"/>
              <a:gd name="connsiteY1986" fmla="*/ 2428925 h 4651144"/>
              <a:gd name="connsiteX1987" fmla="*/ 1815562 w 7802028"/>
              <a:gd name="connsiteY1987" fmla="*/ 2428925 h 4651144"/>
              <a:gd name="connsiteX1988" fmla="*/ 1858574 w 7802028"/>
              <a:gd name="connsiteY1988" fmla="*/ 2406886 h 4651144"/>
              <a:gd name="connsiteX1989" fmla="*/ 1869238 w 7802028"/>
              <a:gd name="connsiteY1989" fmla="*/ 2409730 h 4651144"/>
              <a:gd name="connsiteX1990" fmla="*/ 1870838 w 7802028"/>
              <a:gd name="connsiteY1990" fmla="*/ 2419861 h 4651144"/>
              <a:gd name="connsiteX1991" fmla="*/ 1893054 w 7802028"/>
              <a:gd name="connsiteY1991" fmla="*/ 2419861 h 4651144"/>
              <a:gd name="connsiteX1992" fmla="*/ 1919892 w 7802028"/>
              <a:gd name="connsiteY1992" fmla="*/ 2433546 h 4651144"/>
              <a:gd name="connsiteX1993" fmla="*/ 1936066 w 7802028"/>
              <a:gd name="connsiteY1993" fmla="*/ 2434613 h 4651144"/>
              <a:gd name="connsiteX1994" fmla="*/ 1944420 w 7802028"/>
              <a:gd name="connsiteY1994" fmla="*/ 2442789 h 4651144"/>
              <a:gd name="connsiteX1995" fmla="*/ 1970547 w 7802028"/>
              <a:gd name="connsiteY1995" fmla="*/ 2462162 h 4651144"/>
              <a:gd name="connsiteX1996" fmla="*/ 1962904 w 7802028"/>
              <a:gd name="connsiteY1996" fmla="*/ 2470337 h 4651144"/>
              <a:gd name="connsiteX1997" fmla="*/ 1962904 w 7802028"/>
              <a:gd name="connsiteY1997" fmla="*/ 2475847 h 4651144"/>
              <a:gd name="connsiteX1998" fmla="*/ 2007338 w 7802028"/>
              <a:gd name="connsiteY1998" fmla="*/ 2482245 h 4651144"/>
              <a:gd name="connsiteX1999" fmla="*/ 2036487 w 7802028"/>
              <a:gd name="connsiteY1999" fmla="*/ 2471048 h 4651144"/>
              <a:gd name="connsiteX2000" fmla="*/ 1847199 w 7802028"/>
              <a:gd name="connsiteY2000" fmla="*/ 2423415 h 4651144"/>
              <a:gd name="connsiteX2001" fmla="*/ 1847199 w 7802028"/>
              <a:gd name="connsiteY2001" fmla="*/ 2429636 h 4651144"/>
              <a:gd name="connsiteX2002" fmla="*/ 1840267 w 7802028"/>
              <a:gd name="connsiteY2002" fmla="*/ 2437990 h 4651144"/>
              <a:gd name="connsiteX2003" fmla="*/ 1850931 w 7802028"/>
              <a:gd name="connsiteY2003" fmla="*/ 2437990 h 4651144"/>
              <a:gd name="connsiteX2004" fmla="*/ 1850931 w 7802028"/>
              <a:gd name="connsiteY2004" fmla="*/ 2424304 h 4651144"/>
              <a:gd name="connsiteX2005" fmla="*/ 1848621 w 7802028"/>
              <a:gd name="connsiteY2005" fmla="*/ 2423415 h 4651144"/>
              <a:gd name="connsiteX2006" fmla="*/ 1847199 w 7802028"/>
              <a:gd name="connsiteY2006" fmla="*/ 2423415 h 4651144"/>
              <a:gd name="connsiteX2007" fmla="*/ 1954551 w 7802028"/>
              <a:gd name="connsiteY2007" fmla="*/ 2521703 h 4651144"/>
              <a:gd name="connsiteX2008" fmla="*/ 1966815 w 7802028"/>
              <a:gd name="connsiteY2008" fmla="*/ 2535566 h 4651144"/>
              <a:gd name="connsiteX2009" fmla="*/ 1992053 w 7802028"/>
              <a:gd name="connsiteY2009" fmla="*/ 2530056 h 4651144"/>
              <a:gd name="connsiteX2010" fmla="*/ 1985121 w 7802028"/>
              <a:gd name="connsiteY2010" fmla="*/ 2521703 h 4651144"/>
              <a:gd name="connsiteX2011" fmla="*/ 1986721 w 7802028"/>
              <a:gd name="connsiteY2011" fmla="*/ 2523480 h 4651144"/>
              <a:gd name="connsiteX2012" fmla="*/ 1962193 w 7802028"/>
              <a:gd name="connsiteY2012" fmla="*/ 2516015 h 4651144"/>
              <a:gd name="connsiteX2013" fmla="*/ 1954551 w 7802028"/>
              <a:gd name="connsiteY2013" fmla="*/ 2521703 h 4651144"/>
              <a:gd name="connsiteX2014" fmla="*/ 2196092 w 7802028"/>
              <a:gd name="connsiteY2014" fmla="*/ 2519925 h 4651144"/>
              <a:gd name="connsiteX2015" fmla="*/ 2215288 w 7802028"/>
              <a:gd name="connsiteY2015" fmla="*/ 2530056 h 4651144"/>
              <a:gd name="connsiteX2016" fmla="*/ 2227552 w 7802028"/>
              <a:gd name="connsiteY2016" fmla="*/ 2524546 h 4651144"/>
              <a:gd name="connsiteX2017" fmla="*/ 2204624 w 7802028"/>
              <a:gd name="connsiteY2017" fmla="*/ 2514238 h 4651144"/>
              <a:gd name="connsiteX2018" fmla="*/ 2196092 w 7802028"/>
              <a:gd name="connsiteY2018" fmla="*/ 2519925 h 4651144"/>
              <a:gd name="connsiteX2019" fmla="*/ 2038086 w 7802028"/>
              <a:gd name="connsiteY2019" fmla="*/ 2516015 h 4651144"/>
              <a:gd name="connsiteX2020" fmla="*/ 2047328 w 7802028"/>
              <a:gd name="connsiteY2020" fmla="*/ 2530767 h 4651144"/>
              <a:gd name="connsiteX2021" fmla="*/ 2048039 w 7802028"/>
              <a:gd name="connsiteY2021" fmla="*/ 2523480 h 4651144"/>
              <a:gd name="connsiteX2022" fmla="*/ 2057282 w 7802028"/>
              <a:gd name="connsiteY2022" fmla="*/ 2523480 h 4651144"/>
              <a:gd name="connsiteX2023" fmla="*/ 2091762 w 7802028"/>
              <a:gd name="connsiteY2023" fmla="*/ 2526324 h 4651144"/>
              <a:gd name="connsiteX2024" fmla="*/ 2101004 w 7802028"/>
              <a:gd name="connsiteY2024" fmla="*/ 2538054 h 4651144"/>
              <a:gd name="connsiteX2025" fmla="*/ 2118600 w 7802028"/>
              <a:gd name="connsiteY2025" fmla="*/ 2521525 h 4651144"/>
              <a:gd name="connsiteX2026" fmla="*/ 2126243 w 7802028"/>
              <a:gd name="connsiteY2026" fmla="*/ 2526146 h 4651144"/>
              <a:gd name="connsiteX2027" fmla="*/ 2140106 w 7802028"/>
              <a:gd name="connsiteY2027" fmla="*/ 2518681 h 4651144"/>
              <a:gd name="connsiteX2028" fmla="*/ 2168366 w 7802028"/>
              <a:gd name="connsiteY2028" fmla="*/ 2518681 h 4651144"/>
              <a:gd name="connsiteX2029" fmla="*/ 2147749 w 7802028"/>
              <a:gd name="connsiteY2029" fmla="*/ 2498419 h 4651144"/>
              <a:gd name="connsiteX2030" fmla="*/ 2151481 w 7802028"/>
              <a:gd name="connsiteY2030" fmla="*/ 2502152 h 4651144"/>
              <a:gd name="connsiteX2031" fmla="*/ 2108647 w 7802028"/>
              <a:gd name="connsiteY2031" fmla="*/ 2478335 h 4651144"/>
              <a:gd name="connsiteX2032" fmla="*/ 2085719 w 7802028"/>
              <a:gd name="connsiteY2032" fmla="*/ 2482068 h 4651144"/>
              <a:gd name="connsiteX2033" fmla="*/ 2067235 w 7802028"/>
              <a:gd name="connsiteY2033" fmla="*/ 2475669 h 4651144"/>
              <a:gd name="connsiteX2034" fmla="*/ 2061192 w 7802028"/>
              <a:gd name="connsiteY2034" fmla="*/ 2482068 h 4651144"/>
              <a:gd name="connsiteX2035" fmla="*/ 2071145 w 7802028"/>
              <a:gd name="connsiteY2035" fmla="*/ 2492199 h 4651144"/>
              <a:gd name="connsiteX2036" fmla="*/ 2076477 w 7802028"/>
              <a:gd name="connsiteY2036" fmla="*/ 2511394 h 4651144"/>
              <a:gd name="connsiteX2037" fmla="*/ 2041996 w 7802028"/>
              <a:gd name="connsiteY2037" fmla="*/ 2512283 h 4651144"/>
              <a:gd name="connsiteX2038" fmla="*/ 2038086 w 7802028"/>
              <a:gd name="connsiteY2038" fmla="*/ 2516015 h 4651144"/>
              <a:gd name="connsiteX2039" fmla="*/ 2314820 w 7802028"/>
              <a:gd name="connsiteY2039" fmla="*/ 2744938 h 4651144"/>
              <a:gd name="connsiteX2040" fmla="*/ 2321751 w 7802028"/>
              <a:gd name="connsiteY2040" fmla="*/ 2744938 h 4651144"/>
              <a:gd name="connsiteX2041" fmla="*/ 2330816 w 7802028"/>
              <a:gd name="connsiteY2041" fmla="*/ 2733029 h 4651144"/>
              <a:gd name="connsiteX2042" fmla="*/ 2330816 w 7802028"/>
              <a:gd name="connsiteY2042" fmla="*/ 2726631 h 4651144"/>
              <a:gd name="connsiteX2043" fmla="*/ 2324062 w 7802028"/>
              <a:gd name="connsiteY2043" fmla="*/ 2726631 h 4651144"/>
              <a:gd name="connsiteX2044" fmla="*/ 2314820 w 7802028"/>
              <a:gd name="connsiteY2044" fmla="*/ 2744938 h 4651144"/>
              <a:gd name="connsiteX2045" fmla="*/ 2568625 w 7802028"/>
              <a:gd name="connsiteY2045" fmla="*/ 3004075 h 4651144"/>
              <a:gd name="connsiteX2046" fmla="*/ 2553340 w 7802028"/>
              <a:gd name="connsiteY2046" fmla="*/ 3027003 h 4651144"/>
              <a:gd name="connsiteX2047" fmla="*/ 2584799 w 7802028"/>
              <a:gd name="connsiteY2047" fmla="*/ 3051708 h 4651144"/>
              <a:gd name="connsiteX2048" fmla="*/ 2605594 w 7802028"/>
              <a:gd name="connsiteY2048" fmla="*/ 3022382 h 4651144"/>
              <a:gd name="connsiteX2049" fmla="*/ 2600262 w 7802028"/>
              <a:gd name="connsiteY2049" fmla="*/ 3014206 h 4651144"/>
              <a:gd name="connsiteX2050" fmla="*/ 2587998 w 7802028"/>
              <a:gd name="connsiteY2050" fmla="*/ 3012429 h 4651144"/>
              <a:gd name="connsiteX2051" fmla="*/ 2572002 w 7802028"/>
              <a:gd name="connsiteY2051" fmla="*/ 3004075 h 4651144"/>
              <a:gd name="connsiteX2052" fmla="*/ 2568625 w 7802028"/>
              <a:gd name="connsiteY2052" fmla="*/ 3004075 h 4651144"/>
              <a:gd name="connsiteX2053" fmla="*/ 2051061 w 7802028"/>
              <a:gd name="connsiteY2053" fmla="*/ 4238799 h 4651144"/>
              <a:gd name="connsiteX2054" fmla="*/ 2057992 w 7802028"/>
              <a:gd name="connsiteY2054" fmla="*/ 4238799 h 4651144"/>
              <a:gd name="connsiteX2055" fmla="*/ 2057992 w 7802028"/>
              <a:gd name="connsiteY2055" fmla="*/ 4211251 h 4651144"/>
              <a:gd name="connsiteX2056" fmla="*/ 2061014 w 7802028"/>
              <a:gd name="connsiteY2056" fmla="*/ 4200942 h 4651144"/>
              <a:gd name="connsiteX2057" fmla="*/ 2051772 w 7802028"/>
              <a:gd name="connsiteY2057" fmla="*/ 4186368 h 4651144"/>
              <a:gd name="connsiteX2058" fmla="*/ 2042529 w 7802028"/>
              <a:gd name="connsiteY2058" fmla="*/ 4213917 h 4651144"/>
              <a:gd name="connsiteX2059" fmla="*/ 2042529 w 7802028"/>
              <a:gd name="connsiteY2059" fmla="*/ 4225825 h 4651144"/>
              <a:gd name="connsiteX2060" fmla="*/ 2051061 w 7802028"/>
              <a:gd name="connsiteY2060" fmla="*/ 4238799 h 4651144"/>
              <a:gd name="connsiteX2061" fmla="*/ 969899 w 7802028"/>
              <a:gd name="connsiteY2061" fmla="*/ 1602991 h 4651144"/>
              <a:gd name="connsiteX2062" fmla="*/ 969899 w 7802028"/>
              <a:gd name="connsiteY2062" fmla="*/ 1602991 h 4651144"/>
              <a:gd name="connsiteX2063" fmla="*/ 969899 w 7802028"/>
              <a:gd name="connsiteY2063" fmla="*/ 1602991 h 4651144"/>
              <a:gd name="connsiteX2064" fmla="*/ 969899 w 7802028"/>
              <a:gd name="connsiteY2064" fmla="*/ 1602991 h 4651144"/>
              <a:gd name="connsiteX2065" fmla="*/ 2904544 w 7802028"/>
              <a:gd name="connsiteY2065" fmla="*/ 3185009 h 4651144"/>
              <a:gd name="connsiteX2066" fmla="*/ 2852645 w 7802028"/>
              <a:gd name="connsiteY2066" fmla="*/ 3308713 h 4651144"/>
              <a:gd name="connsiteX2067" fmla="*/ 2840026 w 7802028"/>
              <a:gd name="connsiteY2067" fmla="*/ 3327553 h 4651144"/>
              <a:gd name="connsiteX2068" fmla="*/ 2816210 w 7802028"/>
              <a:gd name="connsiteY2068" fmla="*/ 3352436 h 4651144"/>
              <a:gd name="connsiteX2069" fmla="*/ 2816032 w 7802028"/>
              <a:gd name="connsiteY2069" fmla="*/ 3417842 h 4651144"/>
              <a:gd name="connsiteX2070" fmla="*/ 2810877 w 7802028"/>
              <a:gd name="connsiteY2070" fmla="*/ 3461742 h 4651144"/>
              <a:gd name="connsiteX2071" fmla="*/ 2807145 w 7802028"/>
              <a:gd name="connsiteY2071" fmla="*/ 3472584 h 4651144"/>
              <a:gd name="connsiteX2072" fmla="*/ 2797192 w 7802028"/>
              <a:gd name="connsiteY2072" fmla="*/ 3493913 h 4651144"/>
              <a:gd name="connsiteX2073" fmla="*/ 2793282 w 7802028"/>
              <a:gd name="connsiteY2073" fmla="*/ 3525194 h 4651144"/>
              <a:gd name="connsiteX2074" fmla="*/ 2766444 w 7802028"/>
              <a:gd name="connsiteY2074" fmla="*/ 3573893 h 4651144"/>
              <a:gd name="connsiteX2075" fmla="*/ 2762534 w 7802028"/>
              <a:gd name="connsiteY2075" fmla="*/ 3593977 h 4651144"/>
              <a:gd name="connsiteX2076" fmla="*/ 2728942 w 7802028"/>
              <a:gd name="connsiteY2076" fmla="*/ 3617971 h 4651144"/>
              <a:gd name="connsiteX2077" fmla="*/ 2691440 w 7802028"/>
              <a:gd name="connsiteY2077" fmla="*/ 3623481 h 4651144"/>
              <a:gd name="connsiteX2078" fmla="*/ 2683797 w 7802028"/>
              <a:gd name="connsiteY2078" fmla="*/ 3633612 h 4651144"/>
              <a:gd name="connsiteX2079" fmla="*/ 2632432 w 7802028"/>
              <a:gd name="connsiteY2079" fmla="*/ 3668448 h 4651144"/>
              <a:gd name="connsiteX2080" fmla="*/ 2610215 w 7802028"/>
              <a:gd name="connsiteY2080" fmla="*/ 3687821 h 4651144"/>
              <a:gd name="connsiteX2081" fmla="*/ 2601861 w 7802028"/>
              <a:gd name="connsiteY2081" fmla="*/ 3730300 h 4651144"/>
              <a:gd name="connsiteX2082" fmla="*/ 2601861 w 7802028"/>
              <a:gd name="connsiteY2082" fmla="*/ 3773490 h 4651144"/>
              <a:gd name="connsiteX2083" fmla="*/ 2571113 w 7802028"/>
              <a:gd name="connsiteY2083" fmla="*/ 3817568 h 4651144"/>
              <a:gd name="connsiteX2084" fmla="*/ 2571113 w 7802028"/>
              <a:gd name="connsiteY2084" fmla="*/ 3816679 h 4651144"/>
              <a:gd name="connsiteX2085" fmla="*/ 2560271 w 7802028"/>
              <a:gd name="connsiteY2085" fmla="*/ 3846894 h 4651144"/>
              <a:gd name="connsiteX2086" fmla="*/ 2518148 w 7802028"/>
              <a:gd name="connsiteY2086" fmla="*/ 3898259 h 4651144"/>
              <a:gd name="connsiteX2087" fmla="*/ 2461628 w 7802028"/>
              <a:gd name="connsiteY2087" fmla="*/ 3971842 h 4651144"/>
              <a:gd name="connsiteX2088" fmla="*/ 2426792 w 7802028"/>
              <a:gd name="connsiteY2088" fmla="*/ 3961888 h 4651144"/>
              <a:gd name="connsiteX2089" fmla="*/ 2394622 w 7802028"/>
              <a:gd name="connsiteY2089" fmla="*/ 3950869 h 4651144"/>
              <a:gd name="connsiteX2090" fmla="*/ 2388579 w 7802028"/>
              <a:gd name="connsiteY2090" fmla="*/ 3955490 h 4651144"/>
              <a:gd name="connsiteX2091" fmla="*/ 2402265 w 7802028"/>
              <a:gd name="connsiteY2091" fmla="*/ 3970953 h 4651144"/>
              <a:gd name="connsiteX2092" fmla="*/ 2411507 w 7802028"/>
              <a:gd name="connsiteY2092" fmla="*/ 3999390 h 4651144"/>
              <a:gd name="connsiteX2093" fmla="*/ 2426081 w 7802028"/>
              <a:gd name="connsiteY2093" fmla="*/ 4019475 h 4651144"/>
              <a:gd name="connsiteX2094" fmla="*/ 2422349 w 7802028"/>
              <a:gd name="connsiteY2094" fmla="*/ 4044002 h 4651144"/>
              <a:gd name="connsiteX2095" fmla="*/ 2402265 w 7802028"/>
              <a:gd name="connsiteY2095" fmla="*/ 4072084 h 4651144"/>
              <a:gd name="connsiteX2096" fmla="*/ 2354810 w 7802028"/>
              <a:gd name="connsiteY2096" fmla="*/ 4090568 h 4651144"/>
              <a:gd name="connsiteX2097" fmla="*/ 2310376 w 7802028"/>
              <a:gd name="connsiteY2097" fmla="*/ 4093235 h 4651144"/>
              <a:gd name="connsiteX2098" fmla="*/ 2302733 w 7802028"/>
              <a:gd name="connsiteY2098" fmla="*/ 4145666 h 4651144"/>
              <a:gd name="connsiteX2099" fmla="*/ 2302733 w 7802028"/>
              <a:gd name="connsiteY2099" fmla="*/ 4154908 h 4651144"/>
              <a:gd name="connsiteX2100" fmla="*/ 2285138 w 7802028"/>
              <a:gd name="connsiteY2100" fmla="*/ 4165928 h 4651144"/>
              <a:gd name="connsiteX2101" fmla="*/ 2250657 w 7802028"/>
              <a:gd name="connsiteY2101" fmla="*/ 4153131 h 4651144"/>
              <a:gd name="connsiteX2102" fmla="*/ 2243014 w 7802028"/>
              <a:gd name="connsiteY2102" fmla="*/ 4164151 h 4651144"/>
              <a:gd name="connsiteX2103" fmla="*/ 2259011 w 7802028"/>
              <a:gd name="connsiteY2103" fmla="*/ 4200942 h 4651144"/>
              <a:gd name="connsiteX2104" fmla="*/ 2269852 w 7802028"/>
              <a:gd name="connsiteY2104" fmla="*/ 4194544 h 4651144"/>
              <a:gd name="connsiteX2105" fmla="*/ 2276784 w 7802028"/>
              <a:gd name="connsiteY2105" fmla="*/ 4203786 h 4651144"/>
              <a:gd name="connsiteX2106" fmla="*/ 2269142 w 7802028"/>
              <a:gd name="connsiteY2106" fmla="*/ 4215694 h 4651144"/>
              <a:gd name="connsiteX2107" fmla="*/ 2249235 w 7802028"/>
              <a:gd name="connsiteY2107" fmla="*/ 4207341 h 4651144"/>
              <a:gd name="connsiteX2108" fmla="*/ 2257589 w 7802028"/>
              <a:gd name="connsiteY2108" fmla="*/ 4221204 h 4651144"/>
              <a:gd name="connsiteX2109" fmla="*/ 2239282 w 7802028"/>
              <a:gd name="connsiteY2109" fmla="*/ 4277190 h 4651144"/>
              <a:gd name="connsiteX2110" fmla="*/ 2218665 w 7802028"/>
              <a:gd name="connsiteY2110" fmla="*/ 4289098 h 4651144"/>
              <a:gd name="connsiteX2111" fmla="*/ 2195737 w 7802028"/>
              <a:gd name="connsiteY2111" fmla="*/ 4321268 h 4651144"/>
              <a:gd name="connsiteX2112" fmla="*/ 2230218 w 7802028"/>
              <a:gd name="connsiteY2112" fmla="*/ 4372812 h 4651144"/>
              <a:gd name="connsiteX2113" fmla="*/ 2200358 w 7802028"/>
              <a:gd name="connsiteY2113" fmla="*/ 4414046 h 4651144"/>
              <a:gd name="connsiteX2114" fmla="*/ 2191827 w 7802028"/>
              <a:gd name="connsiteY2114" fmla="*/ 4445328 h 4651144"/>
              <a:gd name="connsiteX2115" fmla="*/ 2167300 w 7802028"/>
              <a:gd name="connsiteY2115" fmla="*/ 4460968 h 4651144"/>
              <a:gd name="connsiteX2116" fmla="*/ 2154325 w 7802028"/>
              <a:gd name="connsiteY2116" fmla="*/ 4502203 h 4651144"/>
              <a:gd name="connsiteX2117" fmla="*/ 2165878 w 7802028"/>
              <a:gd name="connsiteY2117" fmla="*/ 4523353 h 4651144"/>
              <a:gd name="connsiteX2118" fmla="*/ 2188805 w 7802028"/>
              <a:gd name="connsiteY2118" fmla="*/ 4586804 h 4651144"/>
              <a:gd name="connsiteX2119" fmla="*/ 2247102 w 7802028"/>
              <a:gd name="connsiteY2119" fmla="*/ 4627328 h 4651144"/>
              <a:gd name="connsiteX2120" fmla="*/ 2234839 w 7802028"/>
              <a:gd name="connsiteY2120" fmla="*/ 4629994 h 4651144"/>
              <a:gd name="connsiteX2121" fmla="*/ 2197337 w 7802028"/>
              <a:gd name="connsiteY2121" fmla="*/ 4647412 h 4651144"/>
              <a:gd name="connsiteX2122" fmla="*/ 2188805 w 7802028"/>
              <a:gd name="connsiteY2122" fmla="*/ 4647412 h 4651144"/>
              <a:gd name="connsiteX2123" fmla="*/ 2181163 w 7802028"/>
              <a:gd name="connsiteY2123" fmla="*/ 4651144 h 4651144"/>
              <a:gd name="connsiteX2124" fmla="*/ 2159657 w 7802028"/>
              <a:gd name="connsiteY2124" fmla="*/ 4651144 h 4651144"/>
              <a:gd name="connsiteX2125" fmla="*/ 2135840 w 7802028"/>
              <a:gd name="connsiteY2125" fmla="*/ 4621640 h 4651144"/>
              <a:gd name="connsiteX2126" fmla="*/ 2107403 w 7802028"/>
              <a:gd name="connsiteY2126" fmla="*/ 4600668 h 4651144"/>
              <a:gd name="connsiteX2127" fmla="*/ 2092828 w 7802028"/>
              <a:gd name="connsiteY2127" fmla="*/ 4600668 h 4651144"/>
              <a:gd name="connsiteX2128" fmla="*/ 2084297 w 7802028"/>
              <a:gd name="connsiteY2128" fmla="*/ 4588582 h 4651144"/>
              <a:gd name="connsiteX2129" fmla="*/ 2046795 w 7802028"/>
              <a:gd name="connsiteY2129" fmla="*/ 4563876 h 4651144"/>
              <a:gd name="connsiteX2130" fmla="*/ 2039863 w 7802028"/>
              <a:gd name="connsiteY2130" fmla="*/ 4554634 h 4651144"/>
              <a:gd name="connsiteX2131" fmla="*/ 2054438 w 7802028"/>
              <a:gd name="connsiteY2131" fmla="*/ 4538994 h 4651144"/>
              <a:gd name="connsiteX2132" fmla="*/ 2048395 w 7802028"/>
              <a:gd name="connsiteY2132" fmla="*/ 4534373 h 4651144"/>
              <a:gd name="connsiteX2133" fmla="*/ 2053727 w 7802028"/>
              <a:gd name="connsiteY2133" fmla="*/ 4518910 h 4651144"/>
              <a:gd name="connsiteX2134" fmla="*/ 2033110 w 7802028"/>
              <a:gd name="connsiteY2134" fmla="*/ 4481052 h 4651144"/>
              <a:gd name="connsiteX2135" fmla="*/ 2033110 w 7802028"/>
              <a:gd name="connsiteY2135" fmla="*/ 4468255 h 4651144"/>
              <a:gd name="connsiteX2136" fmla="*/ 2021557 w 7802028"/>
              <a:gd name="connsiteY2136" fmla="*/ 4400183 h 4651144"/>
              <a:gd name="connsiteX2137" fmla="*/ 2039330 w 7802028"/>
              <a:gd name="connsiteY2137" fmla="*/ 4362503 h 4651144"/>
              <a:gd name="connsiteX2138" fmla="*/ 2028666 w 7802028"/>
              <a:gd name="connsiteY2138" fmla="*/ 4330511 h 4651144"/>
              <a:gd name="connsiteX2139" fmla="*/ 2028666 w 7802028"/>
              <a:gd name="connsiteY2139" fmla="*/ 4321268 h 4651144"/>
              <a:gd name="connsiteX2140" fmla="*/ 2029377 w 7802028"/>
              <a:gd name="connsiteY2140" fmla="*/ 4321268 h 4651144"/>
              <a:gd name="connsiteX2141" fmla="*/ 2036309 w 7802028"/>
              <a:gd name="connsiteY2141" fmla="*/ 4311138 h 4651144"/>
              <a:gd name="connsiteX2142" fmla="*/ 2056215 w 7802028"/>
              <a:gd name="connsiteY2142" fmla="*/ 4327667 h 4651144"/>
              <a:gd name="connsiteX2143" fmla="*/ 2081453 w 7802028"/>
              <a:gd name="connsiteY2143" fmla="*/ 4191700 h 4651144"/>
              <a:gd name="connsiteX2144" fmla="*/ 2081453 w 7802028"/>
              <a:gd name="connsiteY2144" fmla="*/ 4177836 h 4651144"/>
              <a:gd name="connsiteX2145" fmla="*/ 2074522 w 7802028"/>
              <a:gd name="connsiteY2145" fmla="*/ 4177836 h 4651144"/>
              <a:gd name="connsiteX2146" fmla="*/ 2062969 w 7802028"/>
              <a:gd name="connsiteY2146" fmla="*/ 4187967 h 4651144"/>
              <a:gd name="connsiteX2147" fmla="*/ 2052305 w 7802028"/>
              <a:gd name="connsiteY2147" fmla="*/ 4156686 h 4651144"/>
              <a:gd name="connsiteX2148" fmla="*/ 2059948 w 7802028"/>
              <a:gd name="connsiteY2148" fmla="*/ 4115452 h 4651144"/>
              <a:gd name="connsiteX2149" fmla="*/ 2067590 w 7802028"/>
              <a:gd name="connsiteY2149" fmla="*/ 4109942 h 4651144"/>
              <a:gd name="connsiteX2150" fmla="*/ 2062969 w 7802028"/>
              <a:gd name="connsiteY2150" fmla="*/ 4099988 h 4651144"/>
              <a:gd name="connsiteX2151" fmla="*/ 2059059 w 7802028"/>
              <a:gd name="connsiteY2151" fmla="*/ 4067818 h 4651144"/>
              <a:gd name="connsiteX2152" fmla="*/ 2076655 w 7802028"/>
              <a:gd name="connsiteY2152" fmla="*/ 4012721 h 4651144"/>
              <a:gd name="connsiteX2153" fmla="*/ 2085008 w 7802028"/>
              <a:gd name="connsiteY2153" fmla="*/ 3986949 h 4651144"/>
              <a:gd name="connsiteX2154" fmla="*/ 2091940 w 7802028"/>
              <a:gd name="connsiteY2154" fmla="*/ 3980551 h 4651144"/>
              <a:gd name="connsiteX2155" fmla="*/ 2101893 w 7802028"/>
              <a:gd name="connsiteY2155" fmla="*/ 3921720 h 4651144"/>
              <a:gd name="connsiteX2156" fmla="*/ 2101004 w 7802028"/>
              <a:gd name="connsiteY2156" fmla="*/ 3852759 h 4651144"/>
              <a:gd name="connsiteX2157" fmla="*/ 2104915 w 7802028"/>
              <a:gd name="connsiteY2157" fmla="*/ 3808681 h 4651144"/>
              <a:gd name="connsiteX2158" fmla="*/ 2122510 w 7802028"/>
              <a:gd name="connsiteY2158" fmla="*/ 3719458 h 4651144"/>
              <a:gd name="connsiteX2159" fmla="*/ 2122510 w 7802028"/>
              <a:gd name="connsiteY2159" fmla="*/ 3711282 h 4651144"/>
              <a:gd name="connsiteX2160" fmla="*/ 2127842 w 7802028"/>
              <a:gd name="connsiteY2160" fmla="*/ 3679112 h 4651144"/>
              <a:gd name="connsiteX2161" fmla="*/ 2127842 w 7802028"/>
              <a:gd name="connsiteY2161" fmla="*/ 3638766 h 4651144"/>
              <a:gd name="connsiteX2162" fmla="*/ 2134774 w 7802028"/>
              <a:gd name="connsiteY2162" fmla="*/ 3586335 h 4651144"/>
              <a:gd name="connsiteX2163" fmla="*/ 2128731 w 7802028"/>
              <a:gd name="connsiteY2163" fmla="*/ 3512752 h 4651144"/>
              <a:gd name="connsiteX2164" fmla="*/ 2095672 w 7802028"/>
              <a:gd name="connsiteY2164" fmla="*/ 3468674 h 4651144"/>
              <a:gd name="connsiteX2165" fmla="*/ 2067235 w 7802028"/>
              <a:gd name="connsiteY2165" fmla="*/ 3453922 h 4651144"/>
              <a:gd name="connsiteX2166" fmla="*/ 2042707 w 7802028"/>
              <a:gd name="connsiteY2166" fmla="*/ 3435438 h 4651144"/>
              <a:gd name="connsiteX2167" fmla="*/ 1996674 w 7802028"/>
              <a:gd name="connsiteY2167" fmla="*/ 3397758 h 4651144"/>
              <a:gd name="connsiteX2168" fmla="*/ 1993652 w 7802028"/>
              <a:gd name="connsiteY2168" fmla="*/ 3369320 h 4651144"/>
              <a:gd name="connsiteX2169" fmla="*/ 1979078 w 7802028"/>
              <a:gd name="connsiteY2169" fmla="*/ 3334484 h 4651144"/>
              <a:gd name="connsiteX2170" fmla="*/ 1952240 w 7802028"/>
              <a:gd name="connsiteY2170" fmla="*/ 3275654 h 4651144"/>
              <a:gd name="connsiteX2171" fmla="*/ 1935355 w 7802028"/>
              <a:gd name="connsiteY2171" fmla="*/ 3225177 h 4651144"/>
              <a:gd name="connsiteX2172" fmla="*/ 1925402 w 7802028"/>
              <a:gd name="connsiteY2172" fmla="*/ 3218779 h 4651144"/>
              <a:gd name="connsiteX2173" fmla="*/ 1916160 w 7802028"/>
              <a:gd name="connsiteY2173" fmla="*/ 3193007 h 4651144"/>
              <a:gd name="connsiteX2174" fmla="*/ 1904607 w 7802028"/>
              <a:gd name="connsiteY2174" fmla="*/ 3185720 h 4651144"/>
              <a:gd name="connsiteX2175" fmla="*/ 1885412 w 7802028"/>
              <a:gd name="connsiteY2175" fmla="*/ 3140753 h 4651144"/>
              <a:gd name="connsiteX2176" fmla="*/ 1893765 w 7802028"/>
              <a:gd name="connsiteY2176" fmla="*/ 3113204 h 4651144"/>
              <a:gd name="connsiteX2177" fmla="*/ 1917582 w 7802028"/>
              <a:gd name="connsiteY2177" fmla="*/ 3080857 h 4651144"/>
              <a:gd name="connsiteX2178" fmla="*/ 1906207 w 7802028"/>
              <a:gd name="connsiteY2178" fmla="*/ 3079968 h 4651144"/>
              <a:gd name="connsiteX2179" fmla="*/ 1893943 w 7802028"/>
              <a:gd name="connsiteY2179" fmla="*/ 3048864 h 4651144"/>
              <a:gd name="connsiteX2180" fmla="*/ 1910117 w 7802028"/>
              <a:gd name="connsiteY2180" fmla="*/ 2990923 h 4651144"/>
              <a:gd name="connsiteX2181" fmla="*/ 1942287 w 7802028"/>
              <a:gd name="connsiteY2181" fmla="*/ 2951288 h 4651144"/>
              <a:gd name="connsiteX2182" fmla="*/ 1975346 w 7802028"/>
              <a:gd name="connsiteY2182" fmla="*/ 2912897 h 4651144"/>
              <a:gd name="connsiteX2183" fmla="*/ 1967703 w 7802028"/>
              <a:gd name="connsiteY2183" fmla="*/ 2903655 h 4651144"/>
              <a:gd name="connsiteX2184" fmla="*/ 1970725 w 7802028"/>
              <a:gd name="connsiteY2184" fmla="*/ 2896368 h 4651144"/>
              <a:gd name="connsiteX2185" fmla="*/ 1970725 w 7802028"/>
              <a:gd name="connsiteY2185" fmla="*/ 2891747 h 4651144"/>
              <a:gd name="connsiteX2186" fmla="*/ 1966104 w 7802028"/>
              <a:gd name="connsiteY2186" fmla="*/ 2871485 h 4651144"/>
              <a:gd name="connsiteX2187" fmla="*/ 1970014 w 7802028"/>
              <a:gd name="connsiteY2187" fmla="*/ 2847846 h 4651144"/>
              <a:gd name="connsiteX2188" fmla="*/ 1956150 w 7802028"/>
              <a:gd name="connsiteY2188" fmla="*/ 2814610 h 4651144"/>
              <a:gd name="connsiteX2189" fmla="*/ 1957394 w 7802028"/>
              <a:gd name="connsiteY2189" fmla="*/ 2808922 h 4651144"/>
              <a:gd name="connsiteX2190" fmla="*/ 1955617 w 7802028"/>
              <a:gd name="connsiteY2190" fmla="*/ 2809811 h 4651144"/>
              <a:gd name="connsiteX2191" fmla="*/ 1946908 w 7802028"/>
              <a:gd name="connsiteY2191" fmla="*/ 2802524 h 4651144"/>
              <a:gd name="connsiteX2192" fmla="*/ 1951529 w 7802028"/>
              <a:gd name="connsiteY2192" fmla="*/ 2793281 h 4651144"/>
              <a:gd name="connsiteX2193" fmla="*/ 1932334 w 7802028"/>
              <a:gd name="connsiteY2193" fmla="*/ 2776752 h 4651144"/>
              <a:gd name="connsiteX2194" fmla="*/ 1905496 w 7802028"/>
              <a:gd name="connsiteY2194" fmla="*/ 2800569 h 4651144"/>
              <a:gd name="connsiteX2195" fmla="*/ 1911717 w 7802028"/>
              <a:gd name="connsiteY2195" fmla="*/ 2808922 h 4651144"/>
              <a:gd name="connsiteX2196" fmla="*/ 1900164 w 7802028"/>
              <a:gd name="connsiteY2196" fmla="*/ 2822786 h 4651144"/>
              <a:gd name="connsiteX2197" fmla="*/ 1874037 w 7802028"/>
              <a:gd name="connsiteY2197" fmla="*/ 2797903 h 4651144"/>
              <a:gd name="connsiteX2198" fmla="*/ 1850931 w 7802028"/>
              <a:gd name="connsiteY2198" fmla="*/ 2797014 h 4651144"/>
              <a:gd name="connsiteX2199" fmla="*/ 1847199 w 7802028"/>
              <a:gd name="connsiteY2199" fmla="*/ 2791504 h 4651144"/>
              <a:gd name="connsiteX2200" fmla="*/ 1833336 w 7802028"/>
              <a:gd name="connsiteY2200" fmla="*/ 2772131 h 4651144"/>
              <a:gd name="connsiteX2201" fmla="*/ 1804187 w 7802028"/>
              <a:gd name="connsiteY2201" fmla="*/ 2747426 h 4651144"/>
              <a:gd name="connsiteX2202" fmla="*/ 1804187 w 7802028"/>
              <a:gd name="connsiteY2202" fmla="*/ 2755602 h 4651144"/>
              <a:gd name="connsiteX2203" fmla="*/ 1796544 w 7802028"/>
              <a:gd name="connsiteY2203" fmla="*/ 2755602 h 4651144"/>
              <a:gd name="connsiteX2204" fmla="*/ 1788902 w 7802028"/>
              <a:gd name="connsiteY2204" fmla="*/ 2719877 h 4651144"/>
              <a:gd name="connsiteX2205" fmla="*/ 1778949 w 7802028"/>
              <a:gd name="connsiteY2205" fmla="*/ 2704236 h 4651144"/>
              <a:gd name="connsiteX2206" fmla="*/ 1749089 w 7802028"/>
              <a:gd name="connsiteY2206" fmla="*/ 2659269 h 4651144"/>
              <a:gd name="connsiteX2207" fmla="*/ 1744468 w 7802028"/>
              <a:gd name="connsiteY2207" fmla="*/ 2659269 h 4651144"/>
              <a:gd name="connsiteX2208" fmla="*/ 1729894 w 7802028"/>
              <a:gd name="connsiteY2208" fmla="*/ 2663890 h 4651144"/>
              <a:gd name="connsiteX2209" fmla="*/ 1697724 w 7802028"/>
              <a:gd name="connsiteY2209" fmla="*/ 2648250 h 4651144"/>
              <a:gd name="connsiteX2210" fmla="*/ 1657023 w 7802028"/>
              <a:gd name="connsiteY2210" fmla="*/ 2635453 h 4651144"/>
              <a:gd name="connsiteX2211" fmla="*/ 1609567 w 7802028"/>
              <a:gd name="connsiteY2211" fmla="*/ 2588531 h 4651144"/>
              <a:gd name="connsiteX2212" fmla="*/ 1604946 w 7802028"/>
              <a:gd name="connsiteY2212" fmla="*/ 2588531 h 4651144"/>
              <a:gd name="connsiteX2213" fmla="*/ 1588061 w 7802028"/>
              <a:gd name="connsiteY2213" fmla="*/ 2581244 h 4651144"/>
              <a:gd name="connsiteX2214" fmla="*/ 1558913 w 7802028"/>
              <a:gd name="connsiteY2214" fmla="*/ 2599728 h 4651144"/>
              <a:gd name="connsiteX2215" fmla="*/ 1543628 w 7802028"/>
              <a:gd name="connsiteY2215" fmla="*/ 2591375 h 4651144"/>
              <a:gd name="connsiteX2216" fmla="*/ 1526032 w 7802028"/>
              <a:gd name="connsiteY2216" fmla="*/ 2589420 h 4651144"/>
              <a:gd name="connsiteX2217" fmla="*/ 1483020 w 7802028"/>
              <a:gd name="connsiteY2217" fmla="*/ 2562760 h 4651144"/>
              <a:gd name="connsiteX2218" fmla="*/ 1460803 w 7802028"/>
              <a:gd name="connsiteY2218" fmla="*/ 2560804 h 4651144"/>
              <a:gd name="connsiteX2219" fmla="*/ 1436987 w 7802028"/>
              <a:gd name="connsiteY2219" fmla="*/ 2539654 h 4651144"/>
              <a:gd name="connsiteX2220" fmla="*/ 1411748 w 7802028"/>
              <a:gd name="connsiteY2220" fmla="*/ 2530589 h 4651144"/>
              <a:gd name="connsiteX2221" fmla="*/ 1403395 w 7802028"/>
              <a:gd name="connsiteY2221" fmla="*/ 2524191 h 4651144"/>
              <a:gd name="connsiteX2222" fmla="*/ 1368026 w 7802028"/>
              <a:gd name="connsiteY2222" fmla="*/ 2494687 h 4651144"/>
              <a:gd name="connsiteX2223" fmla="*/ 1356473 w 7802028"/>
              <a:gd name="connsiteY2223" fmla="*/ 2476380 h 4651144"/>
              <a:gd name="connsiteX2224" fmla="*/ 1364115 w 7802028"/>
              <a:gd name="connsiteY2224" fmla="*/ 2450609 h 4651144"/>
              <a:gd name="connsiteX2225" fmla="*/ 1356473 w 7802028"/>
              <a:gd name="connsiteY2225" fmla="*/ 2429458 h 4651144"/>
              <a:gd name="connsiteX2226" fmla="*/ 1304396 w 7802028"/>
              <a:gd name="connsiteY2226" fmla="*/ 2349478 h 4651144"/>
              <a:gd name="connsiteX2227" fmla="*/ 1276670 w 7802028"/>
              <a:gd name="connsiteY2227" fmla="*/ 2327438 h 4651144"/>
              <a:gd name="connsiteX2228" fmla="*/ 1272049 w 7802028"/>
              <a:gd name="connsiteY2228" fmla="*/ 2300778 h 4651144"/>
              <a:gd name="connsiteX2229" fmla="*/ 1241301 w 7802028"/>
              <a:gd name="connsiteY2229" fmla="*/ 2260432 h 4651144"/>
              <a:gd name="connsiteX2230" fmla="*/ 1232947 w 7802028"/>
              <a:gd name="connsiteY2230" fmla="*/ 2260432 h 4651144"/>
              <a:gd name="connsiteX2231" fmla="*/ 1206820 w 7802028"/>
              <a:gd name="connsiteY2231" fmla="*/ 2228440 h 4651144"/>
              <a:gd name="connsiteX2232" fmla="*/ 1195267 w 7802028"/>
              <a:gd name="connsiteY2232" fmla="*/ 2196270 h 4651144"/>
              <a:gd name="connsiteX2233" fmla="*/ 1183714 w 7802028"/>
              <a:gd name="connsiteY2233" fmla="*/ 2164100 h 4651144"/>
              <a:gd name="connsiteX2234" fmla="*/ 1148345 w 7802028"/>
              <a:gd name="connsiteY2234" fmla="*/ 2145793 h 4651144"/>
              <a:gd name="connsiteX2235" fmla="*/ 1146746 w 7802028"/>
              <a:gd name="connsiteY2235" fmla="*/ 2157702 h 4651144"/>
              <a:gd name="connsiteX2236" fmla="*/ 1160431 w 7802028"/>
              <a:gd name="connsiteY2236" fmla="*/ 2204446 h 4651144"/>
              <a:gd name="connsiteX2237" fmla="*/ 1183537 w 7802028"/>
              <a:gd name="connsiteY2237" fmla="*/ 2227551 h 4651144"/>
              <a:gd name="connsiteX2238" fmla="*/ 1199533 w 7802028"/>
              <a:gd name="connsiteY2238" fmla="*/ 2265231 h 4651144"/>
              <a:gd name="connsiteX2239" fmla="*/ 1225660 w 7802028"/>
              <a:gd name="connsiteY2239" fmla="*/ 2315708 h 4651144"/>
              <a:gd name="connsiteX2240" fmla="*/ 1250187 w 7802028"/>
              <a:gd name="connsiteY2240" fmla="*/ 2372761 h 4651144"/>
              <a:gd name="connsiteX2241" fmla="*/ 1265472 w 7802028"/>
              <a:gd name="connsiteY2241" fmla="*/ 2388401 h 4651144"/>
              <a:gd name="connsiteX2242" fmla="*/ 1260141 w 7802028"/>
              <a:gd name="connsiteY2242" fmla="*/ 2402265 h 4651144"/>
              <a:gd name="connsiteX2243" fmla="*/ 1247699 w 7802028"/>
              <a:gd name="connsiteY2243" fmla="*/ 2382714 h 4651144"/>
              <a:gd name="connsiteX2244" fmla="*/ 1218017 w 7802028"/>
              <a:gd name="connsiteY2244" fmla="*/ 2354454 h 4651144"/>
              <a:gd name="connsiteX2245" fmla="*/ 1210375 w 7802028"/>
              <a:gd name="connsiteY2245" fmla="*/ 2346278 h 4651144"/>
              <a:gd name="connsiteX2246" fmla="*/ 1210375 w 7802028"/>
              <a:gd name="connsiteY2246" fmla="*/ 2322284 h 4651144"/>
              <a:gd name="connsiteX2247" fmla="*/ 1188158 w 7802028"/>
              <a:gd name="connsiteY2247" fmla="*/ 2292958 h 4651144"/>
              <a:gd name="connsiteX2248" fmla="*/ 1152966 w 7802028"/>
              <a:gd name="connsiteY2248" fmla="*/ 2268964 h 4651144"/>
              <a:gd name="connsiteX2249" fmla="*/ 1168252 w 7802028"/>
              <a:gd name="connsiteY2249" fmla="*/ 2260788 h 4651144"/>
              <a:gd name="connsiteX2250" fmla="*/ 1130927 w 7802028"/>
              <a:gd name="connsiteY2250" fmla="*/ 2211378 h 4651144"/>
              <a:gd name="connsiteX2251" fmla="*/ 1117775 w 7802028"/>
              <a:gd name="connsiteY2251" fmla="*/ 2167832 h 4651144"/>
              <a:gd name="connsiteX2252" fmla="*/ 1098579 w 7802028"/>
              <a:gd name="connsiteY2252" fmla="*/ 2124643 h 4651144"/>
              <a:gd name="connsiteX2253" fmla="*/ 1098579 w 7802028"/>
              <a:gd name="connsiteY2253" fmla="*/ 2118244 h 4651144"/>
              <a:gd name="connsiteX2254" fmla="*/ 1100179 w 7802028"/>
              <a:gd name="connsiteY2254" fmla="*/ 2118244 h 4651144"/>
              <a:gd name="connsiteX2255" fmla="*/ 1021976 w 7802028"/>
              <a:gd name="connsiteY2255" fmla="*/ 2058525 h 4651144"/>
              <a:gd name="connsiteX2256" fmla="*/ 1015755 w 7802028"/>
              <a:gd name="connsiteY2256" fmla="*/ 2038264 h 4651144"/>
              <a:gd name="connsiteX2257" fmla="*/ 987495 w 7802028"/>
              <a:gd name="connsiteY2257" fmla="*/ 1957394 h 4651144"/>
              <a:gd name="connsiteX2258" fmla="*/ 941462 w 7802028"/>
              <a:gd name="connsiteY2258" fmla="*/ 1886656 h 4651144"/>
              <a:gd name="connsiteX2259" fmla="*/ 949104 w 7802028"/>
              <a:gd name="connsiteY2259" fmla="*/ 1869238 h 4651144"/>
              <a:gd name="connsiteX2260" fmla="*/ 941462 w 7802028"/>
              <a:gd name="connsiteY2260" fmla="*/ 1792101 h 4651144"/>
              <a:gd name="connsiteX2261" fmla="*/ 954436 w 7802028"/>
              <a:gd name="connsiteY2261" fmla="*/ 1689192 h 4651144"/>
              <a:gd name="connsiteX2262" fmla="*/ 935241 w 7802028"/>
              <a:gd name="connsiteY2262" fmla="*/ 1640493 h 4651144"/>
              <a:gd name="connsiteX2263" fmla="*/ 946794 w 7802028"/>
              <a:gd name="connsiteY2263" fmla="*/ 1634095 h 4651144"/>
              <a:gd name="connsiteX2264" fmla="*/ 969011 w 7802028"/>
              <a:gd name="connsiteY2264" fmla="*/ 1649735 h 4651144"/>
              <a:gd name="connsiteX2265" fmla="*/ 979853 w 7802028"/>
              <a:gd name="connsiteY2265" fmla="*/ 1624852 h 4651144"/>
              <a:gd name="connsiteX2266" fmla="*/ 969899 w 7802028"/>
              <a:gd name="connsiteY2266" fmla="*/ 1603702 h 4651144"/>
              <a:gd name="connsiteX2267" fmla="*/ 969899 w 7802028"/>
              <a:gd name="connsiteY2267" fmla="*/ 1603702 h 4651144"/>
              <a:gd name="connsiteX2268" fmla="*/ 969899 w 7802028"/>
              <a:gd name="connsiteY2268" fmla="*/ 1603702 h 4651144"/>
              <a:gd name="connsiteX2269" fmla="*/ 961546 w 7802028"/>
              <a:gd name="connsiteY2269" fmla="*/ 1598192 h 4651144"/>
              <a:gd name="connsiteX2270" fmla="*/ 932397 w 7802028"/>
              <a:gd name="connsiteY2270" fmla="*/ 1577930 h 4651144"/>
              <a:gd name="connsiteX2271" fmla="*/ 895606 w 7802028"/>
              <a:gd name="connsiteY2271" fmla="*/ 1547715 h 4651144"/>
              <a:gd name="connsiteX2272" fmla="*/ 862547 w 7802028"/>
              <a:gd name="connsiteY2272" fmla="*/ 1501860 h 4651144"/>
              <a:gd name="connsiteX2273" fmla="*/ 841930 w 7802028"/>
              <a:gd name="connsiteY2273" fmla="*/ 1484442 h 4651144"/>
              <a:gd name="connsiteX2274" fmla="*/ 834288 w 7802028"/>
              <a:gd name="connsiteY2274" fmla="*/ 1456893 h 4651144"/>
              <a:gd name="connsiteX2275" fmla="*/ 817403 w 7802028"/>
              <a:gd name="connsiteY2275" fmla="*/ 1449606 h 4651144"/>
              <a:gd name="connsiteX2276" fmla="*/ 809760 w 7802028"/>
              <a:gd name="connsiteY2276" fmla="*/ 1409082 h 4651144"/>
              <a:gd name="connsiteX2277" fmla="*/ 805139 w 7802028"/>
              <a:gd name="connsiteY2277" fmla="*/ 1396285 h 4651144"/>
              <a:gd name="connsiteX2278" fmla="*/ 815803 w 7802028"/>
              <a:gd name="connsiteY2278" fmla="*/ 1377979 h 4651144"/>
              <a:gd name="connsiteX2279" fmla="*/ 797852 w 7802028"/>
              <a:gd name="connsiteY2279" fmla="*/ 1347941 h 4651144"/>
              <a:gd name="connsiteX2280" fmla="*/ 815803 w 7802028"/>
              <a:gd name="connsiteY2280" fmla="*/ 1377979 h 4651144"/>
              <a:gd name="connsiteX2281" fmla="*/ 805139 w 7802028"/>
              <a:gd name="connsiteY2281" fmla="*/ 1396285 h 4651144"/>
              <a:gd name="connsiteX2282" fmla="*/ 797496 w 7802028"/>
              <a:gd name="connsiteY2282" fmla="*/ 1397174 h 4651144"/>
              <a:gd name="connsiteX2283" fmla="*/ 765327 w 7802028"/>
              <a:gd name="connsiteY2283" fmla="*/ 1369625 h 4651144"/>
              <a:gd name="connsiteX2284" fmla="*/ 765327 w 7802028"/>
              <a:gd name="connsiteY2284" fmla="*/ 1355762 h 4651144"/>
              <a:gd name="connsiteX2285" fmla="*/ 742221 w 7802028"/>
              <a:gd name="connsiteY2285" fmla="*/ 1341898 h 4651144"/>
              <a:gd name="connsiteX2286" fmla="*/ 728535 w 7802028"/>
              <a:gd name="connsiteY2286" fmla="*/ 1328035 h 4651144"/>
              <a:gd name="connsiteX2287" fmla="*/ 740088 w 7802028"/>
              <a:gd name="connsiteY2287" fmla="*/ 1312394 h 4651144"/>
              <a:gd name="connsiteX2288" fmla="*/ 740088 w 7802028"/>
              <a:gd name="connsiteY2288" fmla="*/ 1300486 h 4651144"/>
              <a:gd name="connsiteX2289" fmla="*/ 719293 w 7802028"/>
              <a:gd name="connsiteY2289" fmla="*/ 1312394 h 4651144"/>
              <a:gd name="connsiteX2290" fmla="*/ 707740 w 7802028"/>
              <a:gd name="connsiteY2290" fmla="*/ 1298531 h 4651144"/>
              <a:gd name="connsiteX2291" fmla="*/ 715383 w 7802028"/>
              <a:gd name="connsiteY2291" fmla="*/ 1279158 h 4651144"/>
              <a:gd name="connsiteX2292" fmla="*/ 701520 w 7802028"/>
              <a:gd name="connsiteY2292" fmla="*/ 1272760 h 4651144"/>
              <a:gd name="connsiteX2293" fmla="*/ 678414 w 7802028"/>
              <a:gd name="connsiteY2293" fmla="*/ 1259074 h 4651144"/>
              <a:gd name="connsiteX2294" fmla="*/ 666861 w 7802028"/>
              <a:gd name="connsiteY2294" fmla="*/ 1275603 h 4651144"/>
              <a:gd name="connsiteX2295" fmla="*/ 630781 w 7802028"/>
              <a:gd name="connsiteY2295" fmla="*/ 1240767 h 4651144"/>
              <a:gd name="connsiteX2296" fmla="*/ 561820 w 7802028"/>
              <a:gd name="connsiteY2296" fmla="*/ 1208597 h 4651144"/>
              <a:gd name="connsiteX2297" fmla="*/ 519519 w 7802028"/>
              <a:gd name="connsiteY2297" fmla="*/ 1208597 h 4651144"/>
              <a:gd name="connsiteX2298" fmla="*/ 447536 w 7802028"/>
              <a:gd name="connsiteY2298" fmla="*/ 1162564 h 4651144"/>
              <a:gd name="connsiteX2299" fmla="*/ 416077 w 7802028"/>
              <a:gd name="connsiteY2299" fmla="*/ 1176427 h 4651144"/>
              <a:gd name="connsiteX2300" fmla="*/ 423720 w 7802028"/>
              <a:gd name="connsiteY2300" fmla="*/ 1189402 h 4651144"/>
              <a:gd name="connsiteX2301" fmla="*/ 347116 w 7802028"/>
              <a:gd name="connsiteY2301" fmla="*/ 1240945 h 4651144"/>
              <a:gd name="connsiteX2302" fmla="*/ 339474 w 7802028"/>
              <a:gd name="connsiteY2302" fmla="*/ 1234369 h 4651144"/>
              <a:gd name="connsiteX2303" fmla="*/ 345517 w 7802028"/>
              <a:gd name="connsiteY2303" fmla="*/ 1227082 h 4651144"/>
              <a:gd name="connsiteX2304" fmla="*/ 344806 w 7802028"/>
              <a:gd name="connsiteY2304" fmla="*/ 1216062 h 4651144"/>
              <a:gd name="connsiteX2305" fmla="*/ 378575 w 7802028"/>
              <a:gd name="connsiteY2305" fmla="*/ 1171984 h 4651144"/>
              <a:gd name="connsiteX2306" fmla="*/ 379286 w 7802028"/>
              <a:gd name="connsiteY2306" fmla="*/ 1162919 h 4651144"/>
              <a:gd name="connsiteX2307" fmla="*/ 370044 w 7802028"/>
              <a:gd name="connsiteY2307" fmla="*/ 1162919 h 4651144"/>
              <a:gd name="connsiteX2308" fmla="*/ 301083 w 7802028"/>
              <a:gd name="connsiteY2308" fmla="*/ 1243789 h 4651144"/>
              <a:gd name="connsiteX2309" fmla="*/ 301083 w 7802028"/>
              <a:gd name="connsiteY2309" fmla="*/ 1257474 h 4651144"/>
              <a:gd name="connsiteX2310" fmla="*/ 266602 w 7802028"/>
              <a:gd name="connsiteY2310" fmla="*/ 1294265 h 4651144"/>
              <a:gd name="connsiteX2311" fmla="*/ 247407 w 7802028"/>
              <a:gd name="connsiteY2311" fmla="*/ 1317193 h 4651144"/>
              <a:gd name="connsiteX2312" fmla="*/ 197463 w 7802028"/>
              <a:gd name="connsiteY2312" fmla="*/ 1358606 h 4651144"/>
              <a:gd name="connsiteX2313" fmla="*/ 136145 w 7802028"/>
              <a:gd name="connsiteY2313" fmla="*/ 1386154 h 4651144"/>
              <a:gd name="connsiteX2314" fmla="*/ 60963 w 7802028"/>
              <a:gd name="connsiteY2314" fmla="*/ 1419213 h 4651144"/>
              <a:gd name="connsiteX2315" fmla="*/ 97754 w 7802028"/>
              <a:gd name="connsiteY2315" fmla="*/ 1399840 h 4651144"/>
              <a:gd name="connsiteX2316" fmla="*/ 122282 w 7802028"/>
              <a:gd name="connsiteY2316" fmla="*/ 1369625 h 4651144"/>
              <a:gd name="connsiteX2317" fmla="*/ 159073 w 7802028"/>
              <a:gd name="connsiteY2317" fmla="*/ 1355762 h 4651144"/>
              <a:gd name="connsiteX2318" fmla="*/ 220391 w 7802028"/>
              <a:gd name="connsiteY2318" fmla="*/ 1305285 h 4651144"/>
              <a:gd name="connsiteX2319" fmla="*/ 256471 w 7802028"/>
              <a:gd name="connsiteY2319" fmla="*/ 1250187 h 4651144"/>
              <a:gd name="connsiteX2320" fmla="*/ 245274 w 7802028"/>
              <a:gd name="connsiteY2320" fmla="*/ 1250187 h 4651144"/>
              <a:gd name="connsiteX2321" fmla="*/ 217014 w 7802028"/>
              <a:gd name="connsiteY2321" fmla="*/ 1262095 h 4651144"/>
              <a:gd name="connsiteX2322" fmla="*/ 196219 w 7802028"/>
              <a:gd name="connsiteY2322" fmla="*/ 1254808 h 4651144"/>
              <a:gd name="connsiteX2323" fmla="*/ 190887 w 7802028"/>
              <a:gd name="connsiteY2323" fmla="*/ 1271338 h 4651144"/>
              <a:gd name="connsiteX2324" fmla="*/ 153918 w 7802028"/>
              <a:gd name="connsiteY2324" fmla="*/ 1245566 h 4651144"/>
              <a:gd name="connsiteX2325" fmla="*/ 153207 w 7802028"/>
              <a:gd name="connsiteY2325" fmla="*/ 1259429 h 4651144"/>
              <a:gd name="connsiteX2326" fmla="*/ 144143 w 7802028"/>
              <a:gd name="connsiteY2326" fmla="*/ 1259429 h 4651144"/>
              <a:gd name="connsiteX2327" fmla="*/ 132590 w 7802028"/>
              <a:gd name="connsiteY2327" fmla="*/ 1266717 h 4651144"/>
              <a:gd name="connsiteX2328" fmla="*/ 124948 w 7802028"/>
              <a:gd name="connsiteY2328" fmla="*/ 1243789 h 4651144"/>
              <a:gd name="connsiteX2329" fmla="*/ 124948 w 7802028"/>
              <a:gd name="connsiteY2329" fmla="*/ 1225304 h 4651144"/>
              <a:gd name="connsiteX2330" fmla="*/ 118727 w 7802028"/>
              <a:gd name="connsiteY2330" fmla="*/ 1211619 h 4651144"/>
              <a:gd name="connsiteX2331" fmla="*/ 103442 w 7802028"/>
              <a:gd name="connsiteY2331" fmla="*/ 1227259 h 4651144"/>
              <a:gd name="connsiteX2332" fmla="*/ 52076 w 7802028"/>
              <a:gd name="connsiteY2332" fmla="*/ 1184959 h 4651144"/>
              <a:gd name="connsiteX2333" fmla="*/ 63629 w 7802028"/>
              <a:gd name="connsiteY2333" fmla="*/ 1182115 h 4651144"/>
              <a:gd name="connsiteX2334" fmla="*/ 33059 w 7802028"/>
              <a:gd name="connsiteY2334" fmla="*/ 1142658 h 4651144"/>
              <a:gd name="connsiteX2335" fmla="*/ 90467 w 7802028"/>
              <a:gd name="connsiteY2335" fmla="*/ 1092181 h 4651144"/>
              <a:gd name="connsiteX2336" fmla="*/ 149475 w 7802028"/>
              <a:gd name="connsiteY2336" fmla="*/ 1055390 h 4651144"/>
              <a:gd name="connsiteX2337" fmla="*/ 136500 w 7802028"/>
              <a:gd name="connsiteY2337" fmla="*/ 1033351 h 4651144"/>
              <a:gd name="connsiteX2338" fmla="*/ 148053 w 7802028"/>
              <a:gd name="connsiteY2338" fmla="*/ 1032462 h 4651144"/>
              <a:gd name="connsiteX2339" fmla="*/ 148053 w 7802028"/>
              <a:gd name="connsiteY2339" fmla="*/ 1018599 h 4651144"/>
              <a:gd name="connsiteX2340" fmla="*/ 136500 w 7802028"/>
              <a:gd name="connsiteY2340" fmla="*/ 1018599 h 4651144"/>
              <a:gd name="connsiteX2341" fmla="*/ 103619 w 7802028"/>
              <a:gd name="connsiteY2341" fmla="*/ 1034239 h 4651144"/>
              <a:gd name="connsiteX2342" fmla="*/ 71272 w 7802028"/>
              <a:gd name="connsiteY2342" fmla="*/ 1027841 h 4651144"/>
              <a:gd name="connsiteX2343" fmla="*/ 30570 w 7802028"/>
              <a:gd name="connsiteY2343" fmla="*/ 1027841 h 4651144"/>
              <a:gd name="connsiteX2344" fmla="*/ 20617 w 7802028"/>
              <a:gd name="connsiteY2344" fmla="*/ 1002069 h 4651144"/>
              <a:gd name="connsiteX2345" fmla="*/ 22928 w 7802028"/>
              <a:gd name="connsiteY2345" fmla="*/ 992827 h 4651144"/>
              <a:gd name="connsiteX2346" fmla="*/ 0 w 7802028"/>
              <a:gd name="connsiteY2346" fmla="*/ 977186 h 4651144"/>
              <a:gd name="connsiteX2347" fmla="*/ 68961 w 7802028"/>
              <a:gd name="connsiteY2347" fmla="*/ 936841 h 4651144"/>
              <a:gd name="connsiteX2348" fmla="*/ 82647 w 7802028"/>
              <a:gd name="connsiteY2348" fmla="*/ 936841 h 4651144"/>
              <a:gd name="connsiteX2349" fmla="*/ 111084 w 7802028"/>
              <a:gd name="connsiteY2349" fmla="*/ 957991 h 4651144"/>
              <a:gd name="connsiteX2350" fmla="*/ 132590 w 7802028"/>
              <a:gd name="connsiteY2350" fmla="*/ 957991 h 4651144"/>
              <a:gd name="connsiteX2351" fmla="*/ 86557 w 7802028"/>
              <a:gd name="connsiteY2351" fmla="*/ 913735 h 4651144"/>
              <a:gd name="connsiteX2352" fmla="*/ 63629 w 7802028"/>
              <a:gd name="connsiteY2352" fmla="*/ 877122 h 4651144"/>
              <a:gd name="connsiteX2353" fmla="*/ 23106 w 7802028"/>
              <a:gd name="connsiteY2353" fmla="*/ 856860 h 4651144"/>
              <a:gd name="connsiteX2354" fmla="*/ 34481 w 7802028"/>
              <a:gd name="connsiteY2354" fmla="*/ 831088 h 4651144"/>
              <a:gd name="connsiteX2355" fmla="*/ 76604 w 7802028"/>
              <a:gd name="connsiteY2355" fmla="*/ 831088 h 4651144"/>
              <a:gd name="connsiteX2356" fmla="*/ 174713 w 7802028"/>
              <a:gd name="connsiteY2356" fmla="*/ 743821 h 4651144"/>
              <a:gd name="connsiteX2357" fmla="*/ 202973 w 7802028"/>
              <a:gd name="connsiteY2357" fmla="*/ 742043 h 4651144"/>
              <a:gd name="connsiteX2358" fmla="*/ 235854 w 7802028"/>
              <a:gd name="connsiteY2358" fmla="*/ 716272 h 4651144"/>
              <a:gd name="connsiteX2359" fmla="*/ 259671 w 7802028"/>
              <a:gd name="connsiteY2359" fmla="*/ 730135 h 4651144"/>
              <a:gd name="connsiteX2360" fmla="*/ 252739 w 7802028"/>
              <a:gd name="connsiteY2360" fmla="*/ 742043 h 4651144"/>
              <a:gd name="connsiteX2361" fmla="*/ 271934 w 7802028"/>
              <a:gd name="connsiteY2361" fmla="*/ 730135 h 4651144"/>
              <a:gd name="connsiteX2362" fmla="*/ 289530 w 7802028"/>
              <a:gd name="connsiteY2362" fmla="*/ 739377 h 4651144"/>
              <a:gd name="connsiteX2363" fmla="*/ 327921 w 7802028"/>
              <a:gd name="connsiteY2363" fmla="*/ 739377 h 4651144"/>
              <a:gd name="connsiteX2364" fmla="*/ 350849 w 7802028"/>
              <a:gd name="connsiteY2364" fmla="*/ 757684 h 4651144"/>
              <a:gd name="connsiteX2365" fmla="*/ 409857 w 7802028"/>
              <a:gd name="connsiteY2365" fmla="*/ 757684 h 4651144"/>
              <a:gd name="connsiteX2366" fmla="*/ 496414 w 7802028"/>
              <a:gd name="connsiteY2366" fmla="*/ 780612 h 4651144"/>
              <a:gd name="connsiteX2367" fmla="*/ 532494 w 7802028"/>
              <a:gd name="connsiteY2367" fmla="*/ 774213 h 4651144"/>
              <a:gd name="connsiteX2368" fmla="*/ 580838 w 7802028"/>
              <a:gd name="connsiteY2368" fmla="*/ 792520 h 4651144"/>
              <a:gd name="connsiteX2369" fmla="*/ 580838 w 7802028"/>
              <a:gd name="connsiteY2369" fmla="*/ 791631 h 4651144"/>
              <a:gd name="connsiteX2370" fmla="*/ 589902 w 7802028"/>
              <a:gd name="connsiteY2370" fmla="*/ 791631 h 4651144"/>
              <a:gd name="connsiteX2371" fmla="*/ 600744 w 7802028"/>
              <a:gd name="connsiteY2371" fmla="*/ 803539 h 4651144"/>
              <a:gd name="connsiteX2372" fmla="*/ 685879 w 7802028"/>
              <a:gd name="connsiteY2372" fmla="*/ 831088 h 4651144"/>
              <a:gd name="connsiteX2373" fmla="*/ 708096 w 7802028"/>
              <a:gd name="connsiteY2373" fmla="*/ 807094 h 4651144"/>
              <a:gd name="connsiteX2374" fmla="*/ 731912 w 7802028"/>
              <a:gd name="connsiteY2374" fmla="*/ 800696 h 4651144"/>
              <a:gd name="connsiteX2375" fmla="*/ 767104 w 7802028"/>
              <a:gd name="connsiteY2375" fmla="*/ 788610 h 4651144"/>
              <a:gd name="connsiteX2376" fmla="*/ 820780 w 7802028"/>
              <a:gd name="connsiteY2376" fmla="*/ 770303 h 4651144"/>
              <a:gd name="connsiteX2377" fmla="*/ 834643 w 7802028"/>
              <a:gd name="connsiteY2377" fmla="*/ 783100 h 4651144"/>
              <a:gd name="connsiteX2378" fmla="*/ 860770 w 7802028"/>
              <a:gd name="connsiteY2378" fmla="*/ 756617 h 4651144"/>
              <a:gd name="connsiteX2379" fmla="*/ 900583 w 7802028"/>
              <a:gd name="connsiteY2379" fmla="*/ 797852 h 4651144"/>
              <a:gd name="connsiteX2380" fmla="*/ 930442 w 7802028"/>
              <a:gd name="connsiteY2380" fmla="*/ 773858 h 4651144"/>
              <a:gd name="connsiteX2381" fmla="*/ 948927 w 7802028"/>
              <a:gd name="connsiteY2381" fmla="*/ 798741 h 4651144"/>
              <a:gd name="connsiteX2382" fmla="*/ 981808 w 7802028"/>
              <a:gd name="connsiteY2382" fmla="*/ 786832 h 4651144"/>
              <a:gd name="connsiteX2383" fmla="*/ 1098402 w 7802028"/>
              <a:gd name="connsiteY2383" fmla="*/ 828245 h 4651144"/>
              <a:gd name="connsiteX2384" fmla="*/ 1159720 w 7802028"/>
              <a:gd name="connsiteY2384" fmla="*/ 854016 h 4651144"/>
              <a:gd name="connsiteX2385" fmla="*/ 1131638 w 7802028"/>
              <a:gd name="connsiteY2385" fmla="*/ 864325 h 4651144"/>
              <a:gd name="connsiteX2386" fmla="*/ 1162031 w 7802028"/>
              <a:gd name="connsiteY2386" fmla="*/ 878721 h 4651144"/>
              <a:gd name="connsiteX2387" fmla="*/ 1204154 w 7802028"/>
              <a:gd name="connsiteY2387" fmla="*/ 870368 h 4651144"/>
              <a:gd name="connsiteX2388" fmla="*/ 1253209 w 7802028"/>
              <a:gd name="connsiteY2388" fmla="*/ 870368 h 4651144"/>
              <a:gd name="connsiteX2389" fmla="*/ 1264762 w 7802028"/>
              <a:gd name="connsiteY2389" fmla="*/ 876944 h 4651144"/>
              <a:gd name="connsiteX2390" fmla="*/ 1296221 w 7802028"/>
              <a:gd name="connsiteY2390" fmla="*/ 907159 h 4651144"/>
              <a:gd name="connsiteX2391" fmla="*/ 1291600 w 7802028"/>
              <a:gd name="connsiteY2391" fmla="*/ 879610 h 4651144"/>
              <a:gd name="connsiteX2392" fmla="*/ 1327680 w 7802028"/>
              <a:gd name="connsiteY2392" fmla="*/ 842819 h 4651144"/>
              <a:gd name="connsiteX2393" fmla="*/ 1286090 w 7802028"/>
              <a:gd name="connsiteY2393" fmla="*/ 857393 h 4651144"/>
              <a:gd name="connsiteX2394" fmla="*/ 1276314 w 7802028"/>
              <a:gd name="connsiteY2394" fmla="*/ 847440 h 4651144"/>
              <a:gd name="connsiteX2395" fmla="*/ 1336211 w 7802028"/>
              <a:gd name="connsiteY2395" fmla="*/ 821846 h 4651144"/>
              <a:gd name="connsiteX2396" fmla="*/ 1435920 w 7802028"/>
              <a:gd name="connsiteY2396" fmla="*/ 876944 h 4651144"/>
              <a:gd name="connsiteX2397" fmla="*/ 1501149 w 7802028"/>
              <a:gd name="connsiteY2397" fmla="*/ 876944 h 4651144"/>
              <a:gd name="connsiteX2398" fmla="*/ 1520344 w 7802028"/>
              <a:gd name="connsiteY2398" fmla="*/ 847440 h 4651144"/>
              <a:gd name="connsiteX2399" fmla="*/ 1554825 w 7802028"/>
              <a:gd name="connsiteY2399" fmla="*/ 858460 h 4651144"/>
              <a:gd name="connsiteX2400" fmla="*/ 1566378 w 7802028"/>
              <a:gd name="connsiteY2400" fmla="*/ 890630 h 4651144"/>
              <a:gd name="connsiteX2401" fmla="*/ 1607079 w 7802028"/>
              <a:gd name="connsiteY2401" fmla="*/ 826289 h 4651144"/>
              <a:gd name="connsiteX2402" fmla="*/ 1590905 w 7802028"/>
              <a:gd name="connsiteY2402" fmla="*/ 835532 h 4651144"/>
              <a:gd name="connsiteX2403" fmla="*/ 1597126 w 7802028"/>
              <a:gd name="connsiteY2403" fmla="*/ 807983 h 4651144"/>
              <a:gd name="connsiteX2404" fmla="*/ 1545050 w 7802028"/>
              <a:gd name="connsiteY2404" fmla="*/ 764793 h 4651144"/>
              <a:gd name="connsiteX2405" fmla="*/ 1555003 w 7802028"/>
              <a:gd name="connsiteY2405" fmla="*/ 743643 h 4651144"/>
              <a:gd name="connsiteX2406" fmla="*/ 1548960 w 7802028"/>
              <a:gd name="connsiteY2406" fmla="*/ 720715 h 4651144"/>
              <a:gd name="connsiteX2407" fmla="*/ 1570466 w 7802028"/>
              <a:gd name="connsiteY2407" fmla="*/ 706852 h 4651144"/>
              <a:gd name="connsiteX2408" fmla="*/ 1578108 w 7802028"/>
              <a:gd name="connsiteY2408" fmla="*/ 686590 h 4651144"/>
              <a:gd name="connsiteX2409" fmla="*/ 1625563 w 7802028"/>
              <a:gd name="connsiteY2409" fmla="*/ 734401 h 4651144"/>
              <a:gd name="connsiteX2410" fmla="*/ 1648669 w 7802028"/>
              <a:gd name="connsiteY2410" fmla="*/ 764793 h 4651144"/>
              <a:gd name="connsiteX2411" fmla="*/ 1629474 w 7802028"/>
              <a:gd name="connsiteY2411" fmla="*/ 786832 h 4651144"/>
              <a:gd name="connsiteX2412" fmla="*/ 1667864 w 7802028"/>
              <a:gd name="connsiteY2412" fmla="*/ 800696 h 4651144"/>
              <a:gd name="connsiteX2413" fmla="*/ 1660222 w 7802028"/>
              <a:gd name="connsiteY2413" fmla="*/ 811715 h 4651144"/>
              <a:gd name="connsiteX2414" fmla="*/ 1677818 w 7802028"/>
              <a:gd name="connsiteY2414" fmla="*/ 847618 h 4651144"/>
              <a:gd name="connsiteX2415" fmla="*/ 1708388 w 7802028"/>
              <a:gd name="connsiteY2415" fmla="*/ 807983 h 4651144"/>
              <a:gd name="connsiteX2416" fmla="*/ 1736826 w 7802028"/>
              <a:gd name="connsiteY2416" fmla="*/ 840153 h 4651144"/>
              <a:gd name="connsiteX2417" fmla="*/ 1723851 w 7802028"/>
              <a:gd name="connsiteY2417" fmla="*/ 863081 h 4651144"/>
              <a:gd name="connsiteX2418" fmla="*/ 1763841 w 7802028"/>
              <a:gd name="connsiteY2418" fmla="*/ 889563 h 4651144"/>
              <a:gd name="connsiteX2419" fmla="*/ 1778949 w 7802028"/>
              <a:gd name="connsiteY2419" fmla="*/ 844596 h 4651144"/>
              <a:gd name="connsiteX2420" fmla="*/ 1800455 w 7802028"/>
              <a:gd name="connsiteY2420" fmla="*/ 826289 h 4651144"/>
              <a:gd name="connsiteX2421" fmla="*/ 1788902 w 7802028"/>
              <a:gd name="connsiteY2421" fmla="*/ 801584 h 4651144"/>
              <a:gd name="connsiteX2422" fmla="*/ 1808097 w 7802028"/>
              <a:gd name="connsiteY2422" fmla="*/ 783100 h 4651144"/>
              <a:gd name="connsiteX2423" fmla="*/ 1827293 w 7802028"/>
              <a:gd name="connsiteY2423" fmla="*/ 789498 h 4651144"/>
              <a:gd name="connsiteX2424" fmla="*/ 1877236 w 7802028"/>
              <a:gd name="connsiteY2424" fmla="*/ 812604 h 4651144"/>
              <a:gd name="connsiteX2425" fmla="*/ 1877236 w 7802028"/>
              <a:gd name="connsiteY2425" fmla="*/ 835532 h 4651144"/>
              <a:gd name="connsiteX2426" fmla="*/ 1863373 w 7802028"/>
              <a:gd name="connsiteY2426" fmla="*/ 870368 h 4651144"/>
              <a:gd name="connsiteX2427" fmla="*/ 1880969 w 7802028"/>
              <a:gd name="connsiteY2427" fmla="*/ 893473 h 4651144"/>
              <a:gd name="connsiteX2428" fmla="*/ 1836535 w 7802028"/>
              <a:gd name="connsiteY2428" fmla="*/ 936663 h 4651144"/>
              <a:gd name="connsiteX2429" fmla="*/ 1827293 w 7802028"/>
              <a:gd name="connsiteY2429" fmla="*/ 941284 h 4651144"/>
              <a:gd name="connsiteX2430" fmla="*/ 1802054 w 7802028"/>
              <a:gd name="connsiteY2430" fmla="*/ 948749 h 4651144"/>
              <a:gd name="connsiteX2431" fmla="*/ 1768285 w 7802028"/>
              <a:gd name="connsiteY2431" fmla="*/ 930264 h 4651144"/>
              <a:gd name="connsiteX2432" fmla="*/ 1773794 w 7802028"/>
              <a:gd name="connsiteY2432" fmla="*/ 950348 h 4651144"/>
              <a:gd name="connsiteX2433" fmla="*/ 1739314 w 7802028"/>
              <a:gd name="connsiteY2433" fmla="*/ 980741 h 4651144"/>
              <a:gd name="connsiteX2434" fmla="*/ 1704833 w 7802028"/>
              <a:gd name="connsiteY2434" fmla="*/ 959591 h 4651144"/>
              <a:gd name="connsiteX2435" fmla="*/ 1690970 w 7802028"/>
              <a:gd name="connsiteY2435" fmla="*/ 959591 h 4651144"/>
              <a:gd name="connsiteX2436" fmla="*/ 1754599 w 7802028"/>
              <a:gd name="connsiteY2436" fmla="*/ 989806 h 4651144"/>
              <a:gd name="connsiteX2437" fmla="*/ 1754599 w 7802028"/>
              <a:gd name="connsiteY2437" fmla="*/ 1003669 h 4651144"/>
              <a:gd name="connsiteX2438" fmla="*/ 1714075 w 7802028"/>
              <a:gd name="connsiteY2438" fmla="*/ 1037616 h 4651144"/>
              <a:gd name="connsiteX2439" fmla="*/ 1697191 w 7802028"/>
              <a:gd name="connsiteY2439" fmla="*/ 1037616 h 4651144"/>
              <a:gd name="connsiteX2440" fmla="*/ 1681728 w 7802028"/>
              <a:gd name="connsiteY2440" fmla="*/ 1057167 h 4651144"/>
              <a:gd name="connsiteX2441" fmla="*/ 1635694 w 7802028"/>
              <a:gd name="connsiteY2441" fmla="*/ 1050236 h 4651144"/>
              <a:gd name="connsiteX2442" fmla="*/ 1675685 w 7802028"/>
              <a:gd name="connsiteY2442" fmla="*/ 1072452 h 4651144"/>
              <a:gd name="connsiteX2443" fmla="*/ 1639604 w 7802028"/>
              <a:gd name="connsiteY2443" fmla="*/ 1090759 h 4651144"/>
              <a:gd name="connsiteX2444" fmla="*/ 1614366 w 7802028"/>
              <a:gd name="connsiteY2444" fmla="*/ 1136615 h 4651144"/>
              <a:gd name="connsiteX2445" fmla="*/ 1587528 w 7802028"/>
              <a:gd name="connsiteY2445" fmla="*/ 1216595 h 4651144"/>
              <a:gd name="connsiteX2446" fmla="*/ 1587528 w 7802028"/>
              <a:gd name="connsiteY2446" fmla="*/ 1258008 h 4651144"/>
              <a:gd name="connsiteX2447" fmla="*/ 1606724 w 7802028"/>
              <a:gd name="connsiteY2447" fmla="*/ 1248765 h 4651144"/>
              <a:gd name="connsiteX2448" fmla="*/ 1635872 w 7802028"/>
              <a:gd name="connsiteY2448" fmla="*/ 1322170 h 4651144"/>
              <a:gd name="connsiteX2449" fmla="*/ 1664310 w 7802028"/>
              <a:gd name="connsiteY2449" fmla="*/ 1308484 h 4651144"/>
              <a:gd name="connsiteX2450" fmla="*/ 1698790 w 7802028"/>
              <a:gd name="connsiteY2450" fmla="*/ 1326791 h 4651144"/>
              <a:gd name="connsiteX2451" fmla="*/ 1793167 w 7802028"/>
              <a:gd name="connsiteY2451" fmla="*/ 1381889 h 4651144"/>
              <a:gd name="connsiteX2452" fmla="*/ 1842933 w 7802028"/>
              <a:gd name="connsiteY2452" fmla="*/ 1381889 h 4651144"/>
              <a:gd name="connsiteX2453" fmla="*/ 1859818 w 7802028"/>
              <a:gd name="connsiteY2453" fmla="*/ 1450672 h 4651144"/>
              <a:gd name="connsiteX2454" fmla="*/ 1905851 w 7802028"/>
              <a:gd name="connsiteY2454" fmla="*/ 1524254 h 4651144"/>
              <a:gd name="connsiteX2455" fmla="*/ 1928957 w 7802028"/>
              <a:gd name="connsiteY2455" fmla="*/ 1513235 h 4651144"/>
              <a:gd name="connsiteX2456" fmla="*/ 1942820 w 7802028"/>
              <a:gd name="connsiteY2456" fmla="*/ 1491196 h 4651144"/>
              <a:gd name="connsiteX2457" fmla="*/ 1915982 w 7802028"/>
              <a:gd name="connsiteY2457" fmla="*/ 1409438 h 4651144"/>
              <a:gd name="connsiteX2458" fmla="*/ 1977301 w 7802028"/>
              <a:gd name="connsiteY2458" fmla="*/ 1347941 h 4651144"/>
              <a:gd name="connsiteX2459" fmla="*/ 1933045 w 7802028"/>
              <a:gd name="connsiteY2459" fmla="*/ 1239701 h 4651144"/>
              <a:gd name="connsiteX2460" fmla="*/ 1962016 w 7802028"/>
              <a:gd name="connsiteY2460" fmla="*/ 1200955 h 4651144"/>
              <a:gd name="connsiteX2461" fmla="*/ 1946553 w 7802028"/>
              <a:gd name="connsiteY2461" fmla="*/ 1159542 h 4651144"/>
              <a:gd name="connsiteX2462" fmla="*/ 1944242 w 7802028"/>
              <a:gd name="connsiteY2462" fmla="*/ 1118130 h 4651144"/>
              <a:gd name="connsiteX2463" fmla="*/ 1967170 w 7802028"/>
              <a:gd name="connsiteY2463" fmla="*/ 1095202 h 4651144"/>
              <a:gd name="connsiteX2464" fmla="*/ 2024756 w 7802028"/>
              <a:gd name="connsiteY2464" fmla="*/ 1110843 h 4651144"/>
              <a:gd name="connsiteX2465" fmla="*/ 2046262 w 7802028"/>
              <a:gd name="connsiteY2465" fmla="*/ 1101779 h 4651144"/>
              <a:gd name="connsiteX2466" fmla="*/ 2093717 w 7802028"/>
              <a:gd name="connsiteY2466" fmla="*/ 1136615 h 4651144"/>
              <a:gd name="connsiteX2467" fmla="*/ 2138329 w 7802028"/>
              <a:gd name="connsiteY2467" fmla="*/ 1178027 h 4651144"/>
              <a:gd name="connsiteX2468" fmla="*/ 2158946 w 7802028"/>
              <a:gd name="connsiteY2468" fmla="*/ 1242367 h 4651144"/>
              <a:gd name="connsiteX2469" fmla="*/ 2184184 w 7802028"/>
              <a:gd name="connsiteY2469" fmla="*/ 1262451 h 4651144"/>
              <a:gd name="connsiteX2470" fmla="*/ 2227907 w 7802028"/>
              <a:gd name="connsiteY2470" fmla="*/ 1214640 h 4651144"/>
              <a:gd name="connsiteX2471" fmla="*/ 2245503 w 7802028"/>
              <a:gd name="connsiteY2471" fmla="*/ 1188869 h 4651144"/>
              <a:gd name="connsiteX2472" fmla="*/ 2258477 w 7802028"/>
              <a:gd name="connsiteY2472" fmla="*/ 1200777 h 4651144"/>
              <a:gd name="connsiteX2473" fmla="*/ 2285315 w 7802028"/>
              <a:gd name="connsiteY2473" fmla="*/ 1251254 h 4651144"/>
              <a:gd name="connsiteX2474" fmla="*/ 2310554 w 7802028"/>
              <a:gd name="connsiteY2474" fmla="*/ 1289822 h 4651144"/>
              <a:gd name="connsiteX2475" fmla="*/ 2315886 w 7802028"/>
              <a:gd name="connsiteY2475" fmla="*/ 1315594 h 4651144"/>
              <a:gd name="connsiteX2476" fmla="*/ 2304333 w 7802028"/>
              <a:gd name="connsiteY2476" fmla="*/ 1332123 h 4651144"/>
              <a:gd name="connsiteX2477" fmla="*/ 2341124 w 7802028"/>
              <a:gd name="connsiteY2477" fmla="*/ 1354162 h 4651144"/>
              <a:gd name="connsiteX2478" fmla="*/ 2341124 w 7802028"/>
              <a:gd name="connsiteY2478" fmla="*/ 1357006 h 4651144"/>
              <a:gd name="connsiteX2479" fmla="*/ 2398710 w 7802028"/>
              <a:gd name="connsiteY2479" fmla="*/ 1395574 h 4651144"/>
              <a:gd name="connsiteX2480" fmla="*/ 2405287 w 7802028"/>
              <a:gd name="connsiteY2480" fmla="*/ 1406061 h 4651144"/>
              <a:gd name="connsiteX2481" fmla="*/ 2342724 w 7802028"/>
              <a:gd name="connsiteY2481" fmla="*/ 1440719 h 4651144"/>
              <a:gd name="connsiteX2482" fmla="*/ 2350367 w 7802028"/>
              <a:gd name="connsiteY2482" fmla="*/ 1444274 h 4651144"/>
              <a:gd name="connsiteX2483" fmla="*/ 2423060 w 7802028"/>
              <a:gd name="connsiteY2483" fmla="*/ 1416725 h 4651144"/>
              <a:gd name="connsiteX2484" fmla="*/ 2423060 w 7802028"/>
              <a:gd name="connsiteY2484" fmla="*/ 1427744 h 4651144"/>
              <a:gd name="connsiteX2485" fmla="*/ 2429281 w 7802028"/>
              <a:gd name="connsiteY2485" fmla="*/ 1441608 h 4651144"/>
              <a:gd name="connsiteX2486" fmla="*/ 2442255 w 7802028"/>
              <a:gd name="connsiteY2486" fmla="*/ 1485686 h 4651144"/>
              <a:gd name="connsiteX2487" fmla="*/ 2369384 w 7802028"/>
              <a:gd name="connsiteY2487" fmla="*/ 1536163 h 4651144"/>
              <a:gd name="connsiteX2488" fmla="*/ 2287271 w 7802028"/>
              <a:gd name="connsiteY2488" fmla="*/ 1556424 h 4651144"/>
              <a:gd name="connsiteX2489" fmla="*/ 2212089 w 7802028"/>
              <a:gd name="connsiteY2489" fmla="*/ 1561046 h 4651144"/>
              <a:gd name="connsiteX2490" fmla="*/ 2192893 w 7802028"/>
              <a:gd name="connsiteY2490" fmla="*/ 1588594 h 4651144"/>
              <a:gd name="connsiteX2491" fmla="*/ 2150059 w 7802028"/>
              <a:gd name="connsiteY2491" fmla="*/ 1625386 h 4651144"/>
              <a:gd name="connsiteX2492" fmla="*/ 2222042 w 7802028"/>
              <a:gd name="connsiteY2492" fmla="*/ 1593216 h 4651144"/>
              <a:gd name="connsiteX2493" fmla="*/ 2262032 w 7802028"/>
              <a:gd name="connsiteY2493" fmla="*/ 1606901 h 4651144"/>
              <a:gd name="connsiteX2494" fmla="*/ 2229862 w 7802028"/>
              <a:gd name="connsiteY2494" fmla="*/ 1637294 h 4651144"/>
              <a:gd name="connsiteX2495" fmla="*/ 2249058 w 7802028"/>
              <a:gd name="connsiteY2495" fmla="*/ 1639960 h 4651144"/>
              <a:gd name="connsiteX2496" fmla="*/ 2241415 w 7802028"/>
              <a:gd name="connsiteY2496" fmla="*/ 1661999 h 4651144"/>
              <a:gd name="connsiteX2497" fmla="*/ 2298823 w 7802028"/>
              <a:gd name="connsiteY2497" fmla="*/ 1710698 h 4651144"/>
              <a:gd name="connsiteX2498" fmla="*/ 2323351 w 7802028"/>
              <a:gd name="connsiteY2498" fmla="*/ 1721540 h 4651144"/>
              <a:gd name="connsiteX2499" fmla="*/ 2267009 w 7802028"/>
              <a:gd name="connsiteY2499" fmla="*/ 1753888 h 4651144"/>
              <a:gd name="connsiteX2500" fmla="*/ 2231284 w 7802028"/>
              <a:gd name="connsiteY2500" fmla="*/ 1784103 h 4651144"/>
              <a:gd name="connsiteX2501" fmla="*/ 2215999 w 7802028"/>
              <a:gd name="connsiteY2501" fmla="*/ 1760997 h 4651144"/>
              <a:gd name="connsiteX2502" fmla="*/ 2261144 w 7802028"/>
              <a:gd name="connsiteY2502" fmla="*/ 1724384 h 4651144"/>
              <a:gd name="connsiteX2503" fmla="*/ 2249591 w 7802028"/>
              <a:gd name="connsiteY2503" fmla="*/ 1710698 h 4651144"/>
              <a:gd name="connsiteX2504" fmla="*/ 2231106 w 7802028"/>
              <a:gd name="connsiteY2504" fmla="*/ 1729005 h 4651144"/>
              <a:gd name="connsiteX2505" fmla="*/ 2200536 w 7802028"/>
              <a:gd name="connsiteY2505" fmla="*/ 1730782 h 4651144"/>
              <a:gd name="connsiteX2506" fmla="*/ 2192893 w 7802028"/>
              <a:gd name="connsiteY2506" fmla="*/ 1730782 h 4651144"/>
              <a:gd name="connsiteX2507" fmla="*/ 2192893 w 7802028"/>
              <a:gd name="connsiteY2507" fmla="*/ 1733626 h 4651144"/>
              <a:gd name="connsiteX2508" fmla="*/ 2193249 w 7802028"/>
              <a:gd name="connsiteY2508" fmla="*/ 1735759 h 4651144"/>
              <a:gd name="connsiteX2509" fmla="*/ 2196803 w 7802028"/>
              <a:gd name="connsiteY2509" fmla="*/ 1742868 h 4651144"/>
              <a:gd name="connsiteX2510" fmla="*/ 2172276 w 7802028"/>
              <a:gd name="connsiteY2510" fmla="*/ 1758509 h 4651144"/>
              <a:gd name="connsiteX2511" fmla="*/ 2154680 w 7802028"/>
              <a:gd name="connsiteY2511" fmla="*/ 1758509 h 4651144"/>
              <a:gd name="connsiteX2512" fmla="*/ 2116290 w 7802028"/>
              <a:gd name="connsiteY2512" fmla="*/ 1818228 h 4651144"/>
              <a:gd name="connsiteX2513" fmla="*/ 2119311 w 7802028"/>
              <a:gd name="connsiteY2513" fmla="*/ 1826581 h 4651144"/>
              <a:gd name="connsiteX2514" fmla="*/ 2126954 w 7802028"/>
              <a:gd name="connsiteY2514" fmla="*/ 1843111 h 4651144"/>
              <a:gd name="connsiteX2515" fmla="*/ 2135485 w 7802028"/>
              <a:gd name="connsiteY2515" fmla="*/ 1836890 h 4651144"/>
              <a:gd name="connsiteX2516" fmla="*/ 2135485 w 7802028"/>
              <a:gd name="connsiteY2516" fmla="*/ 1843111 h 4651144"/>
              <a:gd name="connsiteX2517" fmla="*/ 2110247 w 7802028"/>
              <a:gd name="connsiteY2517" fmla="*/ 1845955 h 4651144"/>
              <a:gd name="connsiteX2518" fmla="*/ 2053549 w 7802028"/>
              <a:gd name="connsiteY2518" fmla="*/ 1866216 h 4651144"/>
              <a:gd name="connsiteX2519" fmla="*/ 2061192 w 7802028"/>
              <a:gd name="connsiteY2519" fmla="*/ 1866216 h 4651144"/>
              <a:gd name="connsiteX2520" fmla="*/ 2080387 w 7802028"/>
              <a:gd name="connsiteY2520" fmla="*/ 1866216 h 4651144"/>
              <a:gd name="connsiteX2521" fmla="*/ 2051239 w 7802028"/>
              <a:gd name="connsiteY2521" fmla="*/ 1870837 h 4651144"/>
              <a:gd name="connsiteX2522" fmla="*/ 2044307 w 7802028"/>
              <a:gd name="connsiteY2522" fmla="*/ 1869949 h 4651144"/>
              <a:gd name="connsiteX2523" fmla="*/ 2039686 w 7802028"/>
              <a:gd name="connsiteY2523" fmla="*/ 1876347 h 4651144"/>
              <a:gd name="connsiteX2524" fmla="*/ 2046617 w 7802028"/>
              <a:gd name="connsiteY2524" fmla="*/ 1887367 h 4651144"/>
              <a:gd name="connsiteX2525" fmla="*/ 2025112 w 7802028"/>
              <a:gd name="connsiteY2525" fmla="*/ 1926824 h 4651144"/>
              <a:gd name="connsiteX2526" fmla="*/ 2019779 w 7802028"/>
              <a:gd name="connsiteY2526" fmla="*/ 1919537 h 4651144"/>
              <a:gd name="connsiteX2527" fmla="*/ 2015869 w 7802028"/>
              <a:gd name="connsiteY2527" fmla="*/ 1923980 h 4651144"/>
              <a:gd name="connsiteX2528" fmla="*/ 2022801 w 7802028"/>
              <a:gd name="connsiteY2528" fmla="*/ 1941576 h 4651144"/>
              <a:gd name="connsiteX2529" fmla="*/ 2005205 w 7802028"/>
              <a:gd name="connsiteY2529" fmla="*/ 1979256 h 4651144"/>
              <a:gd name="connsiteX2530" fmla="*/ 2002184 w 7802028"/>
              <a:gd name="connsiteY2530" fmla="*/ 1973746 h 4651144"/>
              <a:gd name="connsiteX2531" fmla="*/ 2002184 w 7802028"/>
              <a:gd name="connsiteY2531" fmla="*/ 1963793 h 4651144"/>
              <a:gd name="connsiteX2532" fmla="*/ 1993652 w 7802028"/>
              <a:gd name="connsiteY2532" fmla="*/ 1933400 h 4651144"/>
              <a:gd name="connsiteX2533" fmla="*/ 1992941 w 7802028"/>
              <a:gd name="connsiteY2533" fmla="*/ 1945308 h 4651144"/>
              <a:gd name="connsiteX2534" fmla="*/ 1996852 w 7802028"/>
              <a:gd name="connsiteY2534" fmla="*/ 1977478 h 4651144"/>
              <a:gd name="connsiteX2535" fmla="*/ 1996852 w 7802028"/>
              <a:gd name="connsiteY2535" fmla="*/ 1991164 h 4651144"/>
              <a:gd name="connsiteX2536" fmla="*/ 2002184 w 7802028"/>
              <a:gd name="connsiteY2536" fmla="*/ 1991164 h 4651144"/>
              <a:gd name="connsiteX2537" fmla="*/ 2002184 w 7802028"/>
              <a:gd name="connsiteY2537" fmla="*/ 2000406 h 4651144"/>
              <a:gd name="connsiteX2538" fmla="*/ 1992053 w 7802028"/>
              <a:gd name="connsiteY2538" fmla="*/ 2011781 h 4651144"/>
              <a:gd name="connsiteX2539" fmla="*/ 2002539 w 7802028"/>
              <a:gd name="connsiteY2539" fmla="*/ 2019779 h 4651144"/>
              <a:gd name="connsiteX2540" fmla="*/ 1990631 w 7802028"/>
              <a:gd name="connsiteY2540" fmla="*/ 2029022 h 4651144"/>
              <a:gd name="connsiteX2541" fmla="*/ 1990631 w 7802028"/>
              <a:gd name="connsiteY2541" fmla="*/ 2036309 h 4651144"/>
              <a:gd name="connsiteX2542" fmla="*/ 1999695 w 7802028"/>
              <a:gd name="connsiteY2542" fmla="*/ 2042707 h 4651144"/>
              <a:gd name="connsiteX2543" fmla="*/ 1990631 w 7802028"/>
              <a:gd name="connsiteY2543" fmla="*/ 2052838 h 4651144"/>
              <a:gd name="connsiteX2544" fmla="*/ 1971436 w 7802028"/>
              <a:gd name="connsiteY2544" fmla="*/ 2063858 h 4651144"/>
              <a:gd name="connsiteX2545" fmla="*/ 1958461 w 7802028"/>
              <a:gd name="connsiteY2545" fmla="*/ 2075766 h 4651144"/>
              <a:gd name="connsiteX2546" fmla="*/ 1960594 w 7802028"/>
              <a:gd name="connsiteY2546" fmla="*/ 2077543 h 4651144"/>
              <a:gd name="connsiteX2547" fmla="*/ 1878658 w 7802028"/>
              <a:gd name="connsiteY2547" fmla="*/ 2185962 h 4651144"/>
              <a:gd name="connsiteX2548" fmla="*/ 1900164 w 7802028"/>
              <a:gd name="connsiteY2548" fmla="*/ 2254923 h 4651144"/>
              <a:gd name="connsiteX2549" fmla="*/ 1900164 w 7802028"/>
              <a:gd name="connsiteY2549" fmla="*/ 2259544 h 4651144"/>
              <a:gd name="connsiteX2550" fmla="*/ 1909406 w 7802028"/>
              <a:gd name="connsiteY2550" fmla="*/ 2296335 h 4651144"/>
              <a:gd name="connsiteX2551" fmla="*/ 1892521 w 7802028"/>
              <a:gd name="connsiteY2551" fmla="*/ 2332948 h 4651144"/>
              <a:gd name="connsiteX2552" fmla="*/ 1877236 w 7802028"/>
              <a:gd name="connsiteY2552" fmla="*/ 2310021 h 4651144"/>
              <a:gd name="connsiteX2553" fmla="*/ 1854131 w 7802028"/>
              <a:gd name="connsiteY2553" fmla="*/ 2276073 h 4651144"/>
              <a:gd name="connsiteX2554" fmla="*/ 1817339 w 7802028"/>
              <a:gd name="connsiteY2554" fmla="*/ 2190583 h 4651144"/>
              <a:gd name="connsiteX2555" fmla="*/ 1800455 w 7802028"/>
              <a:gd name="connsiteY2555" fmla="*/ 2202669 h 4651144"/>
              <a:gd name="connsiteX2556" fmla="*/ 1759753 w 7802028"/>
              <a:gd name="connsiteY2556" fmla="*/ 2181518 h 4651144"/>
              <a:gd name="connsiteX2557" fmla="*/ 1740558 w 7802028"/>
              <a:gd name="connsiteY2557" fmla="*/ 2188983 h 4651144"/>
              <a:gd name="connsiteX2558" fmla="*/ 1735226 w 7802028"/>
              <a:gd name="connsiteY2558" fmla="*/ 2181518 h 4651144"/>
              <a:gd name="connsiteX2559" fmla="*/ 1693814 w 7802028"/>
              <a:gd name="connsiteY2559" fmla="*/ 2188983 h 4651144"/>
              <a:gd name="connsiteX2560" fmla="*/ 1704478 w 7802028"/>
              <a:gd name="connsiteY2560" fmla="*/ 2188983 h 4651144"/>
              <a:gd name="connsiteX2561" fmla="*/ 1706077 w 7802028"/>
              <a:gd name="connsiteY2561" fmla="*/ 2218309 h 4651144"/>
              <a:gd name="connsiteX2562" fmla="*/ 1650802 w 7802028"/>
              <a:gd name="connsiteY2562" fmla="*/ 2200003 h 4651144"/>
              <a:gd name="connsiteX2563" fmla="*/ 1639249 w 7802028"/>
              <a:gd name="connsiteY2563" fmla="*/ 2207290 h 4651144"/>
              <a:gd name="connsiteX2564" fmla="*/ 1617743 w 7802028"/>
              <a:gd name="connsiteY2564" fmla="*/ 2198047 h 4651144"/>
              <a:gd name="connsiteX2565" fmla="*/ 1575620 w 7802028"/>
              <a:gd name="connsiteY2565" fmla="*/ 2231995 h 4651144"/>
              <a:gd name="connsiteX2566" fmla="*/ 1555003 w 7802028"/>
              <a:gd name="connsiteY2566" fmla="*/ 2236616 h 4651144"/>
              <a:gd name="connsiteX2567" fmla="*/ 1528165 w 7802028"/>
              <a:gd name="connsiteY2567" fmla="*/ 2296335 h 4651144"/>
              <a:gd name="connsiteX2568" fmla="*/ 1532075 w 7802028"/>
              <a:gd name="connsiteY2568" fmla="*/ 2305399 h 4651144"/>
              <a:gd name="connsiteX2569" fmla="*/ 1530120 w 7802028"/>
              <a:gd name="connsiteY2569" fmla="*/ 2305044 h 4651144"/>
              <a:gd name="connsiteX2570" fmla="*/ 1530653 w 7802028"/>
              <a:gd name="connsiteY2570" fmla="*/ 2307177 h 4651144"/>
              <a:gd name="connsiteX2571" fmla="*/ 1533675 w 7802028"/>
              <a:gd name="connsiteY2571" fmla="*/ 2321929 h 4651144"/>
              <a:gd name="connsiteX2572" fmla="*/ 1526032 w 7802028"/>
              <a:gd name="connsiteY2572" fmla="*/ 2358720 h 4651144"/>
              <a:gd name="connsiteX2573" fmla="*/ 1526032 w 7802028"/>
              <a:gd name="connsiteY2573" fmla="*/ 2410085 h 4651144"/>
              <a:gd name="connsiteX2574" fmla="*/ 1532253 w 7802028"/>
              <a:gd name="connsiteY2574" fmla="*/ 2428570 h 4651144"/>
              <a:gd name="connsiteX2575" fmla="*/ 1534563 w 7802028"/>
              <a:gd name="connsiteY2575" fmla="*/ 2450431 h 4651144"/>
              <a:gd name="connsiteX2576" fmla="*/ 1553048 w 7802028"/>
              <a:gd name="connsiteY2576" fmla="*/ 2477269 h 4651144"/>
              <a:gd name="connsiteX2577" fmla="*/ 1586817 w 7802028"/>
              <a:gd name="connsiteY2577" fmla="*/ 2516904 h 4651144"/>
              <a:gd name="connsiteX2578" fmla="*/ 1599792 w 7802028"/>
              <a:gd name="connsiteY2578" fmla="*/ 2527923 h 4651144"/>
              <a:gd name="connsiteX2579" fmla="*/ 1641915 w 7802028"/>
              <a:gd name="connsiteY2579" fmla="*/ 2514949 h 4651144"/>
              <a:gd name="connsiteX2580" fmla="*/ 1656489 w 7802028"/>
              <a:gd name="connsiteY2580" fmla="*/ 2520459 h 4651144"/>
              <a:gd name="connsiteX2581" fmla="*/ 1667153 w 7802028"/>
              <a:gd name="connsiteY2581" fmla="*/ 2505707 h 4651144"/>
              <a:gd name="connsiteX2582" fmla="*/ 1683327 w 7802028"/>
              <a:gd name="connsiteY2582" fmla="*/ 2468915 h 4651144"/>
              <a:gd name="connsiteX2583" fmla="*/ 1729361 w 7802028"/>
              <a:gd name="connsiteY2583" fmla="*/ 2433191 h 4651144"/>
              <a:gd name="connsiteX2584" fmla="*/ 1744646 w 7802028"/>
              <a:gd name="connsiteY2584" fmla="*/ 2436034 h 4651144"/>
              <a:gd name="connsiteX2585" fmla="*/ 1762242 w 7802028"/>
              <a:gd name="connsiteY2585" fmla="*/ 2437812 h 4651144"/>
              <a:gd name="connsiteX2586" fmla="*/ 1762242 w 7802028"/>
              <a:gd name="connsiteY2586" fmla="*/ 2446165 h 4651144"/>
              <a:gd name="connsiteX2587" fmla="*/ 1749267 w 7802028"/>
              <a:gd name="connsiteY2587" fmla="*/ 2492910 h 4651144"/>
              <a:gd name="connsiteX2588" fmla="*/ 1740025 w 7802028"/>
              <a:gd name="connsiteY2588" fmla="*/ 2523302 h 4651144"/>
              <a:gd name="connsiteX2589" fmla="*/ 1740025 w 7802028"/>
              <a:gd name="connsiteY2589" fmla="*/ 2516904 h 4651144"/>
              <a:gd name="connsiteX2590" fmla="*/ 1733982 w 7802028"/>
              <a:gd name="connsiteY2590" fmla="*/ 2516904 h 4651144"/>
              <a:gd name="connsiteX2591" fmla="*/ 1733982 w 7802028"/>
              <a:gd name="connsiteY2591" fmla="*/ 2560982 h 4651144"/>
              <a:gd name="connsiteX2592" fmla="*/ 1720118 w 7802028"/>
              <a:gd name="connsiteY2592" fmla="*/ 2579289 h 4651144"/>
              <a:gd name="connsiteX2593" fmla="*/ 1720118 w 7802028"/>
              <a:gd name="connsiteY2593" fmla="*/ 2583910 h 4651144"/>
              <a:gd name="connsiteX2594" fmla="*/ 1729361 w 7802028"/>
              <a:gd name="connsiteY2594" fmla="*/ 2593863 h 4651144"/>
              <a:gd name="connsiteX2595" fmla="*/ 1802232 w 7802028"/>
              <a:gd name="connsiteY2595" fmla="*/ 2588353 h 4651144"/>
              <a:gd name="connsiteX2596" fmla="*/ 1839023 w 7802028"/>
              <a:gd name="connsiteY2596" fmla="*/ 2607726 h 4651144"/>
              <a:gd name="connsiteX2597" fmla="*/ 1839023 w 7802028"/>
              <a:gd name="connsiteY2597" fmla="*/ 2621590 h 4651144"/>
              <a:gd name="connsiteX2598" fmla="*/ 1833691 w 7802028"/>
              <a:gd name="connsiteY2598" fmla="*/ 2661935 h 4651144"/>
              <a:gd name="connsiteX2599" fmla="*/ 1833691 w 7802028"/>
              <a:gd name="connsiteY2599" fmla="*/ 2718100 h 4651144"/>
              <a:gd name="connsiteX2600" fmla="*/ 1862129 w 7802028"/>
              <a:gd name="connsiteY2600" fmla="*/ 2753825 h 4651144"/>
              <a:gd name="connsiteX2601" fmla="*/ 1883635 w 7802028"/>
              <a:gd name="connsiteY2601" fmla="*/ 2775864 h 4651144"/>
              <a:gd name="connsiteX2602" fmla="*/ 1931978 w 7802028"/>
              <a:gd name="connsiteY2602" fmla="*/ 2757557 h 4651144"/>
              <a:gd name="connsiteX2603" fmla="*/ 1975168 w 7802028"/>
              <a:gd name="connsiteY2603" fmla="*/ 2786883 h 4651144"/>
              <a:gd name="connsiteX2604" fmla="*/ 1970014 w 7802028"/>
              <a:gd name="connsiteY2604" fmla="*/ 2793993 h 4651144"/>
              <a:gd name="connsiteX2605" fmla="*/ 1975701 w 7802028"/>
              <a:gd name="connsiteY2605" fmla="*/ 2787772 h 4651144"/>
              <a:gd name="connsiteX2606" fmla="*/ 1984943 w 7802028"/>
              <a:gd name="connsiteY2606" fmla="*/ 2787772 h 4651144"/>
              <a:gd name="connsiteX2607" fmla="*/ 1984943 w 7802028"/>
              <a:gd name="connsiteY2607" fmla="*/ 2782262 h 4651144"/>
              <a:gd name="connsiteX2608" fmla="*/ 1989565 w 7802028"/>
              <a:gd name="connsiteY2608" fmla="*/ 2777641 h 4651144"/>
              <a:gd name="connsiteX2609" fmla="*/ 2001828 w 7802028"/>
              <a:gd name="connsiteY2609" fmla="*/ 2762178 h 4651144"/>
              <a:gd name="connsiteX2610" fmla="*/ 2008760 w 7802028"/>
              <a:gd name="connsiteY2610" fmla="*/ 2739073 h 4651144"/>
              <a:gd name="connsiteX2611" fmla="*/ 2029377 w 7802028"/>
              <a:gd name="connsiteY2611" fmla="*/ 2717922 h 4651144"/>
              <a:gd name="connsiteX2612" fmla="*/ 2079321 w 7802028"/>
              <a:gd name="connsiteY2612" fmla="*/ 2699437 h 4651144"/>
              <a:gd name="connsiteX2613" fmla="*/ 2101538 w 7802028"/>
              <a:gd name="connsiteY2613" fmla="*/ 2682020 h 4651144"/>
              <a:gd name="connsiteX2614" fmla="*/ 2108469 w 7802028"/>
              <a:gd name="connsiteY2614" fmla="*/ 2693039 h 4651144"/>
              <a:gd name="connsiteX2615" fmla="*/ 2100827 w 7802028"/>
              <a:gd name="connsiteY2615" fmla="*/ 2704059 h 4651144"/>
              <a:gd name="connsiteX2616" fmla="*/ 2093895 w 7802028"/>
              <a:gd name="connsiteY2616" fmla="*/ 2741561 h 4651144"/>
              <a:gd name="connsiteX2617" fmla="*/ 2106514 w 7802028"/>
              <a:gd name="connsiteY2617" fmla="*/ 2769287 h 4651144"/>
              <a:gd name="connsiteX2618" fmla="*/ 2113801 w 7802028"/>
              <a:gd name="connsiteY2618" fmla="*/ 2754358 h 4651144"/>
              <a:gd name="connsiteX2619" fmla="*/ 2104559 w 7802028"/>
              <a:gd name="connsiteY2619" fmla="*/ 2725920 h 4651144"/>
              <a:gd name="connsiteX2620" fmla="*/ 2123754 w 7802028"/>
              <a:gd name="connsiteY2620" fmla="*/ 2708502 h 4651144"/>
              <a:gd name="connsiteX2621" fmla="*/ 2142061 w 7802028"/>
              <a:gd name="connsiteY2621" fmla="*/ 2708502 h 4651144"/>
              <a:gd name="connsiteX2622" fmla="*/ 2127487 w 7802028"/>
              <a:gd name="connsiteY2622" fmla="*/ 2691084 h 4651144"/>
              <a:gd name="connsiteX2623" fmla="*/ 2140817 w 7802028"/>
              <a:gd name="connsiteY2623" fmla="*/ 2691262 h 4651144"/>
              <a:gd name="connsiteX2624" fmla="*/ 2172631 w 7802028"/>
              <a:gd name="connsiteY2624" fmla="*/ 2714012 h 4651144"/>
              <a:gd name="connsiteX2625" fmla="*/ 2181874 w 7802028"/>
              <a:gd name="connsiteY2625" fmla="*/ 2730363 h 4651144"/>
              <a:gd name="connsiteX2626" fmla="*/ 2223286 w 7802028"/>
              <a:gd name="connsiteY2626" fmla="*/ 2730363 h 4651144"/>
              <a:gd name="connsiteX2627" fmla="*/ 2238749 w 7802028"/>
              <a:gd name="connsiteY2627" fmla="*/ 2740494 h 4651144"/>
              <a:gd name="connsiteX2628" fmla="*/ 2262388 w 7802028"/>
              <a:gd name="connsiteY2628" fmla="*/ 2727698 h 4651144"/>
              <a:gd name="connsiteX2629" fmla="*/ 2281583 w 7802028"/>
              <a:gd name="connsiteY2629" fmla="*/ 2723076 h 4651144"/>
              <a:gd name="connsiteX2630" fmla="*/ 2303089 w 7802028"/>
              <a:gd name="connsiteY2630" fmla="*/ 2725920 h 4651144"/>
              <a:gd name="connsiteX2631" fmla="*/ 2291536 w 7802028"/>
              <a:gd name="connsiteY2631" fmla="*/ 2727698 h 4651144"/>
              <a:gd name="connsiteX2632" fmla="*/ 2291536 w 7802028"/>
              <a:gd name="connsiteY2632" fmla="*/ 2735162 h 4651144"/>
              <a:gd name="connsiteX2633" fmla="*/ 2324417 w 7802028"/>
              <a:gd name="connsiteY2633" fmla="*/ 2755424 h 4651144"/>
              <a:gd name="connsiteX2634" fmla="*/ 2335081 w 7802028"/>
              <a:gd name="connsiteY2634" fmla="*/ 2784750 h 4651144"/>
              <a:gd name="connsiteX2635" fmla="*/ 2356587 w 7802028"/>
              <a:gd name="connsiteY2635" fmla="*/ 2784750 h 4651144"/>
              <a:gd name="connsiteX2636" fmla="*/ 2387157 w 7802028"/>
              <a:gd name="connsiteY2636" fmla="*/ 2822430 h 4651144"/>
              <a:gd name="connsiteX2637" fmla="*/ 2398710 w 7802028"/>
              <a:gd name="connsiteY2637" fmla="*/ 2827940 h 4651144"/>
              <a:gd name="connsiteX2638" fmla="*/ 2457007 w 7802028"/>
              <a:gd name="connsiteY2638" fmla="*/ 2855489 h 4651144"/>
              <a:gd name="connsiteX2639" fmla="*/ 2476914 w 7802028"/>
              <a:gd name="connsiteY2639" fmla="*/ 2855489 h 4651144"/>
              <a:gd name="connsiteX2640" fmla="*/ 2502152 w 7802028"/>
              <a:gd name="connsiteY2640" fmla="*/ 2865620 h 4651144"/>
              <a:gd name="connsiteX2641" fmla="*/ 2502152 w 7802028"/>
              <a:gd name="connsiteY2641" fmla="*/ 2867397 h 4651144"/>
              <a:gd name="connsiteX2642" fmla="*/ 2506773 w 7802028"/>
              <a:gd name="connsiteY2642" fmla="*/ 2867397 h 4651144"/>
              <a:gd name="connsiteX2643" fmla="*/ 2548185 w 7802028"/>
              <a:gd name="connsiteY2643" fmla="*/ 2901522 h 4651144"/>
              <a:gd name="connsiteX2644" fmla="*/ 2562049 w 7802028"/>
              <a:gd name="connsiteY2644" fmla="*/ 2951999 h 4651144"/>
              <a:gd name="connsiteX2645" fmla="*/ 2575734 w 7802028"/>
              <a:gd name="connsiteY2645" fmla="*/ 2970483 h 4651144"/>
              <a:gd name="connsiteX2646" fmla="*/ 2541254 w 7802028"/>
              <a:gd name="connsiteY2646" fmla="*/ 3025581 h 4651144"/>
              <a:gd name="connsiteX2647" fmla="*/ 2551918 w 7802028"/>
              <a:gd name="connsiteY2647" fmla="*/ 3035712 h 4651144"/>
              <a:gd name="connsiteX2648" fmla="*/ 2564892 w 7802028"/>
              <a:gd name="connsiteY2648" fmla="*/ 3057040 h 4651144"/>
              <a:gd name="connsiteX2649" fmla="*/ 2583377 w 7802028"/>
              <a:gd name="connsiteY2649" fmla="*/ 3057040 h 4651144"/>
              <a:gd name="connsiteX2650" fmla="*/ 2587287 w 7802028"/>
              <a:gd name="connsiteY2650" fmla="*/ 3066993 h 4651144"/>
              <a:gd name="connsiteX2651" fmla="*/ 2595818 w 7802028"/>
              <a:gd name="connsiteY2651" fmla="*/ 3055974 h 4651144"/>
              <a:gd name="connsiteX2652" fmla="*/ 2624967 w 7802028"/>
              <a:gd name="connsiteY2652" fmla="*/ 3021849 h 4651144"/>
              <a:gd name="connsiteX2653" fmla="*/ 2676332 w 7802028"/>
              <a:gd name="connsiteY2653" fmla="*/ 3046732 h 4651144"/>
              <a:gd name="connsiteX2654" fmla="*/ 2690906 w 7802028"/>
              <a:gd name="connsiteY2654" fmla="*/ 3056862 h 4651144"/>
              <a:gd name="connsiteX2655" fmla="*/ 2692328 w 7802028"/>
              <a:gd name="connsiteY2655" fmla="*/ 3079612 h 4651144"/>
              <a:gd name="connsiteX2656" fmla="*/ 2697660 w 7802028"/>
              <a:gd name="connsiteY2656" fmla="*/ 3079612 h 4651144"/>
              <a:gd name="connsiteX2657" fmla="*/ 2714545 w 7802028"/>
              <a:gd name="connsiteY2657" fmla="*/ 3069482 h 4651144"/>
              <a:gd name="connsiteX2658" fmla="*/ 2749026 w 7802028"/>
              <a:gd name="connsiteY2658" fmla="*/ 3084234 h 4651144"/>
              <a:gd name="connsiteX2659" fmla="*/ 2778174 w 7802028"/>
              <a:gd name="connsiteY2659" fmla="*/ 3079435 h 4651144"/>
              <a:gd name="connsiteX2660" fmla="*/ 2814254 w 7802028"/>
              <a:gd name="connsiteY2660" fmla="*/ 3094364 h 4651144"/>
              <a:gd name="connsiteX2661" fmla="*/ 2857266 w 7802028"/>
              <a:gd name="connsiteY2661" fmla="*/ 3138443 h 4651144"/>
              <a:gd name="connsiteX2662" fmla="*/ 2885704 w 7802028"/>
              <a:gd name="connsiteY2662" fmla="*/ 3140220 h 4651144"/>
              <a:gd name="connsiteX2663" fmla="*/ 2904544 w 7802028"/>
              <a:gd name="connsiteY2663" fmla="*/ 3185009 h 4651144"/>
              <a:gd name="connsiteX2664" fmla="*/ 1913849 w 7802028"/>
              <a:gd name="connsiteY2664" fmla="*/ 1793167 h 4651144"/>
              <a:gd name="connsiteX2665" fmla="*/ 1917937 w 7802028"/>
              <a:gd name="connsiteY2665" fmla="*/ 1800810 h 4651144"/>
              <a:gd name="connsiteX2666" fmla="*/ 1915449 w 7802028"/>
              <a:gd name="connsiteY2666" fmla="*/ 1794945 h 4651144"/>
              <a:gd name="connsiteX2667" fmla="*/ 1924514 w 7802028"/>
              <a:gd name="connsiteY2667" fmla="*/ 1793878 h 4651144"/>
              <a:gd name="connsiteX2668" fmla="*/ 1995963 w 7802028"/>
              <a:gd name="connsiteY2668" fmla="*/ 1768284 h 4651144"/>
              <a:gd name="connsiteX2669" fmla="*/ 1997563 w 7802028"/>
              <a:gd name="connsiteY2669" fmla="*/ 1766685 h 4651144"/>
              <a:gd name="connsiteX2670" fmla="*/ 1995963 w 7802028"/>
              <a:gd name="connsiteY2670" fmla="*/ 1768284 h 4651144"/>
              <a:gd name="connsiteX2671" fmla="*/ 1923980 w 7802028"/>
              <a:gd name="connsiteY2671" fmla="*/ 1785702 h 4651144"/>
              <a:gd name="connsiteX2672" fmla="*/ 1913849 w 7802028"/>
              <a:gd name="connsiteY2672" fmla="*/ 1793167 h 4651144"/>
              <a:gd name="connsiteX2673" fmla="*/ 1911006 w 7802028"/>
              <a:gd name="connsiteY2673" fmla="*/ 1824271 h 4651144"/>
              <a:gd name="connsiteX2674" fmla="*/ 1923092 w 7802028"/>
              <a:gd name="connsiteY2674" fmla="*/ 1816984 h 4651144"/>
              <a:gd name="connsiteX2675" fmla="*/ 1923092 w 7802028"/>
              <a:gd name="connsiteY2675" fmla="*/ 1816984 h 4651144"/>
              <a:gd name="connsiteX2676" fmla="*/ 1911006 w 7802028"/>
              <a:gd name="connsiteY2676" fmla="*/ 1824271 h 4651144"/>
              <a:gd name="connsiteX2677" fmla="*/ 1892344 w 7802028"/>
              <a:gd name="connsiteY2677" fmla="*/ 1820716 h 4651144"/>
              <a:gd name="connsiteX2678" fmla="*/ 1863195 w 7802028"/>
              <a:gd name="connsiteY2678" fmla="*/ 1828003 h 4651144"/>
              <a:gd name="connsiteX2679" fmla="*/ 1852531 w 7802028"/>
              <a:gd name="connsiteY2679" fmla="*/ 1837246 h 4651144"/>
              <a:gd name="connsiteX2680" fmla="*/ 1840978 w 7802028"/>
              <a:gd name="connsiteY2680" fmla="*/ 1826048 h 4651144"/>
              <a:gd name="connsiteX2681" fmla="*/ 1851642 w 7802028"/>
              <a:gd name="connsiteY2681" fmla="*/ 1849154 h 4651144"/>
              <a:gd name="connsiteX2682" fmla="*/ 1910650 w 7802028"/>
              <a:gd name="connsiteY2682" fmla="*/ 1824449 h 4651144"/>
              <a:gd name="connsiteX2683" fmla="*/ 1892344 w 7802028"/>
              <a:gd name="connsiteY2683" fmla="*/ 1820716 h 4651144"/>
              <a:gd name="connsiteX2684" fmla="*/ 1702167 w 7802028"/>
              <a:gd name="connsiteY2684" fmla="*/ 1632673 h 4651144"/>
              <a:gd name="connsiteX2685" fmla="*/ 1644759 w 7802028"/>
              <a:gd name="connsiteY2685" fmla="*/ 1685638 h 4651144"/>
              <a:gd name="connsiteX2686" fmla="*/ 1656312 w 7802028"/>
              <a:gd name="connsiteY2686" fmla="*/ 1685638 h 4651144"/>
              <a:gd name="connsiteX2687" fmla="*/ 1669997 w 7802028"/>
              <a:gd name="connsiteY2687" fmla="*/ 1679239 h 4651144"/>
              <a:gd name="connsiteX2688" fmla="*/ 1681550 w 7802028"/>
              <a:gd name="connsiteY2688" fmla="*/ 1688304 h 4651144"/>
              <a:gd name="connsiteX2689" fmla="*/ 1702345 w 7802028"/>
              <a:gd name="connsiteY2689" fmla="*/ 1676395 h 4651144"/>
              <a:gd name="connsiteX2690" fmla="*/ 1736115 w 7802028"/>
              <a:gd name="connsiteY2690" fmla="*/ 1656134 h 4651144"/>
              <a:gd name="connsiteX2691" fmla="*/ 1727583 w 7802028"/>
              <a:gd name="connsiteY2691" fmla="*/ 1679061 h 4651144"/>
              <a:gd name="connsiteX2692" fmla="*/ 1742868 w 7802028"/>
              <a:gd name="connsiteY2692" fmla="*/ 1679061 h 4651144"/>
              <a:gd name="connsiteX2693" fmla="*/ 1756021 w 7802028"/>
              <a:gd name="connsiteY2693" fmla="*/ 1690081 h 4651144"/>
              <a:gd name="connsiteX2694" fmla="*/ 1777527 w 7802028"/>
              <a:gd name="connsiteY2694" fmla="*/ 1680839 h 4651144"/>
              <a:gd name="connsiteX2695" fmla="*/ 1821250 w 7802028"/>
              <a:gd name="connsiteY2695" fmla="*/ 1692747 h 4651144"/>
              <a:gd name="connsiteX2696" fmla="*/ 1821250 w 7802028"/>
              <a:gd name="connsiteY2696" fmla="*/ 1703767 h 4651144"/>
              <a:gd name="connsiteX2697" fmla="*/ 1786769 w 7802028"/>
              <a:gd name="connsiteY2697" fmla="*/ 1703767 h 4651144"/>
              <a:gd name="connsiteX2698" fmla="*/ 1737714 w 7802028"/>
              <a:gd name="connsiteY2698" fmla="*/ 1747845 h 4651144"/>
              <a:gd name="connsiteX2699" fmla="*/ 1756199 w 7802028"/>
              <a:gd name="connsiteY2699" fmla="*/ 1734870 h 4651144"/>
              <a:gd name="connsiteX2700" fmla="*/ 1737003 w 7802028"/>
              <a:gd name="connsiteY2700" fmla="*/ 1825871 h 4651144"/>
              <a:gd name="connsiteX2701" fmla="*/ 1754599 w 7802028"/>
              <a:gd name="connsiteY2701" fmla="*/ 1844355 h 4651144"/>
              <a:gd name="connsiteX2702" fmla="*/ 1770062 w 7802028"/>
              <a:gd name="connsiteY2702" fmla="*/ 1804720 h 4651144"/>
              <a:gd name="connsiteX2703" fmla="*/ 1770062 w 7802028"/>
              <a:gd name="connsiteY2703" fmla="*/ 1775394 h 4651144"/>
              <a:gd name="connsiteX2704" fmla="*/ 1778415 w 7802028"/>
              <a:gd name="connsiteY2704" fmla="*/ 1735404 h 4651144"/>
              <a:gd name="connsiteX2705" fmla="*/ 1806142 w 7802028"/>
              <a:gd name="connsiteY2705" fmla="*/ 1711054 h 4651144"/>
              <a:gd name="connsiteX2706" fmla="*/ 1840623 w 7802028"/>
              <a:gd name="connsiteY2706" fmla="*/ 1738603 h 4651144"/>
              <a:gd name="connsiteX2707" fmla="*/ 1832091 w 7802028"/>
              <a:gd name="connsiteY2707" fmla="*/ 1772550 h 4651144"/>
              <a:gd name="connsiteX2708" fmla="*/ 1847377 w 7802028"/>
              <a:gd name="connsiteY2708" fmla="*/ 1766152 h 4651144"/>
              <a:gd name="connsiteX2709" fmla="*/ 1858041 w 7802028"/>
              <a:gd name="connsiteY2709" fmla="*/ 1794589 h 4651144"/>
              <a:gd name="connsiteX2710" fmla="*/ 1858041 w 7802028"/>
              <a:gd name="connsiteY2710" fmla="*/ 1794589 h 4651144"/>
              <a:gd name="connsiteX2711" fmla="*/ 1878658 w 7802028"/>
              <a:gd name="connsiteY2711" fmla="*/ 1735759 h 4651144"/>
              <a:gd name="connsiteX2712" fmla="*/ 1900164 w 7802028"/>
              <a:gd name="connsiteY2712" fmla="*/ 1751400 h 4651144"/>
              <a:gd name="connsiteX2713" fmla="*/ 1907806 w 7802028"/>
              <a:gd name="connsiteY2713" fmla="*/ 1740380 h 4651144"/>
              <a:gd name="connsiteX2714" fmla="*/ 1887011 w 7802028"/>
              <a:gd name="connsiteY2714" fmla="*/ 1710165 h 4651144"/>
              <a:gd name="connsiteX2715" fmla="*/ 1867105 w 7802028"/>
              <a:gd name="connsiteY2715" fmla="*/ 1710165 h 4651144"/>
              <a:gd name="connsiteX2716" fmla="*/ 1806498 w 7802028"/>
              <a:gd name="connsiteY2716" fmla="*/ 1678884 h 4651144"/>
              <a:gd name="connsiteX2717" fmla="*/ 1800455 w 7802028"/>
              <a:gd name="connsiteY2717" fmla="*/ 1651335 h 4651144"/>
              <a:gd name="connsiteX2718" fmla="*/ 1762064 w 7802028"/>
              <a:gd name="connsiteY2718" fmla="*/ 1616499 h 4651144"/>
              <a:gd name="connsiteX2719" fmla="*/ 1756021 w 7802028"/>
              <a:gd name="connsiteY2719" fmla="*/ 1616499 h 4651144"/>
              <a:gd name="connsiteX2720" fmla="*/ 1755132 w 7802028"/>
              <a:gd name="connsiteY2720" fmla="*/ 1629296 h 4651144"/>
              <a:gd name="connsiteX2721" fmla="*/ 1736826 w 7802028"/>
              <a:gd name="connsiteY2721" fmla="*/ 1609034 h 4651144"/>
              <a:gd name="connsiteX2722" fmla="*/ 1724562 w 7802028"/>
              <a:gd name="connsiteY2722" fmla="*/ 1628407 h 4651144"/>
              <a:gd name="connsiteX2723" fmla="*/ 1702167 w 7802028"/>
              <a:gd name="connsiteY2723" fmla="*/ 1632673 h 4651144"/>
              <a:gd name="connsiteX2724" fmla="*/ 676815 w 7802028"/>
              <a:gd name="connsiteY2724" fmla="*/ 1222283 h 4651144"/>
              <a:gd name="connsiteX2725" fmla="*/ 661707 w 7802028"/>
              <a:gd name="connsiteY2725" fmla="*/ 1240056 h 4651144"/>
              <a:gd name="connsiteX2726" fmla="*/ 642689 w 7802028"/>
              <a:gd name="connsiteY2726" fmla="*/ 1229748 h 4651144"/>
              <a:gd name="connsiteX2727" fmla="*/ 661707 w 7802028"/>
              <a:gd name="connsiteY2727" fmla="*/ 1240056 h 4651144"/>
              <a:gd name="connsiteX2728" fmla="*/ 676815 w 7802028"/>
              <a:gd name="connsiteY2728" fmla="*/ 1222283 h 4651144"/>
              <a:gd name="connsiteX2729" fmla="*/ 735289 w 7802028"/>
              <a:gd name="connsiteY2729" fmla="*/ 1258718 h 4651144"/>
              <a:gd name="connsiteX2730" fmla="*/ 697610 w 7802028"/>
              <a:gd name="connsiteY2730" fmla="*/ 1212507 h 4651144"/>
              <a:gd name="connsiteX2731" fmla="*/ 697610 w 7802028"/>
              <a:gd name="connsiteY2731" fmla="*/ 1212507 h 4651144"/>
              <a:gd name="connsiteX2732" fmla="*/ 735289 w 7802028"/>
              <a:gd name="connsiteY2732" fmla="*/ 1258718 h 4651144"/>
              <a:gd name="connsiteX2733" fmla="*/ 777413 w 7802028"/>
              <a:gd name="connsiteY2733" fmla="*/ 1334611 h 4651144"/>
              <a:gd name="connsiteX2734" fmla="*/ 780967 w 7802028"/>
              <a:gd name="connsiteY2734" fmla="*/ 1337277 h 4651144"/>
              <a:gd name="connsiteX2735" fmla="*/ 777413 w 7802028"/>
              <a:gd name="connsiteY2735" fmla="*/ 1334611 h 4651144"/>
              <a:gd name="connsiteX2736" fmla="*/ 762127 w 7802028"/>
              <a:gd name="connsiteY2736" fmla="*/ 1299598 h 4651144"/>
              <a:gd name="connsiteX2737" fmla="*/ 752885 w 7802028"/>
              <a:gd name="connsiteY2737" fmla="*/ 1286978 h 4651144"/>
              <a:gd name="connsiteX2738" fmla="*/ 762127 w 7802028"/>
              <a:gd name="connsiteY2738" fmla="*/ 1299598 h 4651144"/>
              <a:gd name="connsiteX2739" fmla="*/ 777413 w 7802028"/>
              <a:gd name="connsiteY2739" fmla="*/ 1334611 h 4651144"/>
              <a:gd name="connsiteX2740" fmla="*/ 781145 w 7802028"/>
              <a:gd name="connsiteY2740" fmla="*/ 1337277 h 4651144"/>
              <a:gd name="connsiteX2741" fmla="*/ 793586 w 7802028"/>
              <a:gd name="connsiteY2741" fmla="*/ 1342432 h 4651144"/>
              <a:gd name="connsiteX2742" fmla="*/ 781145 w 7802028"/>
              <a:gd name="connsiteY2742" fmla="*/ 1337277 h 4651144"/>
              <a:gd name="connsiteX2743" fmla="*/ 1947619 w 7802028"/>
              <a:gd name="connsiteY2743" fmla="*/ 2337925 h 4651144"/>
              <a:gd name="connsiteX2744" fmla="*/ 1955262 w 7802028"/>
              <a:gd name="connsiteY2744" fmla="*/ 2355343 h 4651144"/>
              <a:gd name="connsiteX2745" fmla="*/ 1959172 w 7802028"/>
              <a:gd name="connsiteY2745" fmla="*/ 2350722 h 4651144"/>
              <a:gd name="connsiteX2746" fmla="*/ 1950818 w 7802028"/>
              <a:gd name="connsiteY2746" fmla="*/ 2337747 h 4651144"/>
              <a:gd name="connsiteX2747" fmla="*/ 1947619 w 7802028"/>
              <a:gd name="connsiteY2747" fmla="*/ 2337925 h 4651144"/>
              <a:gd name="connsiteX2748" fmla="*/ 1946730 w 7802028"/>
              <a:gd name="connsiteY2748" fmla="*/ 2285493 h 4651144"/>
              <a:gd name="connsiteX2749" fmla="*/ 1936066 w 7802028"/>
              <a:gd name="connsiteY2749" fmla="*/ 2292780 h 4651144"/>
              <a:gd name="connsiteX2750" fmla="*/ 1955973 w 7802028"/>
              <a:gd name="connsiteY2750" fmla="*/ 2292780 h 4651144"/>
              <a:gd name="connsiteX2751" fmla="*/ 1946730 w 7802028"/>
              <a:gd name="connsiteY2751" fmla="*/ 2285493 h 4651144"/>
              <a:gd name="connsiteX2752" fmla="*/ 1970547 w 7802028"/>
              <a:gd name="connsiteY2752" fmla="*/ 2296690 h 4651144"/>
              <a:gd name="connsiteX2753" fmla="*/ 1974457 w 7802028"/>
              <a:gd name="connsiteY2753" fmla="*/ 2303977 h 4651144"/>
              <a:gd name="connsiteX2754" fmla="*/ 1970547 w 7802028"/>
              <a:gd name="connsiteY2754" fmla="*/ 2296690 h 4651144"/>
              <a:gd name="connsiteX2755" fmla="*/ 2063324 w 7802028"/>
              <a:gd name="connsiteY2755" fmla="*/ 2442611 h 4651144"/>
              <a:gd name="connsiteX2756" fmla="*/ 2063324 w 7802028"/>
              <a:gd name="connsiteY2756" fmla="*/ 2434435 h 4651144"/>
              <a:gd name="connsiteX2757" fmla="*/ 2048039 w 7802028"/>
              <a:gd name="connsiteY2757" fmla="*/ 2442611 h 4651144"/>
              <a:gd name="connsiteX2758" fmla="*/ 2048039 w 7802028"/>
              <a:gd name="connsiteY2758" fmla="*/ 2448120 h 4651144"/>
              <a:gd name="connsiteX2759" fmla="*/ 2051061 w 7802028"/>
              <a:gd name="connsiteY2759" fmla="*/ 2448120 h 4651144"/>
              <a:gd name="connsiteX2760" fmla="*/ 2063324 w 7802028"/>
              <a:gd name="connsiteY2760" fmla="*/ 2442611 h 4651144"/>
              <a:gd name="connsiteX2761" fmla="*/ 766748 w 7802028"/>
              <a:gd name="connsiteY2761" fmla="*/ 1405350 h 4651144"/>
              <a:gd name="connsiteX2762" fmla="*/ 772969 w 7802028"/>
              <a:gd name="connsiteY2762" fmla="*/ 1396108 h 4651144"/>
              <a:gd name="connsiteX2763" fmla="*/ 754485 w 7802028"/>
              <a:gd name="connsiteY2763" fmla="*/ 1348475 h 4651144"/>
              <a:gd name="connsiteX2764" fmla="*/ 734578 w 7802028"/>
              <a:gd name="connsiteY2764" fmla="*/ 1366959 h 4651144"/>
              <a:gd name="connsiteX2765" fmla="*/ 751463 w 7802028"/>
              <a:gd name="connsiteY2765" fmla="*/ 1366959 h 4651144"/>
              <a:gd name="connsiteX2766" fmla="*/ 751463 w 7802028"/>
              <a:gd name="connsiteY2766" fmla="*/ 1385266 h 4651144"/>
              <a:gd name="connsiteX2767" fmla="*/ 766748 w 7802028"/>
              <a:gd name="connsiteY2767" fmla="*/ 1405350 h 4651144"/>
              <a:gd name="connsiteX2768" fmla="*/ 711473 w 7802028"/>
              <a:gd name="connsiteY2768" fmla="*/ 1313461 h 4651144"/>
              <a:gd name="connsiteX2769" fmla="*/ 703830 w 7802028"/>
              <a:gd name="connsiteY2769" fmla="*/ 1313461 h 4651144"/>
              <a:gd name="connsiteX2770" fmla="*/ 703830 w 7802028"/>
              <a:gd name="connsiteY2770" fmla="*/ 1274892 h 4651144"/>
              <a:gd name="connsiteX2771" fmla="*/ 686234 w 7802028"/>
              <a:gd name="connsiteY2771" fmla="*/ 1274892 h 4651144"/>
              <a:gd name="connsiteX2772" fmla="*/ 676992 w 7802028"/>
              <a:gd name="connsiteY2772" fmla="*/ 1284135 h 4651144"/>
              <a:gd name="connsiteX2773" fmla="*/ 697787 w 7802028"/>
              <a:gd name="connsiteY2773" fmla="*/ 1311684 h 4651144"/>
              <a:gd name="connsiteX2774" fmla="*/ 710051 w 7802028"/>
              <a:gd name="connsiteY2774" fmla="*/ 1348475 h 4651144"/>
              <a:gd name="connsiteX2775" fmla="*/ 711473 w 7802028"/>
              <a:gd name="connsiteY2775" fmla="*/ 1313461 h 4651144"/>
              <a:gd name="connsiteX2776" fmla="*/ 1420813 w 7802028"/>
              <a:gd name="connsiteY2776" fmla="*/ 785233 h 4651144"/>
              <a:gd name="connsiteX2777" fmla="*/ 1451561 w 7802028"/>
              <a:gd name="connsiteY2777" fmla="*/ 777946 h 4651144"/>
              <a:gd name="connsiteX2778" fmla="*/ 1372469 w 7802028"/>
              <a:gd name="connsiteY2778" fmla="*/ 714494 h 4651144"/>
              <a:gd name="connsiteX2779" fmla="*/ 1351852 w 7802028"/>
              <a:gd name="connsiteY2779" fmla="*/ 636291 h 4651144"/>
              <a:gd name="connsiteX2780" fmla="*/ 1368737 w 7802028"/>
              <a:gd name="connsiteY2780" fmla="*/ 605898 h 4651144"/>
              <a:gd name="connsiteX2781" fmla="*/ 1341899 w 7802028"/>
              <a:gd name="connsiteY2781" fmla="*/ 585637 h 4651144"/>
              <a:gd name="connsiteX2782" fmla="*/ 1318971 w 7802028"/>
              <a:gd name="connsiteY2782" fmla="*/ 601277 h 4651144"/>
              <a:gd name="connsiteX2783" fmla="*/ 1319682 w 7802028"/>
              <a:gd name="connsiteY2783" fmla="*/ 610342 h 4651144"/>
              <a:gd name="connsiteX2784" fmla="*/ 1298176 w 7802028"/>
              <a:gd name="connsiteY2784" fmla="*/ 610342 h 4651144"/>
              <a:gd name="connsiteX2785" fmla="*/ 1284312 w 7802028"/>
              <a:gd name="connsiteY2785" fmla="*/ 622250 h 4651144"/>
              <a:gd name="connsiteX2786" fmla="*/ 1301908 w 7802028"/>
              <a:gd name="connsiteY2786" fmla="*/ 685701 h 4651144"/>
              <a:gd name="connsiteX2787" fmla="*/ 1291955 w 7802028"/>
              <a:gd name="connsiteY2787" fmla="*/ 692988 h 4651144"/>
              <a:gd name="connsiteX2788" fmla="*/ 1278980 w 7802028"/>
              <a:gd name="connsiteY2788" fmla="*/ 659041 h 4651144"/>
              <a:gd name="connsiteX2789" fmla="*/ 1253564 w 7802028"/>
              <a:gd name="connsiteY2789" fmla="*/ 633269 h 4651144"/>
              <a:gd name="connsiteX2790" fmla="*/ 1236680 w 7802028"/>
              <a:gd name="connsiteY2790" fmla="*/ 633269 h 4651144"/>
              <a:gd name="connsiteX2791" fmla="*/ 1240590 w 7802028"/>
              <a:gd name="connsiteY2791" fmla="*/ 649799 h 4651144"/>
              <a:gd name="connsiteX2792" fmla="*/ 1217662 w 7802028"/>
              <a:gd name="connsiteY2792" fmla="*/ 656375 h 4651144"/>
              <a:gd name="connsiteX2793" fmla="*/ 1183181 w 7802028"/>
              <a:gd name="connsiteY2793" fmla="*/ 628826 h 4651144"/>
              <a:gd name="connsiteX2794" fmla="*/ 1159365 w 7802028"/>
              <a:gd name="connsiteY2794" fmla="*/ 645355 h 4651144"/>
              <a:gd name="connsiteX2795" fmla="*/ 1146390 w 7802028"/>
              <a:gd name="connsiteY2795" fmla="*/ 613185 h 4651144"/>
              <a:gd name="connsiteX2796" fmla="*/ 1048991 w 7802028"/>
              <a:gd name="connsiteY2796" fmla="*/ 691211 h 4651144"/>
              <a:gd name="connsiteX2797" fmla="*/ 1072097 w 7802028"/>
              <a:gd name="connsiteY2797" fmla="*/ 709518 h 4651144"/>
              <a:gd name="connsiteX2798" fmla="*/ 1098935 w 7802028"/>
              <a:gd name="connsiteY2798" fmla="*/ 710406 h 4651144"/>
              <a:gd name="connsiteX2799" fmla="*/ 1068187 w 7802028"/>
              <a:gd name="connsiteY2799" fmla="*/ 729780 h 4651144"/>
              <a:gd name="connsiteX2800" fmla="*/ 1127195 w 7802028"/>
              <a:gd name="connsiteY2800" fmla="*/ 746309 h 4651144"/>
              <a:gd name="connsiteX2801" fmla="*/ 1167718 w 7802028"/>
              <a:gd name="connsiteY2801" fmla="*/ 746309 h 4651144"/>
              <a:gd name="connsiteX2802" fmla="*/ 1186914 w 7802028"/>
              <a:gd name="connsiteY2802" fmla="*/ 755551 h 4651144"/>
              <a:gd name="connsiteX2803" fmla="*/ 1161675 w 7802028"/>
              <a:gd name="connsiteY2803" fmla="*/ 757328 h 4651144"/>
              <a:gd name="connsiteX2804" fmla="*/ 1087382 w 7802028"/>
              <a:gd name="connsiteY2804" fmla="*/ 778479 h 4651144"/>
              <a:gd name="connsiteX2805" fmla="*/ 1123462 w 7802028"/>
              <a:gd name="connsiteY2805" fmla="*/ 810649 h 4651144"/>
              <a:gd name="connsiteX2806" fmla="*/ 1165586 w 7802028"/>
              <a:gd name="connsiteY2806" fmla="*/ 815092 h 4651144"/>
              <a:gd name="connsiteX2807" fmla="*/ 1179449 w 7802028"/>
              <a:gd name="connsiteY2807" fmla="*/ 838020 h 4651144"/>
              <a:gd name="connsiteX2808" fmla="*/ 1248410 w 7802028"/>
              <a:gd name="connsiteY2808" fmla="*/ 838020 h 4651144"/>
              <a:gd name="connsiteX2809" fmla="*/ 1303686 w 7802028"/>
              <a:gd name="connsiteY2809" fmla="*/ 819536 h 4651144"/>
              <a:gd name="connsiteX2810" fmla="*/ 1323592 w 7802028"/>
              <a:gd name="connsiteY2810" fmla="*/ 803006 h 4651144"/>
              <a:gd name="connsiteX2811" fmla="*/ 1386510 w 7802028"/>
              <a:gd name="connsiteY2811" fmla="*/ 830555 h 4651144"/>
              <a:gd name="connsiteX2812" fmla="*/ 1430233 w 7802028"/>
              <a:gd name="connsiteY2812" fmla="*/ 814026 h 4651144"/>
              <a:gd name="connsiteX2813" fmla="*/ 1422590 w 7802028"/>
              <a:gd name="connsiteY2813" fmla="*/ 801229 h 4651144"/>
              <a:gd name="connsiteX2814" fmla="*/ 1411037 w 7802028"/>
              <a:gd name="connsiteY2814" fmla="*/ 793942 h 4651144"/>
              <a:gd name="connsiteX2815" fmla="*/ 1420813 w 7802028"/>
              <a:gd name="connsiteY2815" fmla="*/ 785233 h 4651144"/>
              <a:gd name="connsiteX2816" fmla="*/ 937729 w 7802028"/>
              <a:gd name="connsiteY2816" fmla="*/ 696188 h 4651144"/>
              <a:gd name="connsiteX2817" fmla="*/ 949282 w 7802028"/>
              <a:gd name="connsiteY2817" fmla="*/ 714672 h 4651144"/>
              <a:gd name="connsiteX2818" fmla="*/ 960835 w 7802028"/>
              <a:gd name="connsiteY2818" fmla="*/ 723737 h 4651144"/>
              <a:gd name="connsiteX2819" fmla="*/ 1019843 w 7802028"/>
              <a:gd name="connsiteY2819" fmla="*/ 693522 h 4651144"/>
              <a:gd name="connsiteX2820" fmla="*/ 1077429 w 7802028"/>
              <a:gd name="connsiteY2820" fmla="*/ 624560 h 4651144"/>
              <a:gd name="connsiteX2821" fmla="*/ 1125773 w 7802028"/>
              <a:gd name="connsiteY2821" fmla="*/ 604476 h 4651144"/>
              <a:gd name="connsiteX2822" fmla="*/ 1072097 w 7802028"/>
              <a:gd name="connsiteY2822" fmla="*/ 564841 h 4651144"/>
              <a:gd name="connsiteX2823" fmla="*/ 1045970 w 7802028"/>
              <a:gd name="connsiteY2823" fmla="*/ 567685 h 4651144"/>
              <a:gd name="connsiteX2824" fmla="*/ 1004558 w 7802028"/>
              <a:gd name="connsiteY2824" fmla="*/ 549201 h 4651144"/>
              <a:gd name="connsiteX2825" fmla="*/ 973810 w 7802028"/>
              <a:gd name="connsiteY2825" fmla="*/ 555599 h 4651144"/>
              <a:gd name="connsiteX2826" fmla="*/ 927954 w 7802028"/>
              <a:gd name="connsiteY2826" fmla="*/ 555599 h 4651144"/>
              <a:gd name="connsiteX2827" fmla="*/ 939329 w 7802028"/>
              <a:gd name="connsiteY2827" fmla="*/ 587592 h 4651144"/>
              <a:gd name="connsiteX2828" fmla="*/ 900938 w 7802028"/>
              <a:gd name="connsiteY2828" fmla="*/ 677703 h 4651144"/>
              <a:gd name="connsiteX2829" fmla="*/ 937729 w 7802028"/>
              <a:gd name="connsiteY2829" fmla="*/ 696188 h 4651144"/>
              <a:gd name="connsiteX2830" fmla="*/ 1119552 w 7802028"/>
              <a:gd name="connsiteY2830" fmla="*/ 445226 h 4651144"/>
              <a:gd name="connsiteX2831" fmla="*/ 1144791 w 7802028"/>
              <a:gd name="connsiteY2831" fmla="*/ 445226 h 4651144"/>
              <a:gd name="connsiteX2832" fmla="*/ 1157765 w 7802028"/>
              <a:gd name="connsiteY2832" fmla="*/ 459089 h 4651144"/>
              <a:gd name="connsiteX2833" fmla="*/ 1175361 w 7802028"/>
              <a:gd name="connsiteY2833" fmla="*/ 459089 h 4651144"/>
              <a:gd name="connsiteX2834" fmla="*/ 1248232 w 7802028"/>
              <a:gd name="connsiteY2834" fmla="*/ 493925 h 4651144"/>
              <a:gd name="connsiteX2835" fmla="*/ 1265117 w 7802028"/>
              <a:gd name="connsiteY2835" fmla="*/ 482017 h 4651144"/>
              <a:gd name="connsiteX2836" fmla="*/ 1249832 w 7802028"/>
              <a:gd name="connsiteY2836" fmla="*/ 479351 h 4651144"/>
              <a:gd name="connsiteX2837" fmla="*/ 1257474 w 7802028"/>
              <a:gd name="connsiteY2837" fmla="*/ 475619 h 4651144"/>
              <a:gd name="connsiteX2838" fmla="*/ 1257474 w 7802028"/>
              <a:gd name="connsiteY2838" fmla="*/ 463710 h 4651144"/>
              <a:gd name="connsiteX2839" fmla="*/ 1238279 w 7802028"/>
              <a:gd name="connsiteY2839" fmla="*/ 450025 h 4651144"/>
              <a:gd name="connsiteX2840" fmla="*/ 1265828 w 7802028"/>
              <a:gd name="connsiteY2840" fmla="*/ 420521 h 4651144"/>
              <a:gd name="connsiteX2841" fmla="*/ 1280402 w 7802028"/>
              <a:gd name="connsiteY2841" fmla="*/ 427097 h 4651144"/>
              <a:gd name="connsiteX2842" fmla="*/ 1280402 w 7802028"/>
              <a:gd name="connsiteY2842" fmla="*/ 439005 h 4651144"/>
              <a:gd name="connsiteX2843" fmla="*/ 1309551 w 7802028"/>
              <a:gd name="connsiteY2843" fmla="*/ 472953 h 4651144"/>
              <a:gd name="connsiteX2844" fmla="*/ 1330168 w 7802028"/>
              <a:gd name="connsiteY2844" fmla="*/ 461933 h 4651144"/>
              <a:gd name="connsiteX2845" fmla="*/ 1347764 w 7802028"/>
              <a:gd name="connsiteY2845" fmla="*/ 484861 h 4651144"/>
              <a:gd name="connsiteX2846" fmla="*/ 1322525 w 7802028"/>
              <a:gd name="connsiteY2846" fmla="*/ 527873 h 4651144"/>
              <a:gd name="connsiteX2847" fmla="*/ 1272760 w 7802028"/>
              <a:gd name="connsiteY2847" fmla="*/ 526095 h 4651144"/>
              <a:gd name="connsiteX2848" fmla="*/ 1221394 w 7802028"/>
              <a:gd name="connsiteY2848" fmla="*/ 541736 h 4651144"/>
              <a:gd name="connsiteX2849" fmla="*/ 1171628 w 7802028"/>
              <a:gd name="connsiteY2849" fmla="*/ 555599 h 4651144"/>
              <a:gd name="connsiteX2850" fmla="*/ 1150123 w 7802028"/>
              <a:gd name="connsiteY2850" fmla="*/ 541736 h 4651144"/>
              <a:gd name="connsiteX2851" fmla="*/ 1171628 w 7802028"/>
              <a:gd name="connsiteY2851" fmla="*/ 530716 h 4651144"/>
              <a:gd name="connsiteX2852" fmla="*/ 1158654 w 7802028"/>
              <a:gd name="connsiteY2852" fmla="*/ 509566 h 4651144"/>
              <a:gd name="connsiteX2853" fmla="*/ 1150123 w 7802028"/>
              <a:gd name="connsiteY2853" fmla="*/ 521652 h 4651144"/>
              <a:gd name="connsiteX2854" fmla="*/ 1117953 w 7802028"/>
              <a:gd name="connsiteY2854" fmla="*/ 527873 h 4651144"/>
              <a:gd name="connsiteX2855" fmla="*/ 1091115 w 7802028"/>
              <a:gd name="connsiteY2855" fmla="*/ 521652 h 4651144"/>
              <a:gd name="connsiteX2856" fmla="*/ 1079562 w 7802028"/>
              <a:gd name="connsiteY2856" fmla="*/ 507789 h 4651144"/>
              <a:gd name="connsiteX2857" fmla="*/ 1079562 w 7802028"/>
              <a:gd name="connsiteY2857" fmla="*/ 494103 h 4651144"/>
              <a:gd name="connsiteX2858" fmla="*/ 1098757 w 7802028"/>
              <a:gd name="connsiteY2858" fmla="*/ 484861 h 4651144"/>
              <a:gd name="connsiteX2859" fmla="*/ 1107288 w 7802028"/>
              <a:gd name="connsiteY2859" fmla="*/ 485927 h 4651144"/>
              <a:gd name="connsiteX2860" fmla="*/ 1098757 w 7802028"/>
              <a:gd name="connsiteY2860" fmla="*/ 482017 h 4651144"/>
              <a:gd name="connsiteX2861" fmla="*/ 1098757 w 7802028"/>
              <a:gd name="connsiteY2861" fmla="*/ 468331 h 4651144"/>
              <a:gd name="connsiteX2862" fmla="*/ 1111732 w 7802028"/>
              <a:gd name="connsiteY2862" fmla="*/ 468331 h 4651144"/>
              <a:gd name="connsiteX2863" fmla="*/ 1115998 w 7802028"/>
              <a:gd name="connsiteY2863" fmla="*/ 469042 h 4651144"/>
              <a:gd name="connsiteX2864" fmla="*/ 1107999 w 7802028"/>
              <a:gd name="connsiteY2864" fmla="*/ 464777 h 4651144"/>
              <a:gd name="connsiteX2865" fmla="*/ 1123285 w 7802028"/>
              <a:gd name="connsiteY2865" fmla="*/ 454646 h 4651144"/>
              <a:gd name="connsiteX2866" fmla="*/ 1125240 w 7802028"/>
              <a:gd name="connsiteY2866" fmla="*/ 454824 h 4651144"/>
              <a:gd name="connsiteX2867" fmla="*/ 1119552 w 7802028"/>
              <a:gd name="connsiteY2867" fmla="*/ 445226 h 4651144"/>
              <a:gd name="connsiteX2868" fmla="*/ 1134482 w 7802028"/>
              <a:gd name="connsiteY2868" fmla="*/ 472597 h 4651144"/>
              <a:gd name="connsiteX2869" fmla="*/ 1146390 w 7802028"/>
              <a:gd name="connsiteY2869" fmla="*/ 474730 h 4651144"/>
              <a:gd name="connsiteX2870" fmla="*/ 1134482 w 7802028"/>
              <a:gd name="connsiteY2870" fmla="*/ 472597 h 4651144"/>
              <a:gd name="connsiteX2871" fmla="*/ 1041349 w 7802028"/>
              <a:gd name="connsiteY2871" fmla="*/ 489482 h 4651144"/>
              <a:gd name="connsiteX2872" fmla="*/ 1054323 w 7802028"/>
              <a:gd name="connsiteY2872" fmla="*/ 500501 h 4651144"/>
              <a:gd name="connsiteX2873" fmla="*/ 1077251 w 7802028"/>
              <a:gd name="connsiteY2873" fmla="*/ 468331 h 4651144"/>
              <a:gd name="connsiteX2874" fmla="*/ 1041349 w 7802028"/>
              <a:gd name="connsiteY2874" fmla="*/ 489482 h 4651144"/>
              <a:gd name="connsiteX2875" fmla="*/ 1148701 w 7802028"/>
              <a:gd name="connsiteY2875" fmla="*/ 434206 h 4651144"/>
              <a:gd name="connsiteX2876" fmla="*/ 1165586 w 7802028"/>
              <a:gd name="connsiteY2876" fmla="*/ 434206 h 4651144"/>
              <a:gd name="connsiteX2877" fmla="*/ 1165586 w 7802028"/>
              <a:gd name="connsiteY2877" fmla="*/ 422298 h 4651144"/>
              <a:gd name="connsiteX2878" fmla="*/ 1138748 w 7802028"/>
              <a:gd name="connsiteY2878" fmla="*/ 422298 h 4651144"/>
              <a:gd name="connsiteX2879" fmla="*/ 1148701 w 7802028"/>
              <a:gd name="connsiteY2879" fmla="*/ 434206 h 4651144"/>
              <a:gd name="connsiteX2880" fmla="*/ 985362 w 7802028"/>
              <a:gd name="connsiteY2880" fmla="*/ 468154 h 4651144"/>
              <a:gd name="connsiteX2881" fmla="*/ 1006868 w 7802028"/>
              <a:gd name="connsiteY2881" fmla="*/ 468154 h 4651144"/>
              <a:gd name="connsiteX2882" fmla="*/ 1019843 w 7802028"/>
              <a:gd name="connsiteY2882" fmla="*/ 482017 h 4651144"/>
              <a:gd name="connsiteX2883" fmla="*/ 1036017 w 7802028"/>
              <a:gd name="connsiteY2883" fmla="*/ 461755 h 4651144"/>
              <a:gd name="connsiteX2884" fmla="*/ 1062144 w 7802028"/>
              <a:gd name="connsiteY2884" fmla="*/ 433318 h 4651144"/>
              <a:gd name="connsiteX2885" fmla="*/ 1081339 w 7802028"/>
              <a:gd name="connsiteY2885" fmla="*/ 459089 h 4651144"/>
              <a:gd name="connsiteX2886" fmla="*/ 1114220 w 7802028"/>
              <a:gd name="connsiteY2886" fmla="*/ 429585 h 4651144"/>
              <a:gd name="connsiteX2887" fmla="*/ 1108177 w 7802028"/>
              <a:gd name="connsiteY2887" fmla="*/ 411279 h 4651144"/>
              <a:gd name="connsiteX2888" fmla="*/ 1118130 w 7802028"/>
              <a:gd name="connsiteY2888" fmla="*/ 396527 h 4651144"/>
              <a:gd name="connsiteX2889" fmla="*/ 1072097 w 7802028"/>
              <a:gd name="connsiteY2889" fmla="*/ 394749 h 4651144"/>
              <a:gd name="connsiteX2890" fmla="*/ 1058234 w 7802028"/>
              <a:gd name="connsiteY2890" fmla="*/ 392794 h 4651144"/>
              <a:gd name="connsiteX2891" fmla="*/ 1018421 w 7802028"/>
              <a:gd name="connsiteY2891" fmla="*/ 426919 h 4651144"/>
              <a:gd name="connsiteX2892" fmla="*/ 981630 w 7802028"/>
              <a:gd name="connsiteY2892" fmla="*/ 445226 h 4651144"/>
              <a:gd name="connsiteX2893" fmla="*/ 964745 w 7802028"/>
              <a:gd name="connsiteY2893" fmla="*/ 461755 h 4651144"/>
              <a:gd name="connsiteX2894" fmla="*/ 972388 w 7802028"/>
              <a:gd name="connsiteY2894" fmla="*/ 475441 h 4651144"/>
              <a:gd name="connsiteX2895" fmla="*/ 985362 w 7802028"/>
              <a:gd name="connsiteY2895" fmla="*/ 468154 h 4651144"/>
              <a:gd name="connsiteX2896" fmla="*/ 1203799 w 7802028"/>
              <a:gd name="connsiteY2896" fmla="*/ 346939 h 4651144"/>
              <a:gd name="connsiteX2897" fmla="*/ 1236857 w 7802028"/>
              <a:gd name="connsiteY2897" fmla="*/ 346939 h 4651144"/>
              <a:gd name="connsiteX2898" fmla="*/ 1257474 w 7802028"/>
              <a:gd name="connsiteY2898" fmla="*/ 337874 h 4651144"/>
              <a:gd name="connsiteX2899" fmla="*/ 1225304 w 7802028"/>
              <a:gd name="connsiteY2899" fmla="*/ 314946 h 4651144"/>
              <a:gd name="connsiteX2900" fmla="*/ 1169318 w 7802028"/>
              <a:gd name="connsiteY2900" fmla="*/ 347116 h 4651144"/>
              <a:gd name="connsiteX2901" fmla="*/ 1184603 w 7802028"/>
              <a:gd name="connsiteY2901" fmla="*/ 339829 h 4651144"/>
              <a:gd name="connsiteX2902" fmla="*/ 1203799 w 7802028"/>
              <a:gd name="connsiteY2902" fmla="*/ 346939 h 4651144"/>
              <a:gd name="connsiteX2903" fmla="*/ 1234547 w 7802028"/>
              <a:gd name="connsiteY2903" fmla="*/ 351560 h 4651144"/>
              <a:gd name="connsiteX2904" fmla="*/ 1171628 w 7802028"/>
              <a:gd name="connsiteY2904" fmla="*/ 374665 h 4651144"/>
              <a:gd name="connsiteX2905" fmla="*/ 1196156 w 7802028"/>
              <a:gd name="connsiteY2905" fmla="*/ 399370 h 4651144"/>
              <a:gd name="connsiteX2906" fmla="*/ 1236857 w 7802028"/>
              <a:gd name="connsiteY2906" fmla="*/ 371821 h 4651144"/>
              <a:gd name="connsiteX2907" fmla="*/ 1215351 w 7802028"/>
              <a:gd name="connsiteY2907" fmla="*/ 371821 h 4651144"/>
              <a:gd name="connsiteX2908" fmla="*/ 1248232 w 7802028"/>
              <a:gd name="connsiteY2908" fmla="*/ 360802 h 4651144"/>
              <a:gd name="connsiteX2909" fmla="*/ 1234547 w 7802028"/>
              <a:gd name="connsiteY2909" fmla="*/ 351560 h 4651144"/>
              <a:gd name="connsiteX2910" fmla="*/ 1150123 w 7802028"/>
              <a:gd name="connsiteY2910" fmla="*/ 380886 h 4651144"/>
              <a:gd name="connsiteX2911" fmla="*/ 1160964 w 7802028"/>
              <a:gd name="connsiteY2911" fmla="*/ 369866 h 4651144"/>
              <a:gd name="connsiteX2912" fmla="*/ 1134837 w 7802028"/>
              <a:gd name="connsiteY2912" fmla="*/ 367200 h 4651144"/>
              <a:gd name="connsiteX2913" fmla="*/ 1150123 w 7802028"/>
              <a:gd name="connsiteY2913" fmla="*/ 380886 h 4651144"/>
              <a:gd name="connsiteX2914" fmla="*/ 1531186 w 7802028"/>
              <a:gd name="connsiteY2914" fmla="*/ 645533 h 4651144"/>
              <a:gd name="connsiteX2915" fmla="*/ 1533497 w 7802028"/>
              <a:gd name="connsiteY2915" fmla="*/ 631848 h 4651144"/>
              <a:gd name="connsiteX2916" fmla="*/ 1505059 w 7802028"/>
              <a:gd name="connsiteY2916" fmla="*/ 630959 h 4651144"/>
              <a:gd name="connsiteX2917" fmla="*/ 1529587 w 7802028"/>
              <a:gd name="connsiteY2917" fmla="*/ 597012 h 4651144"/>
              <a:gd name="connsiteX2918" fmla="*/ 1521944 w 7802028"/>
              <a:gd name="connsiteY2918" fmla="*/ 587769 h 4651144"/>
              <a:gd name="connsiteX2919" fmla="*/ 1491196 w 7802028"/>
              <a:gd name="connsiteY2919" fmla="*/ 587769 h 4651144"/>
              <a:gd name="connsiteX2920" fmla="*/ 1445162 w 7802028"/>
              <a:gd name="connsiteY2920" fmla="*/ 598789 h 4651144"/>
              <a:gd name="connsiteX2921" fmla="*/ 1439831 w 7802028"/>
              <a:gd name="connsiteY2921" fmla="*/ 606254 h 4651144"/>
              <a:gd name="connsiteX2922" fmla="*/ 1464358 w 7802028"/>
              <a:gd name="connsiteY2922" fmla="*/ 618162 h 4651144"/>
              <a:gd name="connsiteX2923" fmla="*/ 1464358 w 7802028"/>
              <a:gd name="connsiteY2923" fmla="*/ 643045 h 4651144"/>
              <a:gd name="connsiteX2924" fmla="*/ 1452805 w 7802028"/>
              <a:gd name="connsiteY2924" fmla="*/ 643045 h 4651144"/>
              <a:gd name="connsiteX2925" fmla="*/ 1418325 w 7802028"/>
              <a:gd name="connsiteY2925" fmla="*/ 632025 h 4651144"/>
              <a:gd name="connsiteX2926" fmla="*/ 1418325 w 7802028"/>
              <a:gd name="connsiteY2926" fmla="*/ 647666 h 4651144"/>
              <a:gd name="connsiteX2927" fmla="*/ 1485864 w 7802028"/>
              <a:gd name="connsiteY2927" fmla="*/ 696365 h 4651144"/>
              <a:gd name="connsiteX2928" fmla="*/ 1502749 w 7802028"/>
              <a:gd name="connsiteY2928" fmla="*/ 712006 h 4651144"/>
              <a:gd name="connsiteX2929" fmla="*/ 1518034 w 7802028"/>
              <a:gd name="connsiteY2929" fmla="*/ 698143 h 4651144"/>
              <a:gd name="connsiteX2930" fmla="*/ 1548782 w 7802028"/>
              <a:gd name="connsiteY2930" fmla="*/ 650332 h 4651144"/>
              <a:gd name="connsiteX2931" fmla="*/ 1531186 w 7802028"/>
              <a:gd name="connsiteY2931" fmla="*/ 645533 h 4651144"/>
              <a:gd name="connsiteX2932" fmla="*/ 1380112 w 7802028"/>
              <a:gd name="connsiteY2932" fmla="*/ 435984 h 4651144"/>
              <a:gd name="connsiteX2933" fmla="*/ 1370869 w 7802028"/>
              <a:gd name="connsiteY2933" fmla="*/ 435984 h 4651144"/>
              <a:gd name="connsiteX2934" fmla="*/ 1373535 w 7802028"/>
              <a:gd name="connsiteY2934" fmla="*/ 446826 h 4651144"/>
              <a:gd name="connsiteX2935" fmla="*/ 1372469 w 7802028"/>
              <a:gd name="connsiteY2935" fmla="*/ 445048 h 4651144"/>
              <a:gd name="connsiteX2936" fmla="*/ 1372469 w 7802028"/>
              <a:gd name="connsiteY2936" fmla="*/ 461755 h 4651144"/>
              <a:gd name="connsiteX2937" fmla="*/ 1391664 w 7802028"/>
              <a:gd name="connsiteY2937" fmla="*/ 470997 h 4651144"/>
              <a:gd name="connsiteX2938" fmla="*/ 1393975 w 7802028"/>
              <a:gd name="connsiteY2938" fmla="*/ 480062 h 4651144"/>
              <a:gd name="connsiteX2939" fmla="*/ 1405528 w 7802028"/>
              <a:gd name="connsiteY2939" fmla="*/ 480062 h 4651144"/>
              <a:gd name="connsiteX2940" fmla="*/ 1414770 w 7802028"/>
              <a:gd name="connsiteY2940" fmla="*/ 491081 h 4651144"/>
              <a:gd name="connsiteX2941" fmla="*/ 1470756 w 7802028"/>
              <a:gd name="connsiteY2941" fmla="*/ 481839 h 4651144"/>
              <a:gd name="connsiteX2942" fmla="*/ 1479998 w 7802028"/>
              <a:gd name="connsiteY2942" fmla="*/ 484683 h 4651144"/>
              <a:gd name="connsiteX2943" fmla="*/ 1460803 w 7802028"/>
              <a:gd name="connsiteY2943" fmla="*/ 498369 h 4651144"/>
              <a:gd name="connsiteX2944" fmla="*/ 1460803 w 7802028"/>
              <a:gd name="connsiteY2944" fmla="*/ 507611 h 4651144"/>
              <a:gd name="connsiteX2945" fmla="*/ 1455471 w 7802028"/>
              <a:gd name="connsiteY2945" fmla="*/ 516853 h 4651144"/>
              <a:gd name="connsiteX2946" fmla="*/ 1479998 w 7802028"/>
              <a:gd name="connsiteY2946" fmla="*/ 521474 h 4651144"/>
              <a:gd name="connsiteX2947" fmla="*/ 1510569 w 7802028"/>
              <a:gd name="connsiteY2947" fmla="*/ 516853 h 4651144"/>
              <a:gd name="connsiteX2948" fmla="*/ 1516790 w 7802028"/>
              <a:gd name="connsiteY2948" fmla="*/ 459089 h 4651144"/>
              <a:gd name="connsiteX2949" fmla="*/ 1501505 w 7802028"/>
              <a:gd name="connsiteY2949" fmla="*/ 435984 h 4651144"/>
              <a:gd name="connsiteX2950" fmla="*/ 1486219 w 7802028"/>
              <a:gd name="connsiteY2950" fmla="*/ 443449 h 4651144"/>
              <a:gd name="connsiteX2951" fmla="*/ 1451739 w 7802028"/>
              <a:gd name="connsiteY2951" fmla="*/ 434206 h 4651144"/>
              <a:gd name="connsiteX2952" fmla="*/ 1437875 w 7802028"/>
              <a:gd name="connsiteY2952" fmla="*/ 435095 h 4651144"/>
              <a:gd name="connsiteX2953" fmla="*/ 1464713 w 7802028"/>
              <a:gd name="connsiteY2953" fmla="*/ 448070 h 4651144"/>
              <a:gd name="connsiteX2954" fmla="*/ 1464713 w 7802028"/>
              <a:gd name="connsiteY2954" fmla="*/ 468331 h 4651144"/>
              <a:gd name="connsiteX2955" fmla="*/ 1422590 w 7802028"/>
              <a:gd name="connsiteY2955" fmla="*/ 448070 h 4651144"/>
              <a:gd name="connsiteX2956" fmla="*/ 1422590 w 7802028"/>
              <a:gd name="connsiteY2956" fmla="*/ 459089 h 4651144"/>
              <a:gd name="connsiteX2957" fmla="*/ 1437875 w 7802028"/>
              <a:gd name="connsiteY2957" fmla="*/ 474730 h 4651144"/>
              <a:gd name="connsiteX2958" fmla="*/ 1380112 w 7802028"/>
              <a:gd name="connsiteY2958" fmla="*/ 435984 h 4651144"/>
              <a:gd name="connsiteX2959" fmla="*/ 1499016 w 7802028"/>
              <a:gd name="connsiteY2959" fmla="*/ 812782 h 4651144"/>
              <a:gd name="connsiteX2960" fmla="*/ 1482131 w 7802028"/>
              <a:gd name="connsiteY2960" fmla="*/ 817225 h 4651144"/>
              <a:gd name="connsiteX2961" fmla="*/ 1548782 w 7802028"/>
              <a:gd name="connsiteY2961" fmla="*/ 844774 h 4651144"/>
              <a:gd name="connsiteX2962" fmla="*/ 1567977 w 7802028"/>
              <a:gd name="connsiteY2962" fmla="*/ 830200 h 4651144"/>
              <a:gd name="connsiteX2963" fmla="*/ 1520522 w 7802028"/>
              <a:gd name="connsiteY2963" fmla="*/ 783278 h 4651144"/>
              <a:gd name="connsiteX2964" fmla="*/ 1499016 w 7802028"/>
              <a:gd name="connsiteY2964" fmla="*/ 812782 h 4651144"/>
              <a:gd name="connsiteX2965" fmla="*/ 1602458 w 7802028"/>
              <a:gd name="connsiteY2965" fmla="*/ 567508 h 4651144"/>
              <a:gd name="connsiteX2966" fmla="*/ 1581663 w 7802028"/>
              <a:gd name="connsiteY2966" fmla="*/ 581193 h 4651144"/>
              <a:gd name="connsiteX2967" fmla="*/ 1581663 w 7802028"/>
              <a:gd name="connsiteY2967" fmla="*/ 590258 h 4651144"/>
              <a:gd name="connsiteX2968" fmla="*/ 1564067 w 7802028"/>
              <a:gd name="connsiteY2968" fmla="*/ 590258 h 4651144"/>
              <a:gd name="connsiteX2969" fmla="*/ 1564067 w 7802028"/>
              <a:gd name="connsiteY2969" fmla="*/ 605898 h 4651144"/>
              <a:gd name="connsiteX2970" fmla="*/ 1576331 w 7802028"/>
              <a:gd name="connsiteY2970" fmla="*/ 649977 h 4651144"/>
              <a:gd name="connsiteX2971" fmla="*/ 1575620 w 7802028"/>
              <a:gd name="connsiteY2971" fmla="*/ 677525 h 4651144"/>
              <a:gd name="connsiteX2972" fmla="*/ 1590905 w 7802028"/>
              <a:gd name="connsiteY2972" fmla="*/ 677525 h 4651144"/>
              <a:gd name="connsiteX2973" fmla="*/ 1608679 w 7802028"/>
              <a:gd name="connsiteY2973" fmla="*/ 647310 h 4651144"/>
              <a:gd name="connsiteX2974" fmla="*/ 1598725 w 7802028"/>
              <a:gd name="connsiteY2974" fmla="*/ 647310 h 4651144"/>
              <a:gd name="connsiteX2975" fmla="*/ 1620231 w 7802028"/>
              <a:gd name="connsiteY2975" fmla="*/ 640912 h 4651144"/>
              <a:gd name="connsiteX2976" fmla="*/ 1663954 w 7802028"/>
              <a:gd name="connsiteY2976" fmla="*/ 604121 h 4651144"/>
              <a:gd name="connsiteX2977" fmla="*/ 1677818 w 7802028"/>
              <a:gd name="connsiteY2977" fmla="*/ 590258 h 4651144"/>
              <a:gd name="connsiteX2978" fmla="*/ 1677818 w 7802028"/>
              <a:gd name="connsiteY2978" fmla="*/ 578349 h 4651144"/>
              <a:gd name="connsiteX2979" fmla="*/ 1602458 w 7802028"/>
              <a:gd name="connsiteY2979" fmla="*/ 567508 h 4651144"/>
              <a:gd name="connsiteX2980" fmla="*/ 1361094 w 7802028"/>
              <a:gd name="connsiteY2980" fmla="*/ 408435 h 4651144"/>
              <a:gd name="connsiteX2981" fmla="*/ 1371758 w 7802028"/>
              <a:gd name="connsiteY2981" fmla="*/ 397415 h 4651144"/>
              <a:gd name="connsiteX2982" fmla="*/ 1334256 w 7802028"/>
              <a:gd name="connsiteY2982" fmla="*/ 371644 h 4651144"/>
              <a:gd name="connsiteX2983" fmla="*/ 1361094 w 7802028"/>
              <a:gd name="connsiteY2983" fmla="*/ 408435 h 4651144"/>
              <a:gd name="connsiteX2984" fmla="*/ 1357184 w 7802028"/>
              <a:gd name="connsiteY2984" fmla="*/ 520585 h 4651144"/>
              <a:gd name="connsiteX2985" fmla="*/ 1372469 w 7802028"/>
              <a:gd name="connsiteY2985" fmla="*/ 521474 h 4651144"/>
              <a:gd name="connsiteX2986" fmla="*/ 1384022 w 7802028"/>
              <a:gd name="connsiteY2986" fmla="*/ 509388 h 4651144"/>
              <a:gd name="connsiteX2987" fmla="*/ 1378690 w 7802028"/>
              <a:gd name="connsiteY2987" fmla="*/ 495525 h 4651144"/>
              <a:gd name="connsiteX2988" fmla="*/ 1357184 w 7802028"/>
              <a:gd name="connsiteY2988" fmla="*/ 520585 h 4651144"/>
              <a:gd name="connsiteX2989" fmla="*/ 1357184 w 7802028"/>
              <a:gd name="connsiteY2989" fmla="*/ 301083 h 4651144"/>
              <a:gd name="connsiteX2990" fmla="*/ 1351852 w 7802028"/>
              <a:gd name="connsiteY2990" fmla="*/ 310325 h 4651144"/>
              <a:gd name="connsiteX2991" fmla="*/ 1378690 w 7802028"/>
              <a:gd name="connsiteY2991" fmla="*/ 310325 h 4651144"/>
              <a:gd name="connsiteX2992" fmla="*/ 1378690 w 7802028"/>
              <a:gd name="connsiteY2992" fmla="*/ 321345 h 4651144"/>
              <a:gd name="connsiteX2993" fmla="*/ 1355762 w 7802028"/>
              <a:gd name="connsiteY2993" fmla="*/ 332364 h 4651144"/>
              <a:gd name="connsiteX2994" fmla="*/ 1376379 w 7802028"/>
              <a:gd name="connsiteY2994" fmla="*/ 339651 h 4651144"/>
              <a:gd name="connsiteX2995" fmla="*/ 1401617 w 7802028"/>
              <a:gd name="connsiteY2995" fmla="*/ 343384 h 4651144"/>
              <a:gd name="connsiteX2996" fmla="*/ 1437520 w 7802028"/>
              <a:gd name="connsiteY2996" fmla="*/ 346939 h 4651144"/>
              <a:gd name="connsiteX2997" fmla="*/ 1472000 w 7802028"/>
              <a:gd name="connsiteY2997" fmla="*/ 369866 h 4651144"/>
              <a:gd name="connsiteX2998" fmla="*/ 1485864 w 7802028"/>
              <a:gd name="connsiteY2998" fmla="*/ 357958 h 4651144"/>
              <a:gd name="connsiteX2999" fmla="*/ 1464358 w 7802028"/>
              <a:gd name="connsiteY2999" fmla="*/ 333075 h 4651144"/>
              <a:gd name="connsiteX3000" fmla="*/ 1470579 w 7802028"/>
              <a:gd name="connsiteY3000" fmla="*/ 323833 h 4651144"/>
              <a:gd name="connsiteX3001" fmla="*/ 1447473 w 7802028"/>
              <a:gd name="connsiteY3001" fmla="*/ 302683 h 4651144"/>
              <a:gd name="connsiteX3002" fmla="*/ 1436098 w 7802028"/>
              <a:gd name="connsiteY3002" fmla="*/ 309970 h 4651144"/>
              <a:gd name="connsiteX3003" fmla="*/ 1413170 w 7802028"/>
              <a:gd name="connsiteY3003" fmla="*/ 288819 h 4651144"/>
              <a:gd name="connsiteX3004" fmla="*/ 1397885 w 7802028"/>
              <a:gd name="connsiteY3004" fmla="*/ 296284 h 4651144"/>
              <a:gd name="connsiteX3005" fmla="*/ 1368737 w 7802028"/>
              <a:gd name="connsiteY3005" fmla="*/ 279755 h 4651144"/>
              <a:gd name="connsiteX3006" fmla="*/ 1344209 w 7802028"/>
              <a:gd name="connsiteY3006" fmla="*/ 287042 h 4651144"/>
              <a:gd name="connsiteX3007" fmla="*/ 1357184 w 7802028"/>
              <a:gd name="connsiteY3007" fmla="*/ 301083 h 4651144"/>
              <a:gd name="connsiteX3008" fmla="*/ 1420813 w 7802028"/>
              <a:gd name="connsiteY3008" fmla="*/ 357958 h 4651144"/>
              <a:gd name="connsiteX3009" fmla="*/ 1413881 w 7802028"/>
              <a:gd name="connsiteY3009" fmla="*/ 371821 h 4651144"/>
              <a:gd name="connsiteX3010" fmla="*/ 1438409 w 7802028"/>
              <a:gd name="connsiteY3010" fmla="*/ 365423 h 4651144"/>
              <a:gd name="connsiteX3011" fmla="*/ 1420813 w 7802028"/>
              <a:gd name="connsiteY3011" fmla="*/ 357958 h 4651144"/>
              <a:gd name="connsiteX3012" fmla="*/ 1708388 w 7802028"/>
              <a:gd name="connsiteY3012" fmla="*/ 535337 h 4651144"/>
              <a:gd name="connsiteX3013" fmla="*/ 1717630 w 7802028"/>
              <a:gd name="connsiteY3013" fmla="*/ 535337 h 4651144"/>
              <a:gd name="connsiteX3014" fmla="*/ 1756021 w 7802028"/>
              <a:gd name="connsiteY3014" fmla="*/ 549023 h 4651144"/>
              <a:gd name="connsiteX3015" fmla="*/ 1817339 w 7802028"/>
              <a:gd name="connsiteY3015" fmla="*/ 549023 h 4651144"/>
              <a:gd name="connsiteX3016" fmla="*/ 1836535 w 7802028"/>
              <a:gd name="connsiteY3016" fmla="*/ 537115 h 4651144"/>
              <a:gd name="connsiteX3017" fmla="*/ 1851820 w 7802028"/>
              <a:gd name="connsiteY3017" fmla="*/ 550800 h 4651144"/>
              <a:gd name="connsiteX3018" fmla="*/ 1915449 w 7802028"/>
              <a:gd name="connsiteY3018" fmla="*/ 518630 h 4651144"/>
              <a:gd name="connsiteX3019" fmla="*/ 1905496 w 7802028"/>
              <a:gd name="connsiteY3019" fmla="*/ 517742 h 4651144"/>
              <a:gd name="connsiteX3020" fmla="*/ 1909406 w 7802028"/>
              <a:gd name="connsiteY3020" fmla="*/ 509210 h 4651144"/>
              <a:gd name="connsiteX3021" fmla="*/ 1915449 w 7802028"/>
              <a:gd name="connsiteY3021" fmla="*/ 507611 h 4651144"/>
              <a:gd name="connsiteX3022" fmla="*/ 1854131 w 7802028"/>
              <a:gd name="connsiteY3022" fmla="*/ 481839 h 4651144"/>
              <a:gd name="connsiteX3023" fmla="*/ 1758331 w 7802028"/>
              <a:gd name="connsiteY3023" fmla="*/ 504767 h 4651144"/>
              <a:gd name="connsiteX3024" fmla="*/ 1705366 w 7802028"/>
              <a:gd name="connsiteY3024" fmla="*/ 493748 h 4651144"/>
              <a:gd name="connsiteX3025" fmla="*/ 1693103 w 7802028"/>
              <a:gd name="connsiteY3025" fmla="*/ 489126 h 4651144"/>
              <a:gd name="connsiteX3026" fmla="*/ 1698435 w 7802028"/>
              <a:gd name="connsiteY3026" fmla="*/ 484505 h 4651144"/>
              <a:gd name="connsiteX3027" fmla="*/ 1663954 w 7802028"/>
              <a:gd name="connsiteY3027" fmla="*/ 463355 h 4651144"/>
              <a:gd name="connsiteX3028" fmla="*/ 1694702 w 7802028"/>
              <a:gd name="connsiteY3028" fmla="*/ 463355 h 4651144"/>
              <a:gd name="connsiteX3029" fmla="*/ 1658622 w 7802028"/>
              <a:gd name="connsiteY3029" fmla="*/ 435806 h 4651144"/>
              <a:gd name="connsiteX3030" fmla="*/ 1644759 w 7802028"/>
              <a:gd name="connsiteY3030" fmla="*/ 435806 h 4651144"/>
              <a:gd name="connsiteX3031" fmla="*/ 1629474 w 7802028"/>
              <a:gd name="connsiteY3031" fmla="*/ 443093 h 4651144"/>
              <a:gd name="connsiteX3032" fmla="*/ 1562823 w 7802028"/>
              <a:gd name="connsiteY3032" fmla="*/ 410923 h 4651144"/>
              <a:gd name="connsiteX3033" fmla="*/ 1539895 w 7802028"/>
              <a:gd name="connsiteY3033" fmla="*/ 424609 h 4651144"/>
              <a:gd name="connsiteX3034" fmla="*/ 1594993 w 7802028"/>
              <a:gd name="connsiteY3034" fmla="*/ 456779 h 4651144"/>
              <a:gd name="connsiteX3035" fmla="*/ 1610278 w 7802028"/>
              <a:gd name="connsiteY3035" fmla="*/ 447714 h 4651144"/>
              <a:gd name="connsiteX3036" fmla="*/ 1641026 w 7802028"/>
              <a:gd name="connsiteY3036" fmla="*/ 494458 h 4651144"/>
              <a:gd name="connsiteX3037" fmla="*/ 1631784 w 7802028"/>
              <a:gd name="connsiteY3037" fmla="*/ 509210 h 4651144"/>
              <a:gd name="connsiteX3038" fmla="*/ 1687060 w 7802028"/>
              <a:gd name="connsiteY3038" fmla="*/ 550623 h 4651144"/>
              <a:gd name="connsiteX3039" fmla="*/ 1708388 w 7802028"/>
              <a:gd name="connsiteY3039" fmla="*/ 535337 h 4651144"/>
              <a:gd name="connsiteX3040" fmla="*/ 1610278 w 7802028"/>
              <a:gd name="connsiteY3040" fmla="*/ 516853 h 4651144"/>
              <a:gd name="connsiteX3041" fmla="*/ 1578108 w 7802028"/>
              <a:gd name="connsiteY3041" fmla="*/ 486638 h 4651144"/>
              <a:gd name="connsiteX3042" fmla="*/ 1555180 w 7802028"/>
              <a:gd name="connsiteY3042" fmla="*/ 507789 h 4651144"/>
              <a:gd name="connsiteX3043" fmla="*/ 1545227 w 7802028"/>
              <a:gd name="connsiteY3043" fmla="*/ 521652 h 4651144"/>
              <a:gd name="connsiteX3044" fmla="*/ 1595171 w 7802028"/>
              <a:gd name="connsiteY3044" fmla="*/ 546357 h 4651144"/>
              <a:gd name="connsiteX3045" fmla="*/ 1610278 w 7802028"/>
              <a:gd name="connsiteY3045" fmla="*/ 516853 h 4651144"/>
              <a:gd name="connsiteX3046" fmla="*/ 1612589 w 7802028"/>
              <a:gd name="connsiteY3046" fmla="*/ 383730 h 4651144"/>
              <a:gd name="connsiteX3047" fmla="*/ 1612589 w 7802028"/>
              <a:gd name="connsiteY3047" fmla="*/ 371821 h 4651144"/>
              <a:gd name="connsiteX3048" fmla="*/ 1602636 w 7802028"/>
              <a:gd name="connsiteY3048" fmla="*/ 371821 h 4651144"/>
              <a:gd name="connsiteX3049" fmla="*/ 1552870 w 7802028"/>
              <a:gd name="connsiteY3049" fmla="*/ 382841 h 4651144"/>
              <a:gd name="connsiteX3050" fmla="*/ 1601214 w 7802028"/>
              <a:gd name="connsiteY3050" fmla="*/ 392972 h 4651144"/>
              <a:gd name="connsiteX3051" fmla="*/ 1612589 w 7802028"/>
              <a:gd name="connsiteY3051" fmla="*/ 383730 h 4651144"/>
              <a:gd name="connsiteX3052" fmla="*/ 1532075 w 7802028"/>
              <a:gd name="connsiteY3052" fmla="*/ 351560 h 4651144"/>
              <a:gd name="connsiteX3053" fmla="*/ 1524432 w 7802028"/>
              <a:gd name="connsiteY3053" fmla="*/ 360802 h 4651144"/>
              <a:gd name="connsiteX3054" fmla="*/ 1578108 w 7802028"/>
              <a:gd name="connsiteY3054" fmla="*/ 360802 h 4651144"/>
              <a:gd name="connsiteX3055" fmla="*/ 1578108 w 7802028"/>
              <a:gd name="connsiteY3055" fmla="*/ 337874 h 4651144"/>
              <a:gd name="connsiteX3056" fmla="*/ 1551270 w 7802028"/>
              <a:gd name="connsiteY3056" fmla="*/ 316724 h 4651144"/>
              <a:gd name="connsiteX3057" fmla="*/ 1524432 w 7802028"/>
              <a:gd name="connsiteY3057" fmla="*/ 302860 h 4651144"/>
              <a:gd name="connsiteX3058" fmla="*/ 1506837 w 7802028"/>
              <a:gd name="connsiteY3058" fmla="*/ 316724 h 4651144"/>
              <a:gd name="connsiteX3059" fmla="*/ 1532075 w 7802028"/>
              <a:gd name="connsiteY3059" fmla="*/ 351560 h 4651144"/>
              <a:gd name="connsiteX3060" fmla="*/ 1493684 w 7802028"/>
              <a:gd name="connsiteY3060" fmla="*/ 259671 h 4651144"/>
              <a:gd name="connsiteX3061" fmla="*/ 1506837 w 7802028"/>
              <a:gd name="connsiteY3061" fmla="*/ 259671 h 4651144"/>
              <a:gd name="connsiteX3062" fmla="*/ 1506837 w 7802028"/>
              <a:gd name="connsiteY3062" fmla="*/ 241364 h 4651144"/>
              <a:gd name="connsiteX3063" fmla="*/ 1479998 w 7802028"/>
              <a:gd name="connsiteY3063" fmla="*/ 241364 h 4651144"/>
              <a:gd name="connsiteX3064" fmla="*/ 1493684 w 7802028"/>
              <a:gd name="connsiteY3064" fmla="*/ 259671 h 4651144"/>
              <a:gd name="connsiteX3065" fmla="*/ 1591083 w 7802028"/>
              <a:gd name="connsiteY3065" fmla="*/ 241364 h 4651144"/>
              <a:gd name="connsiteX3066" fmla="*/ 1568155 w 7802028"/>
              <a:gd name="connsiteY3066" fmla="*/ 232122 h 4651144"/>
              <a:gd name="connsiteX3067" fmla="*/ 1556602 w 7802028"/>
              <a:gd name="connsiteY3067" fmla="*/ 232122 h 4651144"/>
              <a:gd name="connsiteX3068" fmla="*/ 1601036 w 7802028"/>
              <a:gd name="connsiteY3068" fmla="*/ 261448 h 4651144"/>
              <a:gd name="connsiteX3069" fmla="*/ 1583440 w 7802028"/>
              <a:gd name="connsiteY3069" fmla="*/ 273356 h 4651144"/>
              <a:gd name="connsiteX3070" fmla="*/ 1589661 w 7802028"/>
              <a:gd name="connsiteY3070" fmla="*/ 282598 h 4651144"/>
              <a:gd name="connsiteX3071" fmla="*/ 1605835 w 7802028"/>
              <a:gd name="connsiteY3071" fmla="*/ 275311 h 4651144"/>
              <a:gd name="connsiteX3072" fmla="*/ 1616499 w 7802028"/>
              <a:gd name="connsiteY3072" fmla="*/ 287220 h 4651144"/>
              <a:gd name="connsiteX3073" fmla="*/ 1639427 w 7802028"/>
              <a:gd name="connsiteY3073" fmla="*/ 279932 h 4651144"/>
              <a:gd name="connsiteX3074" fmla="*/ 1670886 w 7802028"/>
              <a:gd name="connsiteY3074" fmla="*/ 287220 h 4651144"/>
              <a:gd name="connsiteX3075" fmla="*/ 1612589 w 7802028"/>
              <a:gd name="connsiteY3075" fmla="*/ 305526 h 4651144"/>
              <a:gd name="connsiteX3076" fmla="*/ 1647069 w 7802028"/>
              <a:gd name="connsiteY3076" fmla="*/ 328454 h 4651144"/>
              <a:gd name="connsiteX3077" fmla="*/ 1637116 w 7802028"/>
              <a:gd name="connsiteY3077" fmla="*/ 334853 h 4651144"/>
              <a:gd name="connsiteX3078" fmla="*/ 1667687 w 7802028"/>
              <a:gd name="connsiteY3078" fmla="*/ 351382 h 4651144"/>
              <a:gd name="connsiteX3079" fmla="*/ 1686171 w 7802028"/>
              <a:gd name="connsiteY3079" fmla="*/ 330231 h 4651144"/>
              <a:gd name="connsiteX3080" fmla="*/ 1713720 w 7802028"/>
              <a:gd name="connsiteY3080" fmla="*/ 346761 h 4651144"/>
              <a:gd name="connsiteX3081" fmla="*/ 1713720 w 7802028"/>
              <a:gd name="connsiteY3081" fmla="*/ 334853 h 4651144"/>
              <a:gd name="connsiteX3082" fmla="*/ 1727583 w 7802028"/>
              <a:gd name="connsiteY3082" fmla="*/ 334853 h 4651144"/>
              <a:gd name="connsiteX3083" fmla="*/ 1717630 w 7802028"/>
              <a:gd name="connsiteY3083" fmla="*/ 316546 h 4651144"/>
              <a:gd name="connsiteX3084" fmla="*/ 1726872 w 7802028"/>
              <a:gd name="connsiteY3084" fmla="*/ 302860 h 4651144"/>
              <a:gd name="connsiteX3085" fmla="*/ 1739136 w 7802028"/>
              <a:gd name="connsiteY3085" fmla="*/ 321167 h 4651144"/>
              <a:gd name="connsiteX3086" fmla="*/ 1775216 w 7802028"/>
              <a:gd name="connsiteY3086" fmla="*/ 291841 h 4651144"/>
              <a:gd name="connsiteX3087" fmla="*/ 1792812 w 7802028"/>
              <a:gd name="connsiteY3087" fmla="*/ 287220 h 4651144"/>
              <a:gd name="connsiteX3088" fmla="*/ 1793701 w 7802028"/>
              <a:gd name="connsiteY3088" fmla="*/ 273356 h 4651144"/>
              <a:gd name="connsiteX3089" fmla="*/ 1756199 w 7802028"/>
              <a:gd name="connsiteY3089" fmla="*/ 261448 h 4651144"/>
              <a:gd name="connsiteX3090" fmla="*/ 1743224 w 7802028"/>
              <a:gd name="connsiteY3090" fmla="*/ 261448 h 4651144"/>
              <a:gd name="connsiteX3091" fmla="*/ 1748556 w 7802028"/>
              <a:gd name="connsiteY3091" fmla="*/ 247762 h 4651144"/>
              <a:gd name="connsiteX3092" fmla="*/ 1739314 w 7802028"/>
              <a:gd name="connsiteY3092" fmla="*/ 234077 h 4651144"/>
              <a:gd name="connsiteX3093" fmla="*/ 1729361 w 7802028"/>
              <a:gd name="connsiteY3093" fmla="*/ 218436 h 4651144"/>
              <a:gd name="connsiteX3094" fmla="*/ 1721718 w 7802028"/>
              <a:gd name="connsiteY3094" fmla="*/ 218436 h 4651144"/>
              <a:gd name="connsiteX3095" fmla="*/ 1725628 w 7802028"/>
              <a:gd name="connsiteY3095" fmla="*/ 224835 h 4651144"/>
              <a:gd name="connsiteX3096" fmla="*/ 1725628 w 7802028"/>
              <a:gd name="connsiteY3096" fmla="*/ 236743 h 4651144"/>
              <a:gd name="connsiteX3097" fmla="*/ 1716386 w 7802028"/>
              <a:gd name="connsiteY3097" fmla="*/ 236743 h 4651144"/>
              <a:gd name="connsiteX3098" fmla="*/ 1702523 w 7802028"/>
              <a:gd name="connsiteY3098" fmla="*/ 210971 h 4651144"/>
              <a:gd name="connsiteX3099" fmla="*/ 1671774 w 7802028"/>
              <a:gd name="connsiteY3099" fmla="*/ 209194 h 4651144"/>
              <a:gd name="connsiteX3100" fmla="*/ 1647247 w 7802028"/>
              <a:gd name="connsiteY3100" fmla="*/ 169737 h 4651144"/>
              <a:gd name="connsiteX3101" fmla="*/ 1598725 w 7802028"/>
              <a:gd name="connsiteY3101" fmla="*/ 159606 h 4651144"/>
              <a:gd name="connsiteX3102" fmla="*/ 1621653 w 7802028"/>
              <a:gd name="connsiteY3102" fmla="*/ 178801 h 4651144"/>
              <a:gd name="connsiteX3103" fmla="*/ 1608679 w 7802028"/>
              <a:gd name="connsiteY3103" fmla="*/ 178801 h 4651144"/>
              <a:gd name="connsiteX3104" fmla="*/ 1579530 w 7802028"/>
              <a:gd name="connsiteY3104" fmla="*/ 187155 h 4651144"/>
              <a:gd name="connsiteX3105" fmla="*/ 1589483 w 7802028"/>
              <a:gd name="connsiteY3105" fmla="*/ 201907 h 4651144"/>
              <a:gd name="connsiteX3106" fmla="*/ 1610989 w 7802028"/>
              <a:gd name="connsiteY3106" fmla="*/ 201907 h 4651144"/>
              <a:gd name="connsiteX3107" fmla="*/ 1602458 w 7802028"/>
              <a:gd name="connsiteY3107" fmla="*/ 211149 h 4651144"/>
              <a:gd name="connsiteX3108" fmla="*/ 1581663 w 7802028"/>
              <a:gd name="connsiteY3108" fmla="*/ 204751 h 4651144"/>
              <a:gd name="connsiteX3109" fmla="*/ 1564067 w 7802028"/>
              <a:gd name="connsiteY3109" fmla="*/ 213993 h 4651144"/>
              <a:gd name="connsiteX3110" fmla="*/ 1597659 w 7802028"/>
              <a:gd name="connsiteY3110" fmla="*/ 234255 h 4651144"/>
              <a:gd name="connsiteX3111" fmla="*/ 1591083 w 7802028"/>
              <a:gd name="connsiteY3111" fmla="*/ 241364 h 4651144"/>
              <a:gd name="connsiteX3112" fmla="*/ 1870838 w 7802028"/>
              <a:gd name="connsiteY3112" fmla="*/ 1031396 h 4651144"/>
              <a:gd name="connsiteX3113" fmla="*/ 1865506 w 7802028"/>
              <a:gd name="connsiteY3113" fmla="*/ 1014866 h 4651144"/>
              <a:gd name="connsiteX3114" fmla="*/ 1811119 w 7802028"/>
              <a:gd name="connsiteY3114" fmla="*/ 978075 h 4651144"/>
              <a:gd name="connsiteX3115" fmla="*/ 1804187 w 7802028"/>
              <a:gd name="connsiteY3115" fmla="*/ 985540 h 4651144"/>
              <a:gd name="connsiteX3116" fmla="*/ 1792634 w 7802028"/>
              <a:gd name="connsiteY3116" fmla="*/ 959768 h 4651144"/>
              <a:gd name="connsiteX3117" fmla="*/ 1767396 w 7802028"/>
              <a:gd name="connsiteY3117" fmla="*/ 1014866 h 4651144"/>
              <a:gd name="connsiteX3118" fmla="*/ 1767396 w 7802028"/>
              <a:gd name="connsiteY3118" fmla="*/ 1028552 h 4651144"/>
              <a:gd name="connsiteX3119" fmla="*/ 1759753 w 7802028"/>
              <a:gd name="connsiteY3119" fmla="*/ 1040460 h 4651144"/>
              <a:gd name="connsiteX3120" fmla="*/ 1748201 w 7802028"/>
              <a:gd name="connsiteY3120" fmla="*/ 1058767 h 4651144"/>
              <a:gd name="connsiteX3121" fmla="*/ 1781259 w 7802028"/>
              <a:gd name="connsiteY3121" fmla="*/ 1058767 h 4651144"/>
              <a:gd name="connsiteX3122" fmla="*/ 1786591 w 7802028"/>
              <a:gd name="connsiteY3122" fmla="*/ 1077073 h 4651144"/>
              <a:gd name="connsiteX3123" fmla="*/ 1792812 w 7802028"/>
              <a:gd name="connsiteY3123" fmla="*/ 1069786 h 4651144"/>
              <a:gd name="connsiteX3124" fmla="*/ 1828892 w 7802028"/>
              <a:gd name="connsiteY3124" fmla="*/ 1035661 h 4651144"/>
              <a:gd name="connsiteX3125" fmla="*/ 1858041 w 7802028"/>
              <a:gd name="connsiteY3125" fmla="*/ 1058767 h 4651144"/>
              <a:gd name="connsiteX3126" fmla="*/ 1878658 w 7802028"/>
              <a:gd name="connsiteY3126" fmla="*/ 1058767 h 4651144"/>
              <a:gd name="connsiteX3127" fmla="*/ 1903896 w 7802028"/>
              <a:gd name="connsiteY3127" fmla="*/ 1048814 h 4651144"/>
              <a:gd name="connsiteX3128" fmla="*/ 1870838 w 7802028"/>
              <a:gd name="connsiteY3128" fmla="*/ 1031396 h 4651144"/>
              <a:gd name="connsiteX3129" fmla="*/ 2016580 w 7802028"/>
              <a:gd name="connsiteY3129" fmla="*/ 879965 h 4651144"/>
              <a:gd name="connsiteX3130" fmla="*/ 1969125 w 7802028"/>
              <a:gd name="connsiteY3130" fmla="*/ 879965 h 4651144"/>
              <a:gd name="connsiteX3131" fmla="*/ 1988320 w 7802028"/>
              <a:gd name="connsiteY3131" fmla="*/ 900227 h 4651144"/>
              <a:gd name="connsiteX3132" fmla="*/ 2016580 w 7802028"/>
              <a:gd name="connsiteY3132" fmla="*/ 879965 h 4651144"/>
              <a:gd name="connsiteX3133" fmla="*/ 1844177 w 7802028"/>
              <a:gd name="connsiteY3133" fmla="*/ 1083827 h 4651144"/>
              <a:gd name="connsiteX3134" fmla="*/ 1827293 w 7802028"/>
              <a:gd name="connsiteY3134" fmla="*/ 1106755 h 4651144"/>
              <a:gd name="connsiteX3135" fmla="*/ 1827293 w 7802028"/>
              <a:gd name="connsiteY3135" fmla="*/ 1118663 h 4651144"/>
              <a:gd name="connsiteX3136" fmla="*/ 1865683 w 7802028"/>
              <a:gd name="connsiteY3136" fmla="*/ 1087382 h 4651144"/>
              <a:gd name="connsiteX3137" fmla="*/ 1844177 w 7802028"/>
              <a:gd name="connsiteY3137" fmla="*/ 1083827 h 4651144"/>
              <a:gd name="connsiteX3138" fmla="*/ 1927002 w 7802028"/>
              <a:gd name="connsiteY3138" fmla="*/ 641090 h 4651144"/>
              <a:gd name="connsiteX3139" fmla="*/ 1955262 w 7802028"/>
              <a:gd name="connsiteY3139" fmla="*/ 631848 h 4651144"/>
              <a:gd name="connsiteX3140" fmla="*/ 1978190 w 7802028"/>
              <a:gd name="connsiteY3140" fmla="*/ 638246 h 4651144"/>
              <a:gd name="connsiteX3141" fmla="*/ 1992053 w 7802028"/>
              <a:gd name="connsiteY3141" fmla="*/ 623494 h 4651144"/>
              <a:gd name="connsiteX3142" fmla="*/ 1939976 w 7802028"/>
              <a:gd name="connsiteY3142" fmla="*/ 595056 h 4651144"/>
              <a:gd name="connsiteX3143" fmla="*/ 1901586 w 7802028"/>
              <a:gd name="connsiteY3143" fmla="*/ 587769 h 4651144"/>
              <a:gd name="connsiteX3144" fmla="*/ 1888433 w 7802028"/>
              <a:gd name="connsiteY3144" fmla="*/ 601633 h 4651144"/>
              <a:gd name="connsiteX3145" fmla="*/ 1903719 w 7802028"/>
              <a:gd name="connsiteY3145" fmla="*/ 621006 h 4651144"/>
              <a:gd name="connsiteX3146" fmla="*/ 1927002 w 7802028"/>
              <a:gd name="connsiteY3146" fmla="*/ 641090 h 4651144"/>
              <a:gd name="connsiteX3147" fmla="*/ 1909228 w 7802028"/>
              <a:gd name="connsiteY3147" fmla="*/ 1137148 h 4651144"/>
              <a:gd name="connsiteX3148" fmla="*/ 1923092 w 7802028"/>
              <a:gd name="connsiteY3148" fmla="*/ 1116886 h 4651144"/>
              <a:gd name="connsiteX3149" fmla="*/ 1897676 w 7802028"/>
              <a:gd name="connsiteY3149" fmla="*/ 1123285 h 4651144"/>
              <a:gd name="connsiteX3150" fmla="*/ 1909228 w 7802028"/>
              <a:gd name="connsiteY3150" fmla="*/ 1137148 h 4651144"/>
              <a:gd name="connsiteX3151" fmla="*/ 2049639 w 7802028"/>
              <a:gd name="connsiteY3151" fmla="*/ 873389 h 4651144"/>
              <a:gd name="connsiteX3152" fmla="*/ 2034354 w 7802028"/>
              <a:gd name="connsiteY3152" fmla="*/ 858637 h 4651144"/>
              <a:gd name="connsiteX3153" fmla="*/ 2024401 w 7802028"/>
              <a:gd name="connsiteY3153" fmla="*/ 867879 h 4651144"/>
              <a:gd name="connsiteX3154" fmla="*/ 2034354 w 7802028"/>
              <a:gd name="connsiteY3154" fmla="*/ 875167 h 4651144"/>
              <a:gd name="connsiteX3155" fmla="*/ 2049639 w 7802028"/>
              <a:gd name="connsiteY3155" fmla="*/ 873389 h 4651144"/>
              <a:gd name="connsiteX3156" fmla="*/ 1942287 w 7802028"/>
              <a:gd name="connsiteY3156" fmla="*/ 805495 h 4651144"/>
              <a:gd name="connsiteX3157" fmla="*/ 1924691 w 7802028"/>
              <a:gd name="connsiteY3157" fmla="*/ 826645 h 4651144"/>
              <a:gd name="connsiteX3158" fmla="*/ 1942287 w 7802028"/>
              <a:gd name="connsiteY3158" fmla="*/ 805495 h 4651144"/>
              <a:gd name="connsiteX3159" fmla="*/ 2107047 w 7802028"/>
              <a:gd name="connsiteY3159" fmla="*/ 720893 h 4651144"/>
              <a:gd name="connsiteX3160" fmla="*/ 2081809 w 7802028"/>
              <a:gd name="connsiteY3160" fmla="*/ 702408 h 4651144"/>
              <a:gd name="connsiteX3161" fmla="*/ 2062614 w 7802028"/>
              <a:gd name="connsiteY3161" fmla="*/ 702408 h 4651144"/>
              <a:gd name="connsiteX3162" fmla="*/ 2015158 w 7802028"/>
              <a:gd name="connsiteY3162" fmla="*/ 656553 h 4651144"/>
              <a:gd name="connsiteX3163" fmla="*/ 1957572 w 7802028"/>
              <a:gd name="connsiteY3163" fmla="*/ 642689 h 4651144"/>
              <a:gd name="connsiteX3164" fmla="*/ 1926824 w 7802028"/>
              <a:gd name="connsiteY3164" fmla="*/ 665617 h 4651144"/>
              <a:gd name="connsiteX3165" fmla="*/ 1909228 w 7802028"/>
              <a:gd name="connsiteY3165" fmla="*/ 656553 h 4651144"/>
              <a:gd name="connsiteX3166" fmla="*/ 1893943 w 7802028"/>
              <a:gd name="connsiteY3166" fmla="*/ 665617 h 4651144"/>
              <a:gd name="connsiteX3167" fmla="*/ 1893943 w 7802028"/>
              <a:gd name="connsiteY3167" fmla="*/ 647310 h 4651144"/>
              <a:gd name="connsiteX3168" fmla="*/ 1863373 w 7802028"/>
              <a:gd name="connsiteY3168" fmla="*/ 594879 h 4651144"/>
              <a:gd name="connsiteX3169" fmla="*/ 1781259 w 7802028"/>
              <a:gd name="connsiteY3169" fmla="*/ 640912 h 4651144"/>
              <a:gd name="connsiteX3170" fmla="*/ 1788902 w 7802028"/>
              <a:gd name="connsiteY3170" fmla="*/ 665617 h 4651144"/>
              <a:gd name="connsiteX3171" fmla="*/ 1773617 w 7802028"/>
              <a:gd name="connsiteY3171" fmla="*/ 684102 h 4651144"/>
              <a:gd name="connsiteX3172" fmla="*/ 1765974 w 7802028"/>
              <a:gd name="connsiteY3172" fmla="*/ 668461 h 4651144"/>
              <a:gd name="connsiteX3173" fmla="*/ 1765974 w 7802028"/>
              <a:gd name="connsiteY3173" fmla="*/ 651932 h 4651144"/>
              <a:gd name="connsiteX3174" fmla="*/ 1759753 w 7802028"/>
              <a:gd name="connsiteY3174" fmla="*/ 642689 h 4651144"/>
              <a:gd name="connsiteX3175" fmla="*/ 1792634 w 7802028"/>
              <a:gd name="connsiteY3175" fmla="*/ 594879 h 4651144"/>
              <a:gd name="connsiteX3176" fmla="*/ 1767396 w 7802028"/>
              <a:gd name="connsiteY3176" fmla="*/ 585637 h 4651144"/>
              <a:gd name="connsiteX3177" fmla="*/ 1706077 w 7802028"/>
              <a:gd name="connsiteY3177" fmla="*/ 619584 h 4651144"/>
              <a:gd name="connsiteX3178" fmla="*/ 1700745 w 7802028"/>
              <a:gd name="connsiteY3178" fmla="*/ 645355 h 4651144"/>
              <a:gd name="connsiteX3179" fmla="*/ 1685460 w 7802028"/>
              <a:gd name="connsiteY3179" fmla="*/ 686590 h 4651144"/>
              <a:gd name="connsiteX3180" fmla="*/ 1697013 w 7802028"/>
              <a:gd name="connsiteY3180" fmla="*/ 711473 h 4651144"/>
              <a:gd name="connsiteX3181" fmla="*/ 1739136 w 7802028"/>
              <a:gd name="connsiteY3181" fmla="*/ 720715 h 4651144"/>
              <a:gd name="connsiteX3182" fmla="*/ 1739136 w 7802028"/>
              <a:gd name="connsiteY3182" fmla="*/ 732623 h 4651144"/>
              <a:gd name="connsiteX3183" fmla="*/ 1704656 w 7802028"/>
              <a:gd name="connsiteY3183" fmla="*/ 729957 h 4651144"/>
              <a:gd name="connsiteX3184" fmla="*/ 1721540 w 7802028"/>
              <a:gd name="connsiteY3184" fmla="*/ 757506 h 4651144"/>
              <a:gd name="connsiteX3185" fmla="*/ 1758331 w 7802028"/>
              <a:gd name="connsiteY3185" fmla="*/ 757506 h 4651144"/>
              <a:gd name="connsiteX3186" fmla="*/ 1781259 w 7802028"/>
              <a:gd name="connsiteY3186" fmla="*/ 775991 h 4651144"/>
              <a:gd name="connsiteX3187" fmla="*/ 1897853 w 7802028"/>
              <a:gd name="connsiteY3187" fmla="*/ 775991 h 4651144"/>
              <a:gd name="connsiteX3188" fmla="*/ 1903896 w 7802028"/>
              <a:gd name="connsiteY3188" fmla="*/ 797141 h 4651144"/>
              <a:gd name="connsiteX3189" fmla="*/ 1939976 w 7802028"/>
              <a:gd name="connsiteY3189" fmla="*/ 762127 h 4651144"/>
              <a:gd name="connsiteX3190" fmla="*/ 1996674 w 7802028"/>
              <a:gd name="connsiteY3190" fmla="*/ 812782 h 4651144"/>
              <a:gd name="connsiteX3191" fmla="*/ 1978190 w 7802028"/>
              <a:gd name="connsiteY3191" fmla="*/ 824690 h 4651144"/>
              <a:gd name="connsiteX3192" fmla="*/ 1984410 w 7802028"/>
              <a:gd name="connsiteY3192" fmla="*/ 835709 h 4651144"/>
              <a:gd name="connsiteX3193" fmla="*/ 2008938 w 7802028"/>
              <a:gd name="connsiteY3193" fmla="*/ 824690 h 4651144"/>
              <a:gd name="connsiteX3194" fmla="*/ 2074166 w 7802028"/>
              <a:gd name="connsiteY3194" fmla="*/ 893651 h 4651144"/>
              <a:gd name="connsiteX3195" fmla="*/ 2051239 w 7802028"/>
              <a:gd name="connsiteY3195" fmla="*/ 934886 h 4651144"/>
              <a:gd name="connsiteX3196" fmla="*/ 2032043 w 7802028"/>
              <a:gd name="connsiteY3196" fmla="*/ 948749 h 4651144"/>
              <a:gd name="connsiteX3197" fmla="*/ 2045906 w 7802028"/>
              <a:gd name="connsiteY3197" fmla="*/ 967944 h 4651144"/>
              <a:gd name="connsiteX3198" fmla="*/ 2011426 w 7802028"/>
              <a:gd name="connsiteY3198" fmla="*/ 980741 h 4651144"/>
              <a:gd name="connsiteX3199" fmla="*/ 1978367 w 7802028"/>
              <a:gd name="connsiteY3199" fmla="*/ 980741 h 4651144"/>
              <a:gd name="connsiteX3200" fmla="*/ 1947797 w 7802028"/>
              <a:gd name="connsiteY3200" fmla="*/ 1005624 h 4651144"/>
              <a:gd name="connsiteX3201" fmla="*/ 1980678 w 7802028"/>
              <a:gd name="connsiteY3201" fmla="*/ 1031396 h 4651144"/>
              <a:gd name="connsiteX3202" fmla="*/ 2003783 w 7802028"/>
              <a:gd name="connsiteY3202" fmla="*/ 1017532 h 4651144"/>
              <a:gd name="connsiteX3203" fmla="*/ 2016758 w 7802028"/>
              <a:gd name="connsiteY3203" fmla="*/ 1023931 h 4651144"/>
              <a:gd name="connsiteX3204" fmla="*/ 2032043 w 7802028"/>
              <a:gd name="connsiteY3204" fmla="*/ 1010067 h 4651144"/>
              <a:gd name="connsiteX3205" fmla="*/ 2091940 w 7802028"/>
              <a:gd name="connsiteY3205" fmla="*/ 1056101 h 4651144"/>
              <a:gd name="connsiteX3206" fmla="*/ 2143305 w 7802028"/>
              <a:gd name="connsiteY3206" fmla="*/ 1097335 h 4651144"/>
              <a:gd name="connsiteX3207" fmla="*/ 2199292 w 7802028"/>
              <a:gd name="connsiteY3207" fmla="*/ 1118486 h 4651144"/>
              <a:gd name="connsiteX3208" fmla="*/ 2206934 w 7802028"/>
              <a:gd name="connsiteY3208" fmla="*/ 1129505 h 4651144"/>
              <a:gd name="connsiteX3209" fmla="*/ 2214577 w 7802028"/>
              <a:gd name="connsiteY3209" fmla="*/ 1118486 h 4651144"/>
              <a:gd name="connsiteX3210" fmla="*/ 2158590 w 7802028"/>
              <a:gd name="connsiteY3210" fmla="*/ 1054146 h 4651144"/>
              <a:gd name="connsiteX3211" fmla="*/ 2170143 w 7802028"/>
              <a:gd name="connsiteY3211" fmla="*/ 1054146 h 4651144"/>
              <a:gd name="connsiteX3212" fmla="*/ 2241415 w 7802028"/>
              <a:gd name="connsiteY3212" fmla="*/ 1090937 h 4651144"/>
              <a:gd name="connsiteX3213" fmla="*/ 2252790 w 7802028"/>
              <a:gd name="connsiteY3213" fmla="*/ 1054146 h 4651144"/>
              <a:gd name="connsiteX3214" fmla="*/ 2238927 w 7802028"/>
              <a:gd name="connsiteY3214" fmla="*/ 1032995 h 4651144"/>
              <a:gd name="connsiteX3215" fmla="*/ 2238927 w 7802028"/>
              <a:gd name="connsiteY3215" fmla="*/ 1014689 h 4651144"/>
              <a:gd name="connsiteX3216" fmla="*/ 2225952 w 7802028"/>
              <a:gd name="connsiteY3216" fmla="*/ 1014689 h 4651144"/>
              <a:gd name="connsiteX3217" fmla="*/ 2204446 w 7802028"/>
              <a:gd name="connsiteY3217" fmla="*/ 1003669 h 4651144"/>
              <a:gd name="connsiteX3218" fmla="*/ 2187561 w 7802028"/>
              <a:gd name="connsiteY3218" fmla="*/ 968655 h 4651144"/>
              <a:gd name="connsiteX3219" fmla="*/ 2177608 w 7802028"/>
              <a:gd name="connsiteY3219" fmla="*/ 968655 h 4651144"/>
              <a:gd name="connsiteX3220" fmla="*/ 2177608 w 7802028"/>
              <a:gd name="connsiteY3220" fmla="*/ 954970 h 4651144"/>
              <a:gd name="connsiteX3221" fmla="*/ 2189161 w 7802028"/>
              <a:gd name="connsiteY3221" fmla="*/ 954970 h 4651144"/>
              <a:gd name="connsiteX3222" fmla="*/ 2189161 w 7802028"/>
              <a:gd name="connsiteY3222" fmla="*/ 943950 h 4651144"/>
              <a:gd name="connsiteX3223" fmla="*/ 2173876 w 7802028"/>
              <a:gd name="connsiteY3223" fmla="*/ 942173 h 4651144"/>
              <a:gd name="connsiteX3224" fmla="*/ 2189161 w 7802028"/>
              <a:gd name="connsiteY3224" fmla="*/ 932042 h 4651144"/>
              <a:gd name="connsiteX3225" fmla="*/ 2265765 w 7802028"/>
              <a:gd name="connsiteY3225" fmla="*/ 994604 h 4651144"/>
              <a:gd name="connsiteX3226" fmla="*/ 2275718 w 7802028"/>
              <a:gd name="connsiteY3226" fmla="*/ 968833 h 4651144"/>
              <a:gd name="connsiteX3227" fmla="*/ 2292603 w 7802028"/>
              <a:gd name="connsiteY3227" fmla="*/ 957813 h 4651144"/>
              <a:gd name="connsiteX3228" fmla="*/ 2292603 w 7802028"/>
              <a:gd name="connsiteY3228" fmla="*/ 945727 h 4651144"/>
              <a:gd name="connsiteX3229" fmla="*/ 2315530 w 7802028"/>
              <a:gd name="connsiteY3229" fmla="*/ 930087 h 4651144"/>
              <a:gd name="connsiteX3230" fmla="*/ 2294735 w 7802028"/>
              <a:gd name="connsiteY3230" fmla="*/ 908936 h 4651144"/>
              <a:gd name="connsiteX3231" fmla="*/ 2280872 w 7802028"/>
              <a:gd name="connsiteY3231" fmla="*/ 904315 h 4651144"/>
              <a:gd name="connsiteX3232" fmla="*/ 2254034 w 7802028"/>
              <a:gd name="connsiteY3232" fmla="*/ 899694 h 4651144"/>
              <a:gd name="connsiteX3233" fmla="*/ 2237149 w 7802028"/>
              <a:gd name="connsiteY3233" fmla="*/ 867524 h 4651144"/>
              <a:gd name="connsiteX3234" fmla="*/ 2198759 w 7802028"/>
              <a:gd name="connsiteY3234" fmla="*/ 835354 h 4651144"/>
              <a:gd name="connsiteX3235" fmla="*/ 2177253 w 7802028"/>
              <a:gd name="connsiteY3235" fmla="*/ 828067 h 4651144"/>
              <a:gd name="connsiteX3236" fmla="*/ 2202491 w 7802028"/>
              <a:gd name="connsiteY3236" fmla="*/ 806916 h 4651144"/>
              <a:gd name="connsiteX3237" fmla="*/ 2190938 w 7802028"/>
              <a:gd name="connsiteY3237" fmla="*/ 798741 h 4651144"/>
              <a:gd name="connsiteX3238" fmla="*/ 2168010 w 7802028"/>
              <a:gd name="connsiteY3238" fmla="*/ 796963 h 4651144"/>
              <a:gd name="connsiteX3239" fmla="*/ 2194848 w 7802028"/>
              <a:gd name="connsiteY3239" fmla="*/ 784166 h 4651144"/>
              <a:gd name="connsiteX3240" fmla="*/ 2173342 w 7802028"/>
              <a:gd name="connsiteY3240" fmla="*/ 762127 h 4651144"/>
              <a:gd name="connsiteX3241" fmla="*/ 2160368 w 7802028"/>
              <a:gd name="connsiteY3241" fmla="*/ 762127 h 4651144"/>
              <a:gd name="connsiteX3242" fmla="*/ 2160368 w 7802028"/>
              <a:gd name="connsiteY3242" fmla="*/ 746487 h 4651144"/>
              <a:gd name="connsiteX3243" fmla="*/ 2107047 w 7802028"/>
              <a:gd name="connsiteY3243" fmla="*/ 720893 h 4651144"/>
              <a:gd name="connsiteX3244" fmla="*/ 1943709 w 7802028"/>
              <a:gd name="connsiteY3244" fmla="*/ 1067298 h 4651144"/>
              <a:gd name="connsiteX3245" fmla="*/ 1961305 w 7802028"/>
              <a:gd name="connsiteY3245" fmla="*/ 1067298 h 4651144"/>
              <a:gd name="connsiteX3246" fmla="*/ 1943709 w 7802028"/>
              <a:gd name="connsiteY3246" fmla="*/ 1067298 h 4651144"/>
              <a:gd name="connsiteX3247" fmla="*/ 1815740 w 7802028"/>
              <a:gd name="connsiteY3247" fmla="*/ 955147 h 4651144"/>
              <a:gd name="connsiteX3248" fmla="*/ 1831025 w 7802028"/>
              <a:gd name="connsiteY3248" fmla="*/ 969899 h 4651144"/>
              <a:gd name="connsiteX3249" fmla="*/ 1815740 w 7802028"/>
              <a:gd name="connsiteY3249" fmla="*/ 955147 h 4651144"/>
              <a:gd name="connsiteX3250" fmla="*/ 1675329 w 7802028"/>
              <a:gd name="connsiteY3250" fmla="*/ 140233 h 4651144"/>
              <a:gd name="connsiteX3251" fmla="*/ 1698257 w 7802028"/>
              <a:gd name="connsiteY3251" fmla="*/ 140233 h 4651144"/>
              <a:gd name="connsiteX3252" fmla="*/ 1676751 w 7802028"/>
              <a:gd name="connsiteY3252" fmla="*/ 155874 h 4651144"/>
              <a:gd name="connsiteX3253" fmla="*/ 1690437 w 7802028"/>
              <a:gd name="connsiteY3253" fmla="*/ 163161 h 4651144"/>
              <a:gd name="connsiteX3254" fmla="*/ 1721185 w 7802028"/>
              <a:gd name="connsiteY3254" fmla="*/ 146631 h 4651144"/>
              <a:gd name="connsiteX3255" fmla="*/ 1736470 w 7802028"/>
              <a:gd name="connsiteY3255" fmla="*/ 148586 h 4651144"/>
              <a:gd name="connsiteX3256" fmla="*/ 1689015 w 7802028"/>
              <a:gd name="connsiteY3256" fmla="*/ 177024 h 4651144"/>
              <a:gd name="connsiteX3257" fmla="*/ 1725095 w 7802028"/>
              <a:gd name="connsiteY3257" fmla="*/ 177024 h 4651144"/>
              <a:gd name="connsiteX3258" fmla="*/ 1704300 w 7802028"/>
              <a:gd name="connsiteY3258" fmla="*/ 187155 h 4651144"/>
              <a:gd name="connsiteX3259" fmla="*/ 1746601 w 7802028"/>
              <a:gd name="connsiteY3259" fmla="*/ 206350 h 4651144"/>
              <a:gd name="connsiteX3260" fmla="*/ 1763486 w 7802028"/>
              <a:gd name="connsiteY3260" fmla="*/ 197108 h 4651144"/>
              <a:gd name="connsiteX3261" fmla="*/ 1773439 w 7802028"/>
              <a:gd name="connsiteY3261" fmla="*/ 197108 h 4651144"/>
              <a:gd name="connsiteX3262" fmla="*/ 1804187 w 7802028"/>
              <a:gd name="connsiteY3262" fmla="*/ 215415 h 4651144"/>
              <a:gd name="connsiteX3263" fmla="*/ 1819472 w 7802028"/>
              <a:gd name="connsiteY3263" fmla="*/ 206172 h 4651144"/>
              <a:gd name="connsiteX3264" fmla="*/ 1846310 w 7802028"/>
              <a:gd name="connsiteY3264" fmla="*/ 213637 h 4651144"/>
              <a:gd name="connsiteX3265" fmla="*/ 1903896 w 7802028"/>
              <a:gd name="connsiteY3265" fmla="*/ 192487 h 4651144"/>
              <a:gd name="connsiteX3266" fmla="*/ 1915449 w 7802028"/>
              <a:gd name="connsiteY3266" fmla="*/ 192487 h 4651144"/>
              <a:gd name="connsiteX3267" fmla="*/ 1878658 w 7802028"/>
              <a:gd name="connsiteY3267" fmla="*/ 218081 h 4651144"/>
              <a:gd name="connsiteX3268" fmla="*/ 1840267 w 7802028"/>
              <a:gd name="connsiteY3268" fmla="*/ 218081 h 4651144"/>
              <a:gd name="connsiteX3269" fmla="*/ 1834935 w 7802028"/>
              <a:gd name="connsiteY3269" fmla="*/ 227323 h 4651144"/>
              <a:gd name="connsiteX3270" fmla="*/ 1863373 w 7802028"/>
              <a:gd name="connsiteY3270" fmla="*/ 255761 h 4651144"/>
              <a:gd name="connsiteX3271" fmla="*/ 1815917 w 7802028"/>
              <a:gd name="connsiteY3271" fmla="*/ 224479 h 4651144"/>
              <a:gd name="connsiteX3272" fmla="*/ 1775216 w 7802028"/>
              <a:gd name="connsiteY3272" fmla="*/ 222702 h 4651144"/>
              <a:gd name="connsiteX3273" fmla="*/ 1763664 w 7802028"/>
              <a:gd name="connsiteY3273" fmla="*/ 222702 h 4651144"/>
              <a:gd name="connsiteX3274" fmla="*/ 1775216 w 7802028"/>
              <a:gd name="connsiteY3274" fmla="*/ 233721 h 4651144"/>
              <a:gd name="connsiteX3275" fmla="*/ 1756021 w 7802028"/>
              <a:gd name="connsiteY3275" fmla="*/ 241009 h 4651144"/>
              <a:gd name="connsiteX3276" fmla="*/ 1808097 w 7802028"/>
              <a:gd name="connsiteY3276" fmla="*/ 286864 h 4651144"/>
              <a:gd name="connsiteX3277" fmla="*/ 1765974 w 7802028"/>
              <a:gd name="connsiteY3277" fmla="*/ 311569 h 4651144"/>
              <a:gd name="connsiteX3278" fmla="*/ 1743046 w 7802028"/>
              <a:gd name="connsiteY3278" fmla="*/ 341962 h 4651144"/>
              <a:gd name="connsiteX3279" fmla="*/ 1743046 w 7802028"/>
              <a:gd name="connsiteY3279" fmla="*/ 352981 h 4651144"/>
              <a:gd name="connsiteX3280" fmla="*/ 1754599 w 7802028"/>
              <a:gd name="connsiteY3280" fmla="*/ 352981 h 4651144"/>
              <a:gd name="connsiteX3281" fmla="*/ 1762242 w 7802028"/>
              <a:gd name="connsiteY3281" fmla="*/ 346583 h 4651144"/>
              <a:gd name="connsiteX3282" fmla="*/ 1773794 w 7802028"/>
              <a:gd name="connsiteY3282" fmla="*/ 346583 h 4651144"/>
              <a:gd name="connsiteX3283" fmla="*/ 1808275 w 7802028"/>
              <a:gd name="connsiteY3283" fmla="*/ 392439 h 4651144"/>
              <a:gd name="connsiteX3284" fmla="*/ 1794412 w 7802028"/>
              <a:gd name="connsiteY3284" fmla="*/ 392439 h 4651144"/>
              <a:gd name="connsiteX3285" fmla="*/ 1746956 w 7802028"/>
              <a:gd name="connsiteY3285" fmla="*/ 366667 h 4651144"/>
              <a:gd name="connsiteX3286" fmla="*/ 1727761 w 7802028"/>
              <a:gd name="connsiteY3286" fmla="*/ 375909 h 4651144"/>
              <a:gd name="connsiteX3287" fmla="*/ 1753177 w 7802028"/>
              <a:gd name="connsiteY3287" fmla="*/ 403458 h 4651144"/>
              <a:gd name="connsiteX3288" fmla="*/ 1697191 w 7802028"/>
              <a:gd name="connsiteY3288" fmla="*/ 440249 h 4651144"/>
              <a:gd name="connsiteX3289" fmla="*/ 1704833 w 7802028"/>
              <a:gd name="connsiteY3289" fmla="*/ 447536 h 4651144"/>
              <a:gd name="connsiteX3290" fmla="*/ 1714075 w 7802028"/>
              <a:gd name="connsiteY3290" fmla="*/ 438294 h 4651144"/>
              <a:gd name="connsiteX3291" fmla="*/ 1786769 w 7802028"/>
              <a:gd name="connsiteY3291" fmla="*/ 456601 h 4651144"/>
              <a:gd name="connsiteX3292" fmla="*/ 1809697 w 7802028"/>
              <a:gd name="connsiteY3292" fmla="*/ 447536 h 4651144"/>
              <a:gd name="connsiteX3293" fmla="*/ 1867283 w 7802028"/>
              <a:gd name="connsiteY3293" fmla="*/ 447536 h 4651144"/>
              <a:gd name="connsiteX3294" fmla="*/ 1892521 w 7802028"/>
              <a:gd name="connsiteY3294" fmla="*/ 461400 h 4651144"/>
              <a:gd name="connsiteX3295" fmla="*/ 1953840 w 7802028"/>
              <a:gd name="connsiteY3295" fmla="*/ 429230 h 4651144"/>
              <a:gd name="connsiteX3296" fmla="*/ 1942287 w 7802028"/>
              <a:gd name="connsiteY3296" fmla="*/ 421943 h 4651144"/>
              <a:gd name="connsiteX3297" fmla="*/ 1923092 w 7802028"/>
              <a:gd name="connsiteY3297" fmla="*/ 421943 h 4651144"/>
              <a:gd name="connsiteX3298" fmla="*/ 1955262 w 7802028"/>
              <a:gd name="connsiteY3298" fmla="*/ 378753 h 4651144"/>
              <a:gd name="connsiteX3299" fmla="*/ 1949930 w 7802028"/>
              <a:gd name="connsiteY3299" fmla="*/ 364890 h 4651144"/>
              <a:gd name="connsiteX3300" fmla="*/ 1988320 w 7802028"/>
              <a:gd name="connsiteY3300" fmla="*/ 364890 h 4651144"/>
              <a:gd name="connsiteX3301" fmla="*/ 2022801 w 7802028"/>
              <a:gd name="connsiteY3301" fmla="*/ 322767 h 4651144"/>
              <a:gd name="connsiteX3302" fmla="*/ 2000584 w 7802028"/>
              <a:gd name="connsiteY3302" fmla="*/ 300550 h 4651144"/>
              <a:gd name="connsiteX3303" fmla="*/ 2022801 w 7802028"/>
              <a:gd name="connsiteY3303" fmla="*/ 284020 h 4651144"/>
              <a:gd name="connsiteX3304" fmla="*/ 2001295 w 7802028"/>
              <a:gd name="connsiteY3304" fmla="*/ 284020 h 4651144"/>
              <a:gd name="connsiteX3305" fmla="*/ 2049639 w 7802028"/>
              <a:gd name="connsiteY3305" fmla="*/ 263759 h 4651144"/>
              <a:gd name="connsiteX3306" fmla="*/ 2089451 w 7802028"/>
              <a:gd name="connsiteY3306" fmla="*/ 260915 h 4651144"/>
              <a:gd name="connsiteX3307" fmla="*/ 2160723 w 7802028"/>
              <a:gd name="connsiteY3307" fmla="*/ 192131 h 4651144"/>
              <a:gd name="connsiteX3308" fmla="*/ 2248880 w 7802028"/>
              <a:gd name="connsiteY3308" fmla="*/ 147164 h 4651144"/>
              <a:gd name="connsiteX3309" fmla="*/ 2191294 w 7802028"/>
              <a:gd name="connsiteY3309" fmla="*/ 144321 h 4651144"/>
              <a:gd name="connsiteX3310" fmla="*/ 2300245 w 7802028"/>
              <a:gd name="connsiteY3310" fmla="*/ 109485 h 4651144"/>
              <a:gd name="connsiteX3311" fmla="*/ 2319441 w 7802028"/>
              <a:gd name="connsiteY3311" fmla="*/ 95799 h 4651144"/>
              <a:gd name="connsiteX3312" fmla="*/ 2269675 w 7802028"/>
              <a:gd name="connsiteY3312" fmla="*/ 72694 h 4651144"/>
              <a:gd name="connsiteX3313" fmla="*/ 2256522 w 7802028"/>
              <a:gd name="connsiteY3313" fmla="*/ 57231 h 4651144"/>
              <a:gd name="connsiteX3314" fmla="*/ 2242659 w 7802028"/>
              <a:gd name="connsiteY3314" fmla="*/ 49944 h 4651144"/>
              <a:gd name="connsiteX3315" fmla="*/ 2181341 w 7802028"/>
              <a:gd name="connsiteY3315" fmla="*/ 71094 h 4651144"/>
              <a:gd name="connsiteX3316" fmla="*/ 2195204 w 7802028"/>
              <a:gd name="connsiteY3316" fmla="*/ 60963 h 4651144"/>
              <a:gd name="connsiteX3317" fmla="*/ 2095495 w 7802028"/>
              <a:gd name="connsiteY3317" fmla="*/ 45322 h 4651144"/>
              <a:gd name="connsiteX3318" fmla="*/ 2073989 w 7802028"/>
              <a:gd name="connsiteY3318" fmla="*/ 45322 h 4651144"/>
              <a:gd name="connsiteX3319" fmla="*/ 2051061 w 7802028"/>
              <a:gd name="connsiteY3319" fmla="*/ 38924 h 4651144"/>
              <a:gd name="connsiteX3320" fmla="*/ 2026533 w 7802028"/>
              <a:gd name="connsiteY3320" fmla="*/ 54565 h 4651144"/>
              <a:gd name="connsiteX3321" fmla="*/ 1997385 w 7802028"/>
              <a:gd name="connsiteY3321" fmla="*/ 43545 h 4651144"/>
              <a:gd name="connsiteX3322" fmla="*/ 1988143 w 7802028"/>
              <a:gd name="connsiteY3322" fmla="*/ 49944 h 4651144"/>
              <a:gd name="connsiteX3323" fmla="*/ 1899986 w 7802028"/>
              <a:gd name="connsiteY3323" fmla="*/ 49944 h 4651144"/>
              <a:gd name="connsiteX3324" fmla="*/ 1882390 w 7802028"/>
              <a:gd name="connsiteY3324" fmla="*/ 61852 h 4651144"/>
              <a:gd name="connsiteX3325" fmla="*/ 1867105 w 7802028"/>
              <a:gd name="connsiteY3325" fmla="*/ 63629 h 4651144"/>
              <a:gd name="connsiteX3326" fmla="*/ 1828714 w 7802028"/>
              <a:gd name="connsiteY3326" fmla="*/ 105041 h 4651144"/>
              <a:gd name="connsiteX3327" fmla="*/ 1777349 w 7802028"/>
              <a:gd name="connsiteY3327" fmla="*/ 84957 h 4651144"/>
              <a:gd name="connsiteX3328" fmla="*/ 1746779 w 7802028"/>
              <a:gd name="connsiteY3328" fmla="*/ 105041 h 4651144"/>
              <a:gd name="connsiteX3329" fmla="*/ 1740558 w 7802028"/>
              <a:gd name="connsiteY3329" fmla="*/ 112506 h 4651144"/>
              <a:gd name="connsiteX3330" fmla="*/ 1723673 w 7802028"/>
              <a:gd name="connsiteY3330" fmla="*/ 112506 h 4651144"/>
              <a:gd name="connsiteX3331" fmla="*/ 1646892 w 7802028"/>
              <a:gd name="connsiteY3331" fmla="*/ 146454 h 4651144"/>
              <a:gd name="connsiteX3332" fmla="*/ 1663776 w 7802028"/>
              <a:gd name="connsiteY3332" fmla="*/ 146454 h 4651144"/>
              <a:gd name="connsiteX3333" fmla="*/ 1675329 w 7802028"/>
              <a:gd name="connsiteY3333" fmla="*/ 140233 h 4651144"/>
              <a:gd name="connsiteX3334" fmla="*/ 3172924 w 7802028"/>
              <a:gd name="connsiteY3334" fmla="*/ 763194 h 4651144"/>
              <a:gd name="connsiteX3335" fmla="*/ 3088500 w 7802028"/>
              <a:gd name="connsiteY3335" fmla="*/ 732979 h 4651144"/>
              <a:gd name="connsiteX3336" fmla="*/ 3105384 w 7802028"/>
              <a:gd name="connsiteY3336" fmla="*/ 721070 h 4651144"/>
              <a:gd name="connsiteX3337" fmla="*/ 3097742 w 7802028"/>
              <a:gd name="connsiteY3337" fmla="*/ 698143 h 4651144"/>
              <a:gd name="connsiteX3338" fmla="*/ 3109294 w 7802028"/>
              <a:gd name="connsiteY3338" fmla="*/ 698143 h 4651144"/>
              <a:gd name="connsiteX3339" fmla="*/ 3169191 w 7802028"/>
              <a:gd name="connsiteY3339" fmla="*/ 743998 h 4651144"/>
              <a:gd name="connsiteX3340" fmla="*/ 3189986 w 7802028"/>
              <a:gd name="connsiteY3340" fmla="*/ 732979 h 4651144"/>
              <a:gd name="connsiteX3341" fmla="*/ 3113205 w 7802028"/>
              <a:gd name="connsiteY3341" fmla="*/ 632025 h 4651144"/>
              <a:gd name="connsiteX3342" fmla="*/ 3113205 w 7802028"/>
              <a:gd name="connsiteY3342" fmla="*/ 618162 h 4651144"/>
              <a:gd name="connsiteX3343" fmla="*/ 3123158 w 7802028"/>
              <a:gd name="connsiteY3343" fmla="*/ 618162 h 4651144"/>
              <a:gd name="connsiteX3344" fmla="*/ 3165459 w 7802028"/>
              <a:gd name="connsiteY3344" fmla="*/ 659574 h 4651144"/>
              <a:gd name="connsiteX3345" fmla="*/ 3176834 w 7802028"/>
              <a:gd name="connsiteY3345" fmla="*/ 633803 h 4651144"/>
              <a:gd name="connsiteX3346" fmla="*/ 3134710 w 7802028"/>
              <a:gd name="connsiteY3346" fmla="*/ 592390 h 4651144"/>
              <a:gd name="connsiteX3347" fmla="*/ 3146263 w 7802028"/>
              <a:gd name="connsiteY3347" fmla="*/ 592390 h 4651144"/>
              <a:gd name="connsiteX3348" fmla="*/ 3169191 w 7802028"/>
              <a:gd name="connsiteY3348" fmla="*/ 613541 h 4651144"/>
              <a:gd name="connsiteX3349" fmla="*/ 3211314 w 7802028"/>
              <a:gd name="connsiteY3349" fmla="*/ 578527 h 4651144"/>
              <a:gd name="connsiteX3350" fmla="*/ 3203672 w 7802028"/>
              <a:gd name="connsiteY3350" fmla="*/ 564664 h 4651144"/>
              <a:gd name="connsiteX3351" fmla="*/ 3238152 w 7802028"/>
              <a:gd name="connsiteY3351" fmla="*/ 539959 h 4651144"/>
              <a:gd name="connsiteX3352" fmla="*/ 3207582 w 7802028"/>
              <a:gd name="connsiteY3352" fmla="*/ 521652 h 4651144"/>
              <a:gd name="connsiteX3353" fmla="*/ 3232109 w 7802028"/>
              <a:gd name="connsiteY3353" fmla="*/ 509566 h 4651144"/>
              <a:gd name="connsiteX3354" fmla="*/ 3232109 w 7802028"/>
              <a:gd name="connsiteY3354" fmla="*/ 489482 h 4651144"/>
              <a:gd name="connsiteX3355" fmla="*/ 3220556 w 7802028"/>
              <a:gd name="connsiteY3355" fmla="*/ 450025 h 4651144"/>
              <a:gd name="connsiteX3356" fmla="*/ 3196029 w 7802028"/>
              <a:gd name="connsiteY3356" fmla="*/ 434384 h 4651144"/>
              <a:gd name="connsiteX3357" fmla="*/ 3211314 w 7802028"/>
              <a:gd name="connsiteY3357" fmla="*/ 420521 h 4651144"/>
              <a:gd name="connsiteX3358" fmla="*/ 3264990 w 7802028"/>
              <a:gd name="connsiteY3358" fmla="*/ 406835 h 4651144"/>
              <a:gd name="connsiteX3359" fmla="*/ 3231931 w 7802028"/>
              <a:gd name="connsiteY3359" fmla="*/ 374665 h 4651144"/>
              <a:gd name="connsiteX3360" fmla="*/ 3245617 w 7802028"/>
              <a:gd name="connsiteY3360" fmla="*/ 368978 h 4651144"/>
              <a:gd name="connsiteX3361" fmla="*/ 3214869 w 7802028"/>
              <a:gd name="connsiteY3361" fmla="*/ 351560 h 4651144"/>
              <a:gd name="connsiteX3362" fmla="*/ 3191941 w 7802028"/>
              <a:gd name="connsiteY3362" fmla="*/ 351560 h 4651144"/>
              <a:gd name="connsiteX3363" fmla="*/ 3204916 w 7802028"/>
              <a:gd name="connsiteY3363" fmla="*/ 312102 h 4651144"/>
              <a:gd name="connsiteX3364" fmla="*/ 3235486 w 7802028"/>
              <a:gd name="connsiteY3364" fmla="*/ 273534 h 4651144"/>
              <a:gd name="connsiteX3365" fmla="*/ 3235486 w 7802028"/>
              <a:gd name="connsiteY3365" fmla="*/ 259848 h 4651144"/>
              <a:gd name="connsiteX3366" fmla="*/ 3269967 w 7802028"/>
              <a:gd name="connsiteY3366" fmla="*/ 236743 h 4651144"/>
              <a:gd name="connsiteX3367" fmla="*/ 3269967 w 7802028"/>
              <a:gd name="connsiteY3367" fmla="*/ 224835 h 4651144"/>
              <a:gd name="connsiteX3368" fmla="*/ 3304447 w 7802028"/>
              <a:gd name="connsiteY3368" fmla="*/ 195508 h 4651144"/>
              <a:gd name="connsiteX3369" fmla="*/ 3288451 w 7802028"/>
              <a:gd name="connsiteY3369" fmla="*/ 195508 h 4651144"/>
              <a:gd name="connsiteX3370" fmla="*/ 3364344 w 7802028"/>
              <a:gd name="connsiteY3370" fmla="*/ 158717 h 4651144"/>
              <a:gd name="connsiteX3371" fmla="*/ 3383539 w 7802028"/>
              <a:gd name="connsiteY3371" fmla="*/ 137567 h 4651144"/>
              <a:gd name="connsiteX3372" fmla="*/ 3337506 w 7802028"/>
              <a:gd name="connsiteY3372" fmla="*/ 105397 h 4651144"/>
              <a:gd name="connsiteX3373" fmla="*/ 3322221 w 7802028"/>
              <a:gd name="connsiteY3373" fmla="*/ 117305 h 4651144"/>
              <a:gd name="connsiteX3374" fmla="*/ 3285430 w 7802028"/>
              <a:gd name="connsiteY3374" fmla="*/ 117305 h 4651144"/>
              <a:gd name="connsiteX3375" fmla="*/ 3256992 w 7802028"/>
              <a:gd name="connsiteY3375" fmla="*/ 135789 h 4651144"/>
              <a:gd name="connsiteX3376" fmla="*/ 3239396 w 7802028"/>
              <a:gd name="connsiteY3376" fmla="*/ 133123 h 4651144"/>
              <a:gd name="connsiteX3377" fmla="*/ 3188031 w 7802028"/>
              <a:gd name="connsiteY3377" fmla="*/ 133123 h 4651144"/>
              <a:gd name="connsiteX3378" fmla="*/ 3117115 w 7802028"/>
              <a:gd name="connsiteY3378" fmla="*/ 211149 h 4651144"/>
              <a:gd name="connsiteX3379" fmla="*/ 3168835 w 7802028"/>
              <a:gd name="connsiteY3379" fmla="*/ 131346 h 4651144"/>
              <a:gd name="connsiteX3380" fmla="*/ 3149640 w 7802028"/>
              <a:gd name="connsiteY3380" fmla="*/ 103797 h 4651144"/>
              <a:gd name="connsiteX3381" fmla="*/ 3059529 w 7802028"/>
              <a:gd name="connsiteY3381" fmla="*/ 156229 h 4651144"/>
              <a:gd name="connsiteX3382" fmla="*/ 3088322 w 7802028"/>
              <a:gd name="connsiteY3382" fmla="*/ 110196 h 4651144"/>
              <a:gd name="connsiteX3383" fmla="*/ 2932981 w 7802028"/>
              <a:gd name="connsiteY3383" fmla="*/ 110196 h 4651144"/>
              <a:gd name="connsiteX3384" fmla="*/ 3101296 w 7802028"/>
              <a:gd name="connsiteY3384" fmla="*/ 99176 h 4651144"/>
              <a:gd name="connsiteX3385" fmla="*/ 3178078 w 7802028"/>
              <a:gd name="connsiteY3385" fmla="*/ 62385 h 4651144"/>
              <a:gd name="connsiteX3386" fmla="*/ 3111250 w 7802028"/>
              <a:gd name="connsiteY3386" fmla="*/ 53320 h 4651144"/>
              <a:gd name="connsiteX3387" fmla="*/ 2996255 w 7802028"/>
              <a:gd name="connsiteY3387" fmla="*/ 0 h 4651144"/>
              <a:gd name="connsiteX3388" fmla="*/ 2884993 w 7802028"/>
              <a:gd name="connsiteY3388" fmla="*/ 0 h 4651144"/>
              <a:gd name="connsiteX3389" fmla="*/ 2779241 w 7802028"/>
              <a:gd name="connsiteY3389" fmla="*/ 25772 h 4651144"/>
              <a:gd name="connsiteX3390" fmla="*/ 2748493 w 7802028"/>
              <a:gd name="connsiteY3390" fmla="*/ 25772 h 4651144"/>
              <a:gd name="connsiteX3391" fmla="*/ 2748493 w 7802028"/>
              <a:gd name="connsiteY3391" fmla="*/ 36791 h 4651144"/>
              <a:gd name="connsiteX3392" fmla="*/ 2733207 w 7802028"/>
              <a:gd name="connsiteY3392" fmla="*/ 36791 h 4651144"/>
              <a:gd name="connsiteX3393" fmla="*/ 2685752 w 7802028"/>
              <a:gd name="connsiteY3393" fmla="*/ 30393 h 4651144"/>
              <a:gd name="connsiteX3394" fmla="*/ 2620523 w 7802028"/>
              <a:gd name="connsiteY3394" fmla="*/ 48699 h 4651144"/>
              <a:gd name="connsiteX3395" fmla="*/ 2635809 w 7802028"/>
              <a:gd name="connsiteY3395" fmla="*/ 62563 h 4651144"/>
              <a:gd name="connsiteX3396" fmla="*/ 2605061 w 7802028"/>
              <a:gd name="connsiteY3396" fmla="*/ 73582 h 4651144"/>
              <a:gd name="connsiteX3397" fmla="*/ 2648783 w 7802028"/>
              <a:gd name="connsiteY3397" fmla="*/ 110373 h 4651144"/>
              <a:gd name="connsiteX3398" fmla="*/ 2614303 w 7802028"/>
              <a:gd name="connsiteY3398" fmla="*/ 110373 h 4651144"/>
              <a:gd name="connsiteX3399" fmla="*/ 2545342 w 7802028"/>
              <a:gd name="connsiteY3399" fmla="*/ 78203 h 4651144"/>
              <a:gd name="connsiteX3400" fmla="*/ 2526146 w 7802028"/>
              <a:gd name="connsiteY3400" fmla="*/ 90112 h 4651144"/>
              <a:gd name="connsiteX3401" fmla="*/ 2532367 w 7802028"/>
              <a:gd name="connsiteY3401" fmla="*/ 110373 h 4651144"/>
              <a:gd name="connsiteX3402" fmla="*/ 2520814 w 7802028"/>
              <a:gd name="connsiteY3402" fmla="*/ 110373 h 4651144"/>
              <a:gd name="connsiteX3403" fmla="*/ 2484023 w 7802028"/>
              <a:gd name="connsiteY3403" fmla="*/ 87446 h 4651144"/>
              <a:gd name="connsiteX3404" fmla="*/ 2476380 w 7802028"/>
              <a:gd name="connsiteY3404" fmla="*/ 96688 h 4651144"/>
              <a:gd name="connsiteX3405" fmla="*/ 2480291 w 7802028"/>
              <a:gd name="connsiteY3405" fmla="*/ 115172 h 4651144"/>
              <a:gd name="connsiteX3406" fmla="*/ 2448121 w 7802028"/>
              <a:gd name="connsiteY3406" fmla="*/ 87623 h 4651144"/>
              <a:gd name="connsiteX3407" fmla="*/ 2390712 w 7802028"/>
              <a:gd name="connsiteY3407" fmla="*/ 108774 h 4651144"/>
              <a:gd name="connsiteX3408" fmla="*/ 2319441 w 7802028"/>
              <a:gd name="connsiteY3408" fmla="*/ 122459 h 4651144"/>
              <a:gd name="connsiteX3409" fmla="*/ 2288692 w 7802028"/>
              <a:gd name="connsiteY3409" fmla="*/ 168493 h 4651144"/>
              <a:gd name="connsiteX3410" fmla="*/ 2268786 w 7802028"/>
              <a:gd name="connsiteY3410" fmla="*/ 161028 h 4651144"/>
              <a:gd name="connsiteX3411" fmla="*/ 2192893 w 7802028"/>
              <a:gd name="connsiteY3411" fmla="*/ 211505 h 4651144"/>
              <a:gd name="connsiteX3412" fmla="*/ 2177608 w 7802028"/>
              <a:gd name="connsiteY3412" fmla="*/ 225368 h 4651144"/>
              <a:gd name="connsiteX3413" fmla="*/ 2235194 w 7802028"/>
              <a:gd name="connsiteY3413" fmla="*/ 243852 h 4651144"/>
              <a:gd name="connsiteX3414" fmla="*/ 2214577 w 7802028"/>
              <a:gd name="connsiteY3414" fmla="*/ 292552 h 4651144"/>
              <a:gd name="connsiteX3415" fmla="*/ 2149348 w 7802028"/>
              <a:gd name="connsiteY3415" fmla="*/ 298950 h 4651144"/>
              <a:gd name="connsiteX3416" fmla="*/ 2112557 w 7802028"/>
              <a:gd name="connsiteY3416" fmla="*/ 320101 h 4651144"/>
              <a:gd name="connsiteX3417" fmla="*/ 2068834 w 7802028"/>
              <a:gd name="connsiteY3417" fmla="*/ 344983 h 4651144"/>
              <a:gd name="connsiteX3418" fmla="*/ 2145438 w 7802028"/>
              <a:gd name="connsiteY3418" fmla="*/ 384441 h 4651144"/>
              <a:gd name="connsiteX3419" fmla="*/ 2172276 w 7802028"/>
              <a:gd name="connsiteY3419" fmla="*/ 384441 h 4651144"/>
              <a:gd name="connsiteX3420" fmla="*/ 2180096 w 7802028"/>
              <a:gd name="connsiteY3420" fmla="*/ 375376 h 4651144"/>
              <a:gd name="connsiteX3421" fmla="*/ 2210667 w 7802028"/>
              <a:gd name="connsiteY3421" fmla="*/ 375376 h 4651144"/>
              <a:gd name="connsiteX3422" fmla="*/ 2200714 w 7802028"/>
              <a:gd name="connsiteY3422" fmla="*/ 395638 h 4651144"/>
              <a:gd name="connsiteX3423" fmla="*/ 2156991 w 7802028"/>
              <a:gd name="connsiteY3423" fmla="*/ 395638 h 4651144"/>
              <a:gd name="connsiteX3424" fmla="*/ 2143305 w 7802028"/>
              <a:gd name="connsiteY3424" fmla="*/ 402925 h 4651144"/>
              <a:gd name="connsiteX3425" fmla="*/ 2124110 w 7802028"/>
              <a:gd name="connsiteY3425" fmla="*/ 402925 h 4651144"/>
              <a:gd name="connsiteX3426" fmla="*/ 2101004 w 7802028"/>
              <a:gd name="connsiteY3426" fmla="*/ 421232 h 4651144"/>
              <a:gd name="connsiteX3427" fmla="*/ 2127842 w 7802028"/>
              <a:gd name="connsiteY3427" fmla="*/ 421232 h 4651144"/>
              <a:gd name="connsiteX3428" fmla="*/ 2158590 w 7802028"/>
              <a:gd name="connsiteY3428" fmla="*/ 436872 h 4651144"/>
              <a:gd name="connsiteX3429" fmla="*/ 2143305 w 7802028"/>
              <a:gd name="connsiteY3429" fmla="*/ 451624 h 4651144"/>
              <a:gd name="connsiteX3430" fmla="*/ 2193071 w 7802028"/>
              <a:gd name="connsiteY3430" fmla="*/ 473663 h 4651144"/>
              <a:gd name="connsiteX3431" fmla="*/ 2203024 w 7802028"/>
              <a:gd name="connsiteY3431" fmla="*/ 470997 h 4651144"/>
              <a:gd name="connsiteX3432" fmla="*/ 2195382 w 7802028"/>
              <a:gd name="connsiteY3432" fmla="*/ 463533 h 4651144"/>
              <a:gd name="connsiteX3433" fmla="*/ 2210667 w 7802028"/>
              <a:gd name="connsiteY3433" fmla="*/ 459978 h 4651144"/>
              <a:gd name="connsiteX3434" fmla="*/ 2233595 w 7802028"/>
              <a:gd name="connsiteY3434" fmla="*/ 467265 h 4651144"/>
              <a:gd name="connsiteX3435" fmla="*/ 2258122 w 7802028"/>
              <a:gd name="connsiteY3435" fmla="*/ 455179 h 4651144"/>
              <a:gd name="connsiteX3436" fmla="*/ 2281050 w 7802028"/>
              <a:gd name="connsiteY3436" fmla="*/ 455179 h 4651144"/>
              <a:gd name="connsiteX3437" fmla="*/ 2442078 w 7802028"/>
              <a:gd name="connsiteY3437" fmla="*/ 614252 h 4651144"/>
              <a:gd name="connsiteX3438" fmla="*/ 2442078 w 7802028"/>
              <a:gd name="connsiteY3438" fmla="*/ 627937 h 4651144"/>
              <a:gd name="connsiteX3439" fmla="*/ 2461273 w 7802028"/>
              <a:gd name="connsiteY3439" fmla="*/ 643578 h 4651144"/>
              <a:gd name="connsiteX3440" fmla="*/ 2444388 w 7802028"/>
              <a:gd name="connsiteY3440" fmla="*/ 683035 h 4651144"/>
              <a:gd name="connsiteX3441" fmla="*/ 2465005 w 7802028"/>
              <a:gd name="connsiteY3441" fmla="*/ 698676 h 4651144"/>
              <a:gd name="connsiteX3442" fmla="*/ 2484201 w 7802028"/>
              <a:gd name="connsiteY3442" fmla="*/ 683035 h 4651144"/>
              <a:gd name="connsiteX3443" fmla="*/ 2540187 w 7802028"/>
              <a:gd name="connsiteY3443" fmla="*/ 735289 h 4651144"/>
              <a:gd name="connsiteX3444" fmla="*/ 2532545 w 7802028"/>
              <a:gd name="connsiteY3444" fmla="*/ 749153 h 4651144"/>
              <a:gd name="connsiteX3445" fmla="*/ 2486511 w 7802028"/>
              <a:gd name="connsiteY3445" fmla="*/ 735289 h 4651144"/>
              <a:gd name="connsiteX3446" fmla="*/ 2472648 w 7802028"/>
              <a:gd name="connsiteY3446" fmla="*/ 735289 h 4651144"/>
              <a:gd name="connsiteX3447" fmla="*/ 2555472 w 7802028"/>
              <a:gd name="connsiteY3447" fmla="*/ 774746 h 4651144"/>
              <a:gd name="connsiteX3448" fmla="*/ 2532545 w 7802028"/>
              <a:gd name="connsiteY3448" fmla="*/ 837309 h 4651144"/>
              <a:gd name="connsiteX3449" fmla="*/ 2511039 w 7802028"/>
              <a:gd name="connsiteY3449" fmla="*/ 839086 h 4651144"/>
              <a:gd name="connsiteX3450" fmla="*/ 2511039 w 7802028"/>
              <a:gd name="connsiteY3450" fmla="*/ 841042 h 4651144"/>
              <a:gd name="connsiteX3451" fmla="*/ 2480291 w 7802028"/>
              <a:gd name="connsiteY3451" fmla="*/ 891518 h 4651144"/>
              <a:gd name="connsiteX3452" fmla="*/ 2480291 w 7802028"/>
              <a:gd name="connsiteY3452" fmla="*/ 912846 h 4651144"/>
              <a:gd name="connsiteX3453" fmla="*/ 2495576 w 7802028"/>
              <a:gd name="connsiteY3453" fmla="*/ 912846 h 4651144"/>
              <a:gd name="connsiteX3454" fmla="*/ 2487933 w 7802028"/>
              <a:gd name="connsiteY3454" fmla="*/ 935774 h 4651144"/>
              <a:gd name="connsiteX3455" fmla="*/ 2513349 w 7802028"/>
              <a:gd name="connsiteY3455" fmla="*/ 988206 h 4651144"/>
              <a:gd name="connsiteX3456" fmla="*/ 2520992 w 7802028"/>
              <a:gd name="connsiteY3456" fmla="*/ 1018421 h 4651144"/>
              <a:gd name="connsiteX3457" fmla="*/ 2549252 w 7802028"/>
              <a:gd name="connsiteY3457" fmla="*/ 1021265 h 4651144"/>
              <a:gd name="connsiteX3458" fmla="*/ 2537699 w 7802028"/>
              <a:gd name="connsiteY3458" fmla="*/ 1038683 h 4651144"/>
              <a:gd name="connsiteX3459" fmla="*/ 2582133 w 7802028"/>
              <a:gd name="connsiteY3459" fmla="*/ 1121507 h 4651144"/>
              <a:gd name="connsiteX3460" fmla="*/ 2587465 w 7802028"/>
              <a:gd name="connsiteY3460" fmla="*/ 1139814 h 4651144"/>
              <a:gd name="connsiteX3461" fmla="*/ 2612881 w 7802028"/>
              <a:gd name="connsiteY3461" fmla="*/ 1165585 h 4651144"/>
              <a:gd name="connsiteX3462" fmla="*/ 2645051 w 7802028"/>
              <a:gd name="connsiteY3462" fmla="*/ 1153677 h 4651144"/>
              <a:gd name="connsiteX3463" fmla="*/ 2681842 w 7802028"/>
              <a:gd name="connsiteY3463" fmla="*/ 1195089 h 4651144"/>
              <a:gd name="connsiteX3464" fmla="*/ 2697127 w 7802028"/>
              <a:gd name="connsiteY3464" fmla="*/ 1188691 h 4651144"/>
              <a:gd name="connsiteX3465" fmla="*/ 2706369 w 7802028"/>
              <a:gd name="connsiteY3465" fmla="*/ 1197933 h 4651144"/>
              <a:gd name="connsiteX3466" fmla="*/ 2735518 w 7802028"/>
              <a:gd name="connsiteY3466" fmla="*/ 1139992 h 4651144"/>
              <a:gd name="connsiteX3467" fmla="*/ 2735518 w 7802028"/>
              <a:gd name="connsiteY3467" fmla="*/ 1089515 h 4651144"/>
              <a:gd name="connsiteX3468" fmla="*/ 2771420 w 7802028"/>
              <a:gd name="connsiteY3468" fmla="*/ 1041704 h 4651144"/>
              <a:gd name="connsiteX3469" fmla="*/ 2762356 w 7802028"/>
              <a:gd name="connsiteY3469" fmla="*/ 1020554 h 4651144"/>
              <a:gd name="connsiteX3470" fmla="*/ 2767688 w 7802028"/>
              <a:gd name="connsiteY3470" fmla="*/ 1009534 h 4651144"/>
              <a:gd name="connsiteX3471" fmla="*/ 2766266 w 7802028"/>
              <a:gd name="connsiteY3471" fmla="*/ 1000292 h 4651144"/>
              <a:gd name="connsiteX3472" fmla="*/ 2823674 w 7802028"/>
              <a:gd name="connsiteY3472" fmla="*/ 958880 h 4651144"/>
              <a:gd name="connsiteX3473" fmla="*/ 2839137 w 7802028"/>
              <a:gd name="connsiteY3473" fmla="*/ 935952 h 4651144"/>
              <a:gd name="connsiteX3474" fmla="*/ 2839137 w 7802028"/>
              <a:gd name="connsiteY3474" fmla="*/ 954259 h 4651144"/>
              <a:gd name="connsiteX3475" fmla="*/ 2850690 w 7802028"/>
              <a:gd name="connsiteY3475" fmla="*/ 954259 h 4651144"/>
              <a:gd name="connsiteX3476" fmla="*/ 2908098 w 7802028"/>
              <a:gd name="connsiteY3476" fmla="*/ 926710 h 4651144"/>
              <a:gd name="connsiteX3477" fmla="*/ 2934937 w 7802028"/>
              <a:gd name="connsiteY3477" fmla="*/ 880854 h 4651144"/>
              <a:gd name="connsiteX3478" fmla="*/ 2954132 w 7802028"/>
              <a:gd name="connsiteY3478" fmla="*/ 864147 h 4651144"/>
              <a:gd name="connsiteX3479" fmla="*/ 2969417 w 7802028"/>
              <a:gd name="connsiteY3479" fmla="*/ 848684 h 4651144"/>
              <a:gd name="connsiteX3480" fmla="*/ 3005497 w 7802028"/>
              <a:gd name="connsiteY3480" fmla="*/ 848684 h 4651144"/>
              <a:gd name="connsiteX3481" fmla="*/ 3084589 w 7802028"/>
              <a:gd name="connsiteY3481" fmla="*/ 825579 h 4651144"/>
              <a:gd name="connsiteX3482" fmla="*/ 3139687 w 7802028"/>
              <a:gd name="connsiteY3482" fmla="*/ 781500 h 4651144"/>
              <a:gd name="connsiteX3483" fmla="*/ 3172924 w 7802028"/>
              <a:gd name="connsiteY3483" fmla="*/ 763194 h 4651144"/>
              <a:gd name="connsiteX3484" fmla="*/ 2475136 w 7802028"/>
              <a:gd name="connsiteY3484" fmla="*/ 803539 h 4651144"/>
              <a:gd name="connsiteX3485" fmla="*/ 2492021 w 7802028"/>
              <a:gd name="connsiteY3485" fmla="*/ 803539 h 4651144"/>
              <a:gd name="connsiteX3486" fmla="*/ 2522591 w 7802028"/>
              <a:gd name="connsiteY3486" fmla="*/ 785233 h 4651144"/>
              <a:gd name="connsiteX3487" fmla="*/ 2476558 w 7802028"/>
              <a:gd name="connsiteY3487" fmla="*/ 753063 h 4651144"/>
              <a:gd name="connsiteX3488" fmla="*/ 2459673 w 7802028"/>
              <a:gd name="connsiteY3488" fmla="*/ 771369 h 4651144"/>
              <a:gd name="connsiteX3489" fmla="*/ 2475136 w 7802028"/>
              <a:gd name="connsiteY3489" fmla="*/ 803539 h 4651144"/>
              <a:gd name="connsiteX3490" fmla="*/ 2442966 w 7802028"/>
              <a:gd name="connsiteY3490" fmla="*/ 1521944 h 4651144"/>
              <a:gd name="connsiteX3491" fmla="*/ 2437634 w 7802028"/>
              <a:gd name="connsiteY3491" fmla="*/ 1512879 h 4651144"/>
              <a:gd name="connsiteX3492" fmla="*/ 2414529 w 7802028"/>
              <a:gd name="connsiteY3492" fmla="*/ 1540428 h 4651144"/>
              <a:gd name="connsiteX3493" fmla="*/ 2373117 w 7802028"/>
              <a:gd name="connsiteY3493" fmla="*/ 1615788 h 4651144"/>
              <a:gd name="connsiteX3494" fmla="*/ 2379159 w 7802028"/>
              <a:gd name="connsiteY3494" fmla="*/ 1620409 h 4651144"/>
              <a:gd name="connsiteX3495" fmla="*/ 2379159 w 7802028"/>
              <a:gd name="connsiteY3495" fmla="*/ 1625919 h 4651144"/>
              <a:gd name="connsiteX3496" fmla="*/ 2365474 w 7802028"/>
              <a:gd name="connsiteY3496" fmla="*/ 1643337 h 4651144"/>
              <a:gd name="connsiteX3497" fmla="*/ 2373117 w 7802028"/>
              <a:gd name="connsiteY3497" fmla="*/ 1652579 h 4651144"/>
              <a:gd name="connsiteX3498" fmla="*/ 2396933 w 7802028"/>
              <a:gd name="connsiteY3498" fmla="*/ 1647069 h 4651144"/>
              <a:gd name="connsiteX3499" fmla="*/ 2419861 w 7802028"/>
              <a:gd name="connsiteY3499" fmla="*/ 1653468 h 4651144"/>
              <a:gd name="connsiteX3500" fmla="*/ 2435146 w 7802028"/>
              <a:gd name="connsiteY3500" fmla="*/ 1649024 h 4651144"/>
              <a:gd name="connsiteX3501" fmla="*/ 2456652 w 7802028"/>
              <a:gd name="connsiteY3501" fmla="*/ 1652579 h 4651144"/>
              <a:gd name="connsiteX3502" fmla="*/ 2448298 w 7802028"/>
              <a:gd name="connsiteY3502" fmla="*/ 1667331 h 4651144"/>
              <a:gd name="connsiteX3503" fmla="*/ 2452919 w 7802028"/>
              <a:gd name="connsiteY3503" fmla="*/ 1667331 h 4651144"/>
              <a:gd name="connsiteX3504" fmla="*/ 2475136 w 7802028"/>
              <a:gd name="connsiteY3504" fmla="*/ 1642448 h 4651144"/>
              <a:gd name="connsiteX3505" fmla="*/ 2482779 w 7802028"/>
              <a:gd name="connsiteY3505" fmla="*/ 1667331 h 4651144"/>
              <a:gd name="connsiteX3506" fmla="*/ 2488822 w 7802028"/>
              <a:gd name="connsiteY3506" fmla="*/ 1669108 h 4651144"/>
              <a:gd name="connsiteX3507" fmla="*/ 2495754 w 7802028"/>
              <a:gd name="connsiteY3507" fmla="*/ 1680128 h 4651144"/>
              <a:gd name="connsiteX3508" fmla="*/ 2508017 w 7802028"/>
              <a:gd name="connsiteY3508" fmla="*/ 1658089 h 4651144"/>
              <a:gd name="connsiteX3509" fmla="*/ 2502685 w 7802028"/>
              <a:gd name="connsiteY3509" fmla="*/ 1638716 h 4651144"/>
              <a:gd name="connsiteX3510" fmla="*/ 2492732 w 7802028"/>
              <a:gd name="connsiteY3510" fmla="*/ 1644225 h 4651144"/>
              <a:gd name="connsiteX3511" fmla="*/ 2487400 w 7802028"/>
              <a:gd name="connsiteY3511" fmla="*/ 1629473 h 4651144"/>
              <a:gd name="connsiteX3512" fmla="*/ 2495043 w 7802028"/>
              <a:gd name="connsiteY3512" fmla="*/ 1615610 h 4651144"/>
              <a:gd name="connsiteX3513" fmla="*/ 2486511 w 7802028"/>
              <a:gd name="connsiteY3513" fmla="*/ 1618454 h 4651144"/>
              <a:gd name="connsiteX3514" fmla="*/ 2487222 w 7802028"/>
              <a:gd name="connsiteY3514" fmla="*/ 1588239 h 4651144"/>
              <a:gd name="connsiteX3515" fmla="*/ 2465005 w 7802028"/>
              <a:gd name="connsiteY3515" fmla="*/ 1588239 h 4651144"/>
              <a:gd name="connsiteX3516" fmla="*/ 2455763 w 7802028"/>
              <a:gd name="connsiteY3516" fmla="*/ 1591971 h 4651144"/>
              <a:gd name="connsiteX3517" fmla="*/ 2455763 w 7802028"/>
              <a:gd name="connsiteY3517" fmla="*/ 1587350 h 4651144"/>
              <a:gd name="connsiteX3518" fmla="*/ 2441900 w 7802028"/>
              <a:gd name="connsiteY3518" fmla="*/ 1587350 h 4651144"/>
              <a:gd name="connsiteX3519" fmla="*/ 2441900 w 7802028"/>
              <a:gd name="connsiteY3519" fmla="*/ 1578997 h 4651144"/>
              <a:gd name="connsiteX3520" fmla="*/ 2445810 w 7802028"/>
              <a:gd name="connsiteY3520" fmla="*/ 1574553 h 4651144"/>
              <a:gd name="connsiteX3521" fmla="*/ 2433546 w 7802028"/>
              <a:gd name="connsiteY3521" fmla="*/ 1569932 h 4651144"/>
              <a:gd name="connsiteX3522" fmla="*/ 2421994 w 7802028"/>
              <a:gd name="connsiteY3522" fmla="*/ 1577219 h 4651144"/>
              <a:gd name="connsiteX3523" fmla="*/ 2421994 w 7802028"/>
              <a:gd name="connsiteY3523" fmla="*/ 1569044 h 4651144"/>
              <a:gd name="connsiteX3524" fmla="*/ 2442966 w 7802028"/>
              <a:gd name="connsiteY3524" fmla="*/ 1521944 h 4651144"/>
              <a:gd name="connsiteX3525" fmla="*/ 1890033 w 7802028"/>
              <a:gd name="connsiteY3525" fmla="*/ 1476088 h 4651144"/>
              <a:gd name="connsiteX3526" fmla="*/ 1893765 w 7802028"/>
              <a:gd name="connsiteY3526" fmla="*/ 1476088 h 4651144"/>
              <a:gd name="connsiteX3527" fmla="*/ 1867638 w 7802028"/>
              <a:gd name="connsiteY3527" fmla="*/ 1460448 h 4651144"/>
              <a:gd name="connsiteX3528" fmla="*/ 1867638 w 7802028"/>
              <a:gd name="connsiteY3528" fmla="*/ 1466846 h 4651144"/>
              <a:gd name="connsiteX3529" fmla="*/ 1890033 w 7802028"/>
              <a:gd name="connsiteY3529" fmla="*/ 1476088 h 4651144"/>
              <a:gd name="connsiteX3530" fmla="*/ 894007 w 7802028"/>
              <a:gd name="connsiteY3530" fmla="*/ 1593749 h 4651144"/>
              <a:gd name="connsiteX3531" fmla="*/ 950704 w 7802028"/>
              <a:gd name="connsiteY3531" fmla="*/ 1627696 h 4651144"/>
              <a:gd name="connsiteX3532" fmla="*/ 957636 w 7802028"/>
              <a:gd name="connsiteY3532" fmla="*/ 1627696 h 4651144"/>
              <a:gd name="connsiteX3533" fmla="*/ 957636 w 7802028"/>
              <a:gd name="connsiteY3533" fmla="*/ 1619343 h 4651144"/>
              <a:gd name="connsiteX3534" fmla="*/ 886364 w 7802028"/>
              <a:gd name="connsiteY3534" fmla="*/ 1560512 h 4651144"/>
              <a:gd name="connsiteX3535" fmla="*/ 865569 w 7802028"/>
              <a:gd name="connsiteY3535" fmla="*/ 1547715 h 4651144"/>
              <a:gd name="connsiteX3536" fmla="*/ 854905 w 7802028"/>
              <a:gd name="connsiteY3536" fmla="*/ 1552337 h 4651144"/>
              <a:gd name="connsiteX3537" fmla="*/ 857926 w 7802028"/>
              <a:gd name="connsiteY3537" fmla="*/ 1552337 h 4651144"/>
              <a:gd name="connsiteX3538" fmla="*/ 869479 w 7802028"/>
              <a:gd name="connsiteY3538" fmla="*/ 1556069 h 4651144"/>
              <a:gd name="connsiteX3539" fmla="*/ 861837 w 7802028"/>
              <a:gd name="connsiteY3539" fmla="*/ 1564245 h 4651144"/>
              <a:gd name="connsiteX3540" fmla="*/ 901649 w 7802028"/>
              <a:gd name="connsiteY3540" fmla="*/ 1584507 h 4651144"/>
              <a:gd name="connsiteX3541" fmla="*/ 894007 w 7802028"/>
              <a:gd name="connsiteY3541" fmla="*/ 1593749 h 4651144"/>
              <a:gd name="connsiteX3542" fmla="*/ 779012 w 7802028"/>
              <a:gd name="connsiteY3542" fmla="*/ 1468801 h 4651144"/>
              <a:gd name="connsiteX3543" fmla="*/ 775102 w 7802028"/>
              <a:gd name="connsiteY3543" fmla="*/ 1457782 h 4651144"/>
              <a:gd name="connsiteX3544" fmla="*/ 775102 w 7802028"/>
              <a:gd name="connsiteY3544" fmla="*/ 1437520 h 4651144"/>
              <a:gd name="connsiteX3545" fmla="*/ 765149 w 7802028"/>
              <a:gd name="connsiteY3545" fmla="*/ 1449428 h 4651144"/>
              <a:gd name="connsiteX3546" fmla="*/ 769770 w 7802028"/>
              <a:gd name="connsiteY3546" fmla="*/ 1438408 h 4651144"/>
              <a:gd name="connsiteX3547" fmla="*/ 752174 w 7802028"/>
              <a:gd name="connsiteY3547" fmla="*/ 1432010 h 4651144"/>
              <a:gd name="connsiteX3548" fmla="*/ 752174 w 7802028"/>
              <a:gd name="connsiteY3548" fmla="*/ 1439475 h 4651144"/>
              <a:gd name="connsiteX3549" fmla="*/ 761416 w 7802028"/>
              <a:gd name="connsiteY3549" fmla="*/ 1456004 h 4651144"/>
              <a:gd name="connsiteX3550" fmla="*/ 773858 w 7802028"/>
              <a:gd name="connsiteY3550" fmla="*/ 1467912 h 4651144"/>
              <a:gd name="connsiteX3551" fmla="*/ 770836 w 7802028"/>
              <a:gd name="connsiteY3551" fmla="*/ 1478043 h 4651144"/>
              <a:gd name="connsiteX3552" fmla="*/ 781500 w 7802028"/>
              <a:gd name="connsiteY3552" fmla="*/ 1495461 h 4651144"/>
              <a:gd name="connsiteX3553" fmla="*/ 775280 w 7802028"/>
              <a:gd name="connsiteY3553" fmla="*/ 1478043 h 4651144"/>
              <a:gd name="connsiteX3554" fmla="*/ 779012 w 7802028"/>
              <a:gd name="connsiteY3554" fmla="*/ 1468801 h 4651144"/>
              <a:gd name="connsiteX3555" fmla="*/ 283665 w 7802028"/>
              <a:gd name="connsiteY3555" fmla="*/ 1307062 h 4651144"/>
              <a:gd name="connsiteX3556" fmla="*/ 283665 w 7802028"/>
              <a:gd name="connsiteY3556" fmla="*/ 1318082 h 4651144"/>
              <a:gd name="connsiteX3557" fmla="*/ 299839 w 7802028"/>
              <a:gd name="connsiteY3557" fmla="*/ 1330168 h 4651144"/>
              <a:gd name="connsiteX3558" fmla="*/ 329698 w 7802028"/>
              <a:gd name="connsiteY3558" fmla="*/ 1304396 h 4651144"/>
              <a:gd name="connsiteX3559" fmla="*/ 329698 w 7802028"/>
              <a:gd name="connsiteY3559" fmla="*/ 1293377 h 4651144"/>
              <a:gd name="connsiteX3560" fmla="*/ 320456 w 7802028"/>
              <a:gd name="connsiteY3560" fmla="*/ 1293377 h 4651144"/>
              <a:gd name="connsiteX3561" fmla="*/ 283665 w 7802028"/>
              <a:gd name="connsiteY3561" fmla="*/ 1307062 h 4651144"/>
              <a:gd name="connsiteX3562" fmla="*/ 2307888 w 7802028"/>
              <a:gd name="connsiteY3562" fmla="*/ 1596415 h 4651144"/>
              <a:gd name="connsiteX3563" fmla="*/ 2253501 w 7802028"/>
              <a:gd name="connsiteY3563" fmla="*/ 1574553 h 4651144"/>
              <a:gd name="connsiteX3564" fmla="*/ 2297224 w 7802028"/>
              <a:gd name="connsiteY3564" fmla="*/ 1602102 h 4651144"/>
              <a:gd name="connsiteX3565" fmla="*/ 2307888 w 7802028"/>
              <a:gd name="connsiteY3565" fmla="*/ 1596415 h 4651144"/>
              <a:gd name="connsiteX3566" fmla="*/ 2260433 w 7802028"/>
              <a:gd name="connsiteY3566" fmla="*/ 1673730 h 4651144"/>
              <a:gd name="connsiteX3567" fmla="*/ 2257411 w 7802028"/>
              <a:gd name="connsiteY3567" fmla="*/ 1680128 h 4651144"/>
              <a:gd name="connsiteX3568" fmla="*/ 2291181 w 7802028"/>
              <a:gd name="connsiteY3568" fmla="*/ 1704122 h 4651144"/>
              <a:gd name="connsiteX3569" fmla="*/ 2300423 w 7802028"/>
              <a:gd name="connsiteY3569" fmla="*/ 1693991 h 4651144"/>
              <a:gd name="connsiteX3570" fmla="*/ 2300423 w 7802028"/>
              <a:gd name="connsiteY3570" fmla="*/ 1688481 h 4651144"/>
              <a:gd name="connsiteX3571" fmla="*/ 2277495 w 7802028"/>
              <a:gd name="connsiteY3571" fmla="*/ 1688481 h 4651144"/>
              <a:gd name="connsiteX3572" fmla="*/ 2260433 w 7802028"/>
              <a:gd name="connsiteY3572" fmla="*/ 1673730 h 4651144"/>
              <a:gd name="connsiteX3573" fmla="*/ 2348589 w 7802028"/>
              <a:gd name="connsiteY3573" fmla="*/ 1703944 h 4651144"/>
              <a:gd name="connsiteX3574" fmla="*/ 2348589 w 7802028"/>
              <a:gd name="connsiteY3574" fmla="*/ 1697546 h 4651144"/>
              <a:gd name="connsiteX3575" fmla="*/ 2342546 w 7802028"/>
              <a:gd name="connsiteY3575" fmla="*/ 1683683 h 4651144"/>
              <a:gd name="connsiteX3576" fmla="*/ 2337214 w 7802028"/>
              <a:gd name="connsiteY3576" fmla="*/ 1674440 h 4651144"/>
              <a:gd name="connsiteX3577" fmla="*/ 2319618 w 7802028"/>
              <a:gd name="connsiteY3577" fmla="*/ 1705722 h 4651144"/>
              <a:gd name="connsiteX3578" fmla="*/ 2331882 w 7802028"/>
              <a:gd name="connsiteY3578" fmla="*/ 1715675 h 4651144"/>
              <a:gd name="connsiteX3579" fmla="*/ 2348589 w 7802028"/>
              <a:gd name="connsiteY3579" fmla="*/ 1703944 h 4651144"/>
              <a:gd name="connsiteX3580" fmla="*/ 32881 w 7802028"/>
              <a:gd name="connsiteY3580" fmla="*/ 1196867 h 4651144"/>
              <a:gd name="connsiteX3581" fmla="*/ 21328 w 7802028"/>
              <a:gd name="connsiteY3581" fmla="*/ 1203265 h 4651144"/>
              <a:gd name="connsiteX3582" fmla="*/ 9953 w 7802028"/>
              <a:gd name="connsiteY3582" fmla="*/ 1203265 h 4651144"/>
              <a:gd name="connsiteX3583" fmla="*/ 19195 w 7802028"/>
              <a:gd name="connsiteY3583" fmla="*/ 1212507 h 4651144"/>
              <a:gd name="connsiteX3584" fmla="*/ 44434 w 7802028"/>
              <a:gd name="connsiteY3584" fmla="*/ 1212507 h 4651144"/>
              <a:gd name="connsiteX3585" fmla="*/ 32881 w 7802028"/>
              <a:gd name="connsiteY3585" fmla="*/ 1196867 h 465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</a:cxnLst>
            <a:rect l="l" t="t" r="r" b="b"/>
            <a:pathLst>
              <a:path w="7802028" h="4651144">
                <a:moveTo>
                  <a:pt x="4750321" y="3411088"/>
                </a:moveTo>
                <a:lnTo>
                  <a:pt x="4750321" y="3424774"/>
                </a:lnTo>
                <a:cubicBezTo>
                  <a:pt x="4746410" y="3422996"/>
                  <a:pt x="4738768" y="3420152"/>
                  <a:pt x="4737168" y="3420152"/>
                </a:cubicBezTo>
                <a:cubicBezTo>
                  <a:pt x="4737168" y="3487159"/>
                  <a:pt x="4719573" y="3533192"/>
                  <a:pt x="4702688" y="3585446"/>
                </a:cubicBezTo>
                <a:cubicBezTo>
                  <a:pt x="4689002" y="3626858"/>
                  <a:pt x="4682071" y="3688354"/>
                  <a:pt x="4635326" y="3688354"/>
                </a:cubicBezTo>
                <a:cubicBezTo>
                  <a:pt x="4616131" y="3688354"/>
                  <a:pt x="4599246" y="3661694"/>
                  <a:pt x="4599246" y="3637878"/>
                </a:cubicBezTo>
                <a:cubicBezTo>
                  <a:pt x="4599246" y="3625970"/>
                  <a:pt x="4601557" y="3621348"/>
                  <a:pt x="4600846" y="3614950"/>
                </a:cubicBezTo>
                <a:cubicBezTo>
                  <a:pt x="4591604" y="3606596"/>
                  <a:pt x="4591604" y="3592022"/>
                  <a:pt x="4591604" y="3578159"/>
                </a:cubicBezTo>
                <a:cubicBezTo>
                  <a:pt x="4591604" y="3574604"/>
                  <a:pt x="4605467" y="3559674"/>
                  <a:pt x="4607066" y="3559674"/>
                </a:cubicBezTo>
                <a:cubicBezTo>
                  <a:pt x="4607066" y="3559674"/>
                  <a:pt x="4622352" y="3520217"/>
                  <a:pt x="4622352" y="3518440"/>
                </a:cubicBezTo>
                <a:cubicBezTo>
                  <a:pt x="4622352" y="3508309"/>
                  <a:pt x="4610799" y="3485381"/>
                  <a:pt x="4610799" y="3470629"/>
                </a:cubicBezTo>
                <a:cubicBezTo>
                  <a:pt x="4610799" y="3425662"/>
                  <a:pt x="4638348" y="3428328"/>
                  <a:pt x="4660565" y="3412865"/>
                </a:cubicBezTo>
                <a:cubicBezTo>
                  <a:pt x="4678160" y="3400957"/>
                  <a:pt x="4701977" y="3365943"/>
                  <a:pt x="4714240" y="3351192"/>
                </a:cubicBezTo>
                <a:cubicBezTo>
                  <a:pt x="4718151" y="3346570"/>
                  <a:pt x="4715663" y="3331107"/>
                  <a:pt x="4718862" y="3323643"/>
                </a:cubicBezTo>
                <a:cubicBezTo>
                  <a:pt x="4744811" y="3327375"/>
                  <a:pt x="4742500" y="3387094"/>
                  <a:pt x="4750321" y="3411088"/>
                </a:cubicBezTo>
                <a:close/>
                <a:moveTo>
                  <a:pt x="5389811" y="2815676"/>
                </a:moveTo>
                <a:cubicBezTo>
                  <a:pt x="5389811" y="2828473"/>
                  <a:pt x="5398165" y="2841448"/>
                  <a:pt x="5409006" y="2841448"/>
                </a:cubicBezTo>
                <a:cubicBezTo>
                  <a:pt x="5423403" y="2841448"/>
                  <a:pt x="5433356" y="2820297"/>
                  <a:pt x="5433356" y="2803768"/>
                </a:cubicBezTo>
                <a:cubicBezTo>
                  <a:pt x="5433356" y="2774442"/>
                  <a:pt x="5411139" y="2763244"/>
                  <a:pt x="5400297" y="2741383"/>
                </a:cubicBezTo>
                <a:cubicBezTo>
                  <a:pt x="5400475" y="2768754"/>
                  <a:pt x="5389811" y="2789016"/>
                  <a:pt x="5389811" y="2815676"/>
                </a:cubicBezTo>
                <a:close/>
                <a:moveTo>
                  <a:pt x="5958563" y="3135421"/>
                </a:moveTo>
                <a:cubicBezTo>
                  <a:pt x="5958563" y="3126179"/>
                  <a:pt x="5954830" y="3113382"/>
                  <a:pt x="5962473" y="3109650"/>
                </a:cubicBezTo>
                <a:lnTo>
                  <a:pt x="5962473" y="3070015"/>
                </a:lnTo>
                <a:cubicBezTo>
                  <a:pt x="5962473" y="3060773"/>
                  <a:pt x="5951631" y="3058107"/>
                  <a:pt x="5947010" y="3052597"/>
                </a:cubicBezTo>
                <a:cubicBezTo>
                  <a:pt x="5938656" y="3042466"/>
                  <a:pt x="5929414" y="3036956"/>
                  <a:pt x="5929414" y="3017583"/>
                </a:cubicBezTo>
                <a:cubicBezTo>
                  <a:pt x="5921061" y="3017583"/>
                  <a:pt x="5914840" y="3014917"/>
                  <a:pt x="5914840" y="3003009"/>
                </a:cubicBezTo>
                <a:lnTo>
                  <a:pt x="5917861" y="2993767"/>
                </a:lnTo>
                <a:cubicBezTo>
                  <a:pt x="5916262" y="2990034"/>
                  <a:pt x="5913951" y="2985413"/>
                  <a:pt x="5910930" y="2985413"/>
                </a:cubicBezTo>
                <a:lnTo>
                  <a:pt x="5904887" y="2985413"/>
                </a:lnTo>
                <a:cubicBezTo>
                  <a:pt x="5904887" y="2984524"/>
                  <a:pt x="5906309" y="2981681"/>
                  <a:pt x="5906309" y="2980970"/>
                </a:cubicBezTo>
                <a:cubicBezTo>
                  <a:pt x="5906309" y="2967106"/>
                  <a:pt x="5893334" y="2962485"/>
                  <a:pt x="5881781" y="2957864"/>
                </a:cubicBezTo>
                <a:cubicBezTo>
                  <a:pt x="5860275" y="2949511"/>
                  <a:pt x="5851922" y="2937602"/>
                  <a:pt x="5837347" y="2920184"/>
                </a:cubicBezTo>
                <a:cubicBezTo>
                  <a:pt x="5829705" y="2910942"/>
                  <a:pt x="5824373" y="2899922"/>
                  <a:pt x="5812820" y="2895479"/>
                </a:cubicBezTo>
                <a:cubicBezTo>
                  <a:pt x="5809799" y="2894591"/>
                  <a:pt x="5805888" y="2895479"/>
                  <a:pt x="5804466" y="2890858"/>
                </a:cubicBezTo>
                <a:cubicBezTo>
                  <a:pt x="5798246" y="2876284"/>
                  <a:pt x="5792914" y="2862421"/>
                  <a:pt x="5776029" y="2856022"/>
                </a:cubicBezTo>
                <a:lnTo>
                  <a:pt x="5750791" y="2856022"/>
                </a:lnTo>
                <a:cubicBezTo>
                  <a:pt x="5744570" y="2852290"/>
                  <a:pt x="5743148" y="2847669"/>
                  <a:pt x="5735506" y="2847669"/>
                </a:cubicBezTo>
                <a:lnTo>
                  <a:pt x="5730884" y="2847669"/>
                </a:lnTo>
                <a:lnTo>
                  <a:pt x="5730884" y="2854955"/>
                </a:lnTo>
                <a:cubicBezTo>
                  <a:pt x="5733195" y="2864198"/>
                  <a:pt x="5745459" y="2889969"/>
                  <a:pt x="5751679" y="2891747"/>
                </a:cubicBezTo>
                <a:cubicBezTo>
                  <a:pt x="5758611" y="2893524"/>
                  <a:pt x="5766253" y="2891747"/>
                  <a:pt x="5769275" y="2899922"/>
                </a:cubicBezTo>
                <a:cubicBezTo>
                  <a:pt x="5773896" y="2910942"/>
                  <a:pt x="5776207" y="2916452"/>
                  <a:pt x="5780828" y="2927471"/>
                </a:cubicBezTo>
                <a:cubicBezTo>
                  <a:pt x="5786160" y="2940268"/>
                  <a:pt x="5803756" y="2936714"/>
                  <a:pt x="5809265" y="2957864"/>
                </a:cubicBezTo>
                <a:cubicBezTo>
                  <a:pt x="5810865" y="2965329"/>
                  <a:pt x="5816019" y="2987190"/>
                  <a:pt x="5819930" y="2990034"/>
                </a:cubicBezTo>
                <a:cubicBezTo>
                  <a:pt x="5822240" y="2991812"/>
                  <a:pt x="5831482" y="2992878"/>
                  <a:pt x="5832193" y="2994655"/>
                </a:cubicBezTo>
                <a:cubicBezTo>
                  <a:pt x="5833793" y="2997321"/>
                  <a:pt x="5832193" y="3002831"/>
                  <a:pt x="5834504" y="3002831"/>
                </a:cubicBezTo>
                <a:cubicBezTo>
                  <a:pt x="5836814" y="3002831"/>
                  <a:pt x="5846057" y="3021138"/>
                  <a:pt x="5847478" y="3025759"/>
                </a:cubicBezTo>
                <a:cubicBezTo>
                  <a:pt x="5856010" y="3046909"/>
                  <a:pt x="5862053" y="3063439"/>
                  <a:pt x="5877338" y="3081745"/>
                </a:cubicBezTo>
                <a:cubicBezTo>
                  <a:pt x="5891024" y="3098275"/>
                  <a:pt x="5905064" y="3105739"/>
                  <a:pt x="5919461" y="3123158"/>
                </a:cubicBezTo>
                <a:cubicBezTo>
                  <a:pt x="5920172" y="3124046"/>
                  <a:pt x="5934035" y="3148040"/>
                  <a:pt x="5937945" y="3148040"/>
                </a:cubicBezTo>
                <a:cubicBezTo>
                  <a:pt x="5943278" y="3148218"/>
                  <a:pt x="5958563" y="3145552"/>
                  <a:pt x="5958563" y="3135421"/>
                </a:cubicBezTo>
                <a:close/>
                <a:moveTo>
                  <a:pt x="6030012" y="2973683"/>
                </a:moveTo>
                <a:cubicBezTo>
                  <a:pt x="6030012" y="2978304"/>
                  <a:pt x="6037655" y="3011362"/>
                  <a:pt x="6041387" y="3012251"/>
                </a:cubicBezTo>
                <a:cubicBezTo>
                  <a:pt x="6045297" y="3013140"/>
                  <a:pt x="6049741" y="3013140"/>
                  <a:pt x="6051340" y="3017761"/>
                </a:cubicBezTo>
                <a:cubicBezTo>
                  <a:pt x="6051340" y="3018649"/>
                  <a:pt x="6050629" y="3021493"/>
                  <a:pt x="6050629" y="3022382"/>
                </a:cubicBezTo>
                <a:cubicBezTo>
                  <a:pt x="6060582" y="3040866"/>
                  <a:pt x="6048319" y="3072859"/>
                  <a:pt x="6076756" y="3072859"/>
                </a:cubicBezTo>
                <a:cubicBezTo>
                  <a:pt x="6082977" y="3072859"/>
                  <a:pt x="6086709" y="3067171"/>
                  <a:pt x="6092930" y="3068237"/>
                </a:cubicBezTo>
                <a:cubicBezTo>
                  <a:pt x="6093463" y="3071792"/>
                  <a:pt x="6092930" y="3081923"/>
                  <a:pt x="6094352" y="3081923"/>
                </a:cubicBezTo>
                <a:cubicBezTo>
                  <a:pt x="6096663" y="3081923"/>
                  <a:pt x="6098085" y="3086544"/>
                  <a:pt x="6100395" y="3086544"/>
                </a:cubicBezTo>
                <a:cubicBezTo>
                  <a:pt x="6109637" y="3086544"/>
                  <a:pt x="6113370" y="3076413"/>
                  <a:pt x="6119590" y="3076413"/>
                </a:cubicBezTo>
                <a:cubicBezTo>
                  <a:pt x="6132565" y="3076413"/>
                  <a:pt x="6141096" y="3087255"/>
                  <a:pt x="6153360" y="3091165"/>
                </a:cubicBezTo>
                <a:cubicBezTo>
                  <a:pt x="6153360" y="3096675"/>
                  <a:pt x="6155671" y="3103962"/>
                  <a:pt x="6163313" y="3103962"/>
                </a:cubicBezTo>
                <a:cubicBezTo>
                  <a:pt x="6173266" y="3103962"/>
                  <a:pt x="6174866" y="3092942"/>
                  <a:pt x="6187130" y="3089210"/>
                </a:cubicBezTo>
                <a:cubicBezTo>
                  <a:pt x="6187130" y="3079079"/>
                  <a:pt x="6196372" y="3065394"/>
                  <a:pt x="6196372" y="3057929"/>
                </a:cubicBezTo>
                <a:cubicBezTo>
                  <a:pt x="6196372" y="3053308"/>
                  <a:pt x="6192640" y="3051530"/>
                  <a:pt x="6192640" y="3045132"/>
                </a:cubicBezTo>
                <a:cubicBezTo>
                  <a:pt x="6192640" y="3039622"/>
                  <a:pt x="6200282" y="3025759"/>
                  <a:pt x="6209524" y="3023982"/>
                </a:cubicBezTo>
                <a:cubicBezTo>
                  <a:pt x="6209524" y="3008341"/>
                  <a:pt x="6215745" y="3003009"/>
                  <a:pt x="6219655" y="2982569"/>
                </a:cubicBezTo>
                <a:lnTo>
                  <a:pt x="6223388" y="2973327"/>
                </a:lnTo>
                <a:cubicBezTo>
                  <a:pt x="6225698" y="2972438"/>
                  <a:pt x="6228897" y="2971550"/>
                  <a:pt x="6231030" y="2971550"/>
                </a:cubicBezTo>
                <a:cubicBezTo>
                  <a:pt x="6239384" y="2971550"/>
                  <a:pt x="6245604" y="2975993"/>
                  <a:pt x="6247915" y="2962308"/>
                </a:cubicBezTo>
                <a:cubicBezTo>
                  <a:pt x="6234052" y="2962308"/>
                  <a:pt x="6213434" y="2916452"/>
                  <a:pt x="6213434" y="2902589"/>
                </a:cubicBezTo>
                <a:cubicBezTo>
                  <a:pt x="6213434" y="2899922"/>
                  <a:pt x="6216456" y="2897079"/>
                  <a:pt x="6218767" y="2896190"/>
                </a:cubicBezTo>
                <a:cubicBezTo>
                  <a:pt x="6218056" y="2893346"/>
                  <a:pt x="6216456" y="2890680"/>
                  <a:pt x="6215745" y="2887837"/>
                </a:cubicBezTo>
                <a:cubicBezTo>
                  <a:pt x="6215745" y="2887837"/>
                  <a:pt x="6236540" y="2877706"/>
                  <a:pt x="6237962" y="2875040"/>
                </a:cubicBezTo>
                <a:cubicBezTo>
                  <a:pt x="6236540" y="2875040"/>
                  <a:pt x="6234940" y="2872374"/>
                  <a:pt x="6234940" y="2870419"/>
                </a:cubicBezTo>
                <a:cubicBezTo>
                  <a:pt x="6234940" y="2862243"/>
                  <a:pt x="6251825" y="2867752"/>
                  <a:pt x="6251825" y="2859399"/>
                </a:cubicBezTo>
                <a:cubicBezTo>
                  <a:pt x="6251825" y="2841092"/>
                  <a:pt x="6219655" y="2852112"/>
                  <a:pt x="6219655" y="2832739"/>
                </a:cubicBezTo>
                <a:cubicBezTo>
                  <a:pt x="6219655" y="2819053"/>
                  <a:pt x="6221077" y="2809811"/>
                  <a:pt x="6208103" y="2809811"/>
                </a:cubicBezTo>
                <a:cubicBezTo>
                  <a:pt x="6195839" y="2809811"/>
                  <a:pt x="6178954" y="2844647"/>
                  <a:pt x="6172733" y="2859399"/>
                </a:cubicBezTo>
                <a:cubicBezTo>
                  <a:pt x="6169712" y="2866864"/>
                  <a:pt x="6152116" y="2862243"/>
                  <a:pt x="6145184" y="2870419"/>
                </a:cubicBezTo>
                <a:cubicBezTo>
                  <a:pt x="6143585" y="2872374"/>
                  <a:pt x="6142874" y="2876995"/>
                  <a:pt x="6140386" y="2877883"/>
                </a:cubicBezTo>
                <a:cubicBezTo>
                  <a:pt x="6136653" y="2879661"/>
                  <a:pt x="6137364" y="2881616"/>
                  <a:pt x="6132743" y="2884282"/>
                </a:cubicBezTo>
                <a:cubicBezTo>
                  <a:pt x="6132743" y="2884282"/>
                  <a:pt x="6124389" y="2891747"/>
                  <a:pt x="6127411" y="2895301"/>
                </a:cubicBezTo>
                <a:cubicBezTo>
                  <a:pt x="6121190" y="2902589"/>
                  <a:pt x="6121190" y="2911831"/>
                  <a:pt x="6109815" y="2914674"/>
                </a:cubicBezTo>
                <a:cubicBezTo>
                  <a:pt x="6101462" y="2916452"/>
                  <a:pt x="6093641" y="2916452"/>
                  <a:pt x="6088309" y="2922850"/>
                </a:cubicBezTo>
                <a:cubicBezTo>
                  <a:pt x="6077645" y="2935825"/>
                  <a:pt x="6080666" y="2964263"/>
                  <a:pt x="6057028" y="2964263"/>
                </a:cubicBezTo>
                <a:cubicBezTo>
                  <a:pt x="6046186" y="2964440"/>
                  <a:pt x="6030012" y="2958042"/>
                  <a:pt x="6030012" y="2973683"/>
                </a:cubicBezTo>
                <a:close/>
                <a:moveTo>
                  <a:pt x="6299814" y="2984702"/>
                </a:moveTo>
                <a:cubicBezTo>
                  <a:pt x="6312966" y="2984702"/>
                  <a:pt x="6318298" y="2981147"/>
                  <a:pt x="6329140" y="2981147"/>
                </a:cubicBezTo>
                <a:cubicBezTo>
                  <a:pt x="6339093" y="2981147"/>
                  <a:pt x="6346025" y="2987368"/>
                  <a:pt x="6355978" y="2987368"/>
                </a:cubicBezTo>
                <a:cubicBezTo>
                  <a:pt x="6371263" y="2987368"/>
                  <a:pt x="6376773" y="2971905"/>
                  <a:pt x="6378906" y="2958042"/>
                </a:cubicBezTo>
                <a:cubicBezTo>
                  <a:pt x="6381216" y="2958042"/>
                  <a:pt x="6381927" y="2953421"/>
                  <a:pt x="6382638" y="2950577"/>
                </a:cubicBezTo>
                <a:lnTo>
                  <a:pt x="6378017" y="2950577"/>
                </a:lnTo>
                <a:cubicBezTo>
                  <a:pt x="6368775" y="2958042"/>
                  <a:pt x="6358111" y="2966218"/>
                  <a:pt x="6353490" y="2971905"/>
                </a:cubicBezTo>
                <a:lnTo>
                  <a:pt x="6347269" y="2971905"/>
                </a:lnTo>
                <a:lnTo>
                  <a:pt x="6293593" y="2960708"/>
                </a:lnTo>
                <a:cubicBezTo>
                  <a:pt x="6273687" y="2960708"/>
                  <a:pt x="6264444" y="2991100"/>
                  <a:pt x="6264444" y="3013140"/>
                </a:cubicBezTo>
                <a:cubicBezTo>
                  <a:pt x="6264444" y="3018649"/>
                  <a:pt x="6258223" y="3023270"/>
                  <a:pt x="6257513" y="3027003"/>
                </a:cubicBezTo>
                <a:cubicBezTo>
                  <a:pt x="6252181" y="3048153"/>
                  <a:pt x="6243827" y="3056507"/>
                  <a:pt x="6243827" y="3076591"/>
                </a:cubicBezTo>
                <a:cubicBezTo>
                  <a:pt x="6243827" y="3087611"/>
                  <a:pt x="6254491" y="3087611"/>
                  <a:pt x="6259112" y="3088499"/>
                </a:cubicBezTo>
                <a:lnTo>
                  <a:pt x="6259112" y="3132578"/>
                </a:lnTo>
                <a:cubicBezTo>
                  <a:pt x="6259112" y="3138087"/>
                  <a:pt x="6265155" y="3144486"/>
                  <a:pt x="6271376" y="3144486"/>
                </a:cubicBezTo>
                <a:cubicBezTo>
                  <a:pt x="6279907" y="3144486"/>
                  <a:pt x="6282929" y="3112316"/>
                  <a:pt x="6282929" y="3107872"/>
                </a:cubicBezTo>
                <a:cubicBezTo>
                  <a:pt x="6282929" y="3095964"/>
                  <a:pt x="6276175" y="3089566"/>
                  <a:pt x="6276175" y="3077480"/>
                </a:cubicBezTo>
                <a:cubicBezTo>
                  <a:pt x="6276175" y="3071081"/>
                  <a:pt x="6282218" y="3066460"/>
                  <a:pt x="6287728" y="3066460"/>
                </a:cubicBezTo>
                <a:cubicBezTo>
                  <a:pt x="6289861" y="3066460"/>
                  <a:pt x="6291460" y="3067349"/>
                  <a:pt x="6293770" y="3066460"/>
                </a:cubicBezTo>
                <a:lnTo>
                  <a:pt x="6290749" y="3085833"/>
                </a:lnTo>
                <a:cubicBezTo>
                  <a:pt x="6290749" y="3097741"/>
                  <a:pt x="6303013" y="3102363"/>
                  <a:pt x="6303013" y="3114271"/>
                </a:cubicBezTo>
                <a:cubicBezTo>
                  <a:pt x="6303013" y="3116937"/>
                  <a:pt x="6303724" y="3119781"/>
                  <a:pt x="6303013" y="3122624"/>
                </a:cubicBezTo>
                <a:lnTo>
                  <a:pt x="6312966" y="3122624"/>
                </a:lnTo>
                <a:cubicBezTo>
                  <a:pt x="6312966" y="3112493"/>
                  <a:pt x="6329851" y="3113560"/>
                  <a:pt x="6329851" y="3103429"/>
                </a:cubicBezTo>
                <a:cubicBezTo>
                  <a:pt x="6326829" y="3102540"/>
                  <a:pt x="6319187" y="3092409"/>
                  <a:pt x="6319187" y="3086900"/>
                </a:cubicBezTo>
                <a:cubicBezTo>
                  <a:pt x="6319187" y="3085122"/>
                  <a:pt x="6321498" y="3083345"/>
                  <a:pt x="6322208" y="3081390"/>
                </a:cubicBezTo>
                <a:cubicBezTo>
                  <a:pt x="6317765" y="3078546"/>
                  <a:pt x="6303013" y="3045665"/>
                  <a:pt x="6303013" y="3042821"/>
                </a:cubicBezTo>
                <a:cubicBezTo>
                  <a:pt x="6324341" y="3042821"/>
                  <a:pt x="6325941" y="3022560"/>
                  <a:pt x="6343714" y="3016161"/>
                </a:cubicBezTo>
                <a:lnTo>
                  <a:pt x="6343714" y="3008874"/>
                </a:lnTo>
                <a:cubicBezTo>
                  <a:pt x="6339093" y="3007985"/>
                  <a:pt x="6298392" y="3022560"/>
                  <a:pt x="6297681" y="3025403"/>
                </a:cubicBezTo>
                <a:lnTo>
                  <a:pt x="6299281" y="3021849"/>
                </a:lnTo>
                <a:cubicBezTo>
                  <a:pt x="6296081" y="3026470"/>
                  <a:pt x="6295371" y="3031091"/>
                  <a:pt x="6290749" y="3031091"/>
                </a:cubicBezTo>
                <a:cubicBezTo>
                  <a:pt x="6279197" y="3031091"/>
                  <a:pt x="6274753" y="3013673"/>
                  <a:pt x="6274753" y="2999810"/>
                </a:cubicBezTo>
                <a:cubicBezTo>
                  <a:pt x="6274575" y="2981147"/>
                  <a:pt x="6286839" y="2984702"/>
                  <a:pt x="6299814" y="2984702"/>
                </a:cubicBezTo>
                <a:close/>
                <a:moveTo>
                  <a:pt x="6152649" y="3217002"/>
                </a:moveTo>
                <a:cubicBezTo>
                  <a:pt x="6161891" y="3217002"/>
                  <a:pt x="6161003" y="3223400"/>
                  <a:pt x="6168645" y="3223400"/>
                </a:cubicBezTo>
                <a:cubicBezTo>
                  <a:pt x="6170245" y="3223400"/>
                  <a:pt x="6175577" y="3217002"/>
                  <a:pt x="6176999" y="3213447"/>
                </a:cubicBezTo>
                <a:cubicBezTo>
                  <a:pt x="6171667" y="3210781"/>
                  <a:pt x="6171667" y="3207937"/>
                  <a:pt x="6164735" y="3205093"/>
                </a:cubicBezTo>
                <a:cubicBezTo>
                  <a:pt x="6157803" y="3202427"/>
                  <a:pt x="6151760" y="3209892"/>
                  <a:pt x="6146429" y="3203316"/>
                </a:cubicBezTo>
                <a:cubicBezTo>
                  <a:pt x="6144829" y="3201539"/>
                  <a:pt x="6144829" y="3194962"/>
                  <a:pt x="6140208" y="3194962"/>
                </a:cubicBezTo>
                <a:cubicBezTo>
                  <a:pt x="6126522" y="3194962"/>
                  <a:pt x="6116569" y="3193007"/>
                  <a:pt x="6108216" y="3183054"/>
                </a:cubicBezTo>
                <a:cubicBezTo>
                  <a:pt x="6109815" y="3183943"/>
                  <a:pt x="6135764" y="3181277"/>
                  <a:pt x="6136653" y="3176656"/>
                </a:cubicBezTo>
                <a:lnTo>
                  <a:pt x="6130433" y="3176656"/>
                </a:lnTo>
                <a:lnTo>
                  <a:pt x="6107505" y="3180210"/>
                </a:lnTo>
                <a:cubicBezTo>
                  <a:pt x="6093641" y="3180210"/>
                  <a:pt x="6088309" y="3163681"/>
                  <a:pt x="6073024" y="3163681"/>
                </a:cubicBezTo>
                <a:cubicBezTo>
                  <a:pt x="6063959" y="3163681"/>
                  <a:pt x="6061649" y="3177544"/>
                  <a:pt x="6050096" y="3177544"/>
                </a:cubicBezTo>
                <a:cubicBezTo>
                  <a:pt x="6024858" y="3177544"/>
                  <a:pt x="6014905" y="3148218"/>
                  <a:pt x="5991799" y="3148218"/>
                </a:cubicBezTo>
                <a:cubicBezTo>
                  <a:pt x="5987178" y="3148218"/>
                  <a:pt x="5984157" y="3153728"/>
                  <a:pt x="5979535" y="3153728"/>
                </a:cubicBezTo>
                <a:cubicBezTo>
                  <a:pt x="5977225" y="3153728"/>
                  <a:pt x="5975625" y="3149996"/>
                  <a:pt x="5973314" y="3149996"/>
                </a:cubicBezTo>
                <a:cubicBezTo>
                  <a:pt x="5968694" y="3149996"/>
                  <a:pt x="5955008" y="3166525"/>
                  <a:pt x="5954119" y="3169369"/>
                </a:cubicBezTo>
                <a:cubicBezTo>
                  <a:pt x="5965672" y="3169369"/>
                  <a:pt x="5971893" y="3180388"/>
                  <a:pt x="5979358" y="3189453"/>
                </a:cubicBezTo>
                <a:cubicBezTo>
                  <a:pt x="5987000" y="3198695"/>
                  <a:pt x="5998553" y="3189453"/>
                  <a:pt x="6009928" y="3194074"/>
                </a:cubicBezTo>
                <a:cubicBezTo>
                  <a:pt x="6025391" y="3199406"/>
                  <a:pt x="6037655" y="3200472"/>
                  <a:pt x="6052229" y="3200472"/>
                </a:cubicBezTo>
                <a:cubicBezTo>
                  <a:pt x="6059872" y="3200472"/>
                  <a:pt x="6062182" y="3212380"/>
                  <a:pt x="6071424" y="3212380"/>
                </a:cubicBezTo>
                <a:cubicBezTo>
                  <a:pt x="6101284" y="3212380"/>
                  <a:pt x="6127411" y="3214158"/>
                  <a:pt x="6152649" y="3226244"/>
                </a:cubicBezTo>
                <a:cubicBezTo>
                  <a:pt x="6151938" y="3223578"/>
                  <a:pt x="6150339" y="3217002"/>
                  <a:pt x="6152649" y="3217002"/>
                </a:cubicBezTo>
                <a:close/>
                <a:moveTo>
                  <a:pt x="6313677" y="3229087"/>
                </a:moveTo>
                <a:cubicBezTo>
                  <a:pt x="6323630" y="3225533"/>
                  <a:pt x="6330384" y="3222689"/>
                  <a:pt x="6335894" y="3210781"/>
                </a:cubicBezTo>
                <a:cubicBezTo>
                  <a:pt x="6328962" y="3214335"/>
                  <a:pt x="6325230" y="3219845"/>
                  <a:pt x="6313677" y="3219845"/>
                </a:cubicBezTo>
                <a:cubicBezTo>
                  <a:pt x="6302124" y="3219845"/>
                  <a:pt x="6296792" y="3213447"/>
                  <a:pt x="6282929" y="3213447"/>
                </a:cubicBezTo>
                <a:cubicBezTo>
                  <a:pt x="6277597" y="3213447"/>
                  <a:pt x="6269066" y="3212558"/>
                  <a:pt x="6269066" y="3219845"/>
                </a:cubicBezTo>
                <a:cubicBezTo>
                  <a:pt x="6269066" y="3229976"/>
                  <a:pt x="6280618" y="3229087"/>
                  <a:pt x="6285951" y="3229087"/>
                </a:cubicBezTo>
                <a:lnTo>
                  <a:pt x="6313677" y="3229087"/>
                </a:lnTo>
                <a:close/>
                <a:moveTo>
                  <a:pt x="6230853" y="3214335"/>
                </a:moveTo>
                <a:cubicBezTo>
                  <a:pt x="6230853" y="3217179"/>
                  <a:pt x="6230142" y="3219134"/>
                  <a:pt x="6230142" y="3221800"/>
                </a:cubicBezTo>
                <a:cubicBezTo>
                  <a:pt x="6226409" y="3220023"/>
                  <a:pt x="6222499" y="3218246"/>
                  <a:pt x="6215567" y="3218246"/>
                </a:cubicBezTo>
                <a:cubicBezTo>
                  <a:pt x="6208636" y="3218246"/>
                  <a:pt x="6202415" y="3217357"/>
                  <a:pt x="6202415" y="3227310"/>
                </a:cubicBezTo>
                <a:cubicBezTo>
                  <a:pt x="6202415" y="3231043"/>
                  <a:pt x="6211657" y="3233709"/>
                  <a:pt x="6217700" y="3233709"/>
                </a:cubicBezTo>
                <a:cubicBezTo>
                  <a:pt x="6225343" y="3233709"/>
                  <a:pt x="6228542" y="3228199"/>
                  <a:pt x="6236185" y="3224466"/>
                </a:cubicBezTo>
                <a:lnTo>
                  <a:pt x="6242227" y="3228021"/>
                </a:lnTo>
                <a:lnTo>
                  <a:pt x="6249159" y="3228021"/>
                </a:lnTo>
                <a:cubicBezTo>
                  <a:pt x="6247560" y="3226244"/>
                  <a:pt x="6249159" y="3221623"/>
                  <a:pt x="6249159" y="3214158"/>
                </a:cubicBezTo>
                <a:lnTo>
                  <a:pt x="6230853" y="3214158"/>
                </a:lnTo>
                <a:close/>
                <a:moveTo>
                  <a:pt x="6274575" y="3240107"/>
                </a:moveTo>
                <a:lnTo>
                  <a:pt x="6266933" y="3240107"/>
                </a:lnTo>
                <a:cubicBezTo>
                  <a:pt x="6261600" y="3240107"/>
                  <a:pt x="6252358" y="3238330"/>
                  <a:pt x="6252358" y="3245795"/>
                </a:cubicBezTo>
                <a:cubicBezTo>
                  <a:pt x="6252358" y="3254859"/>
                  <a:pt x="6264800" y="3255748"/>
                  <a:pt x="6272265" y="3255748"/>
                </a:cubicBezTo>
                <a:cubicBezTo>
                  <a:pt x="6272265" y="3258414"/>
                  <a:pt x="6272976" y="3267656"/>
                  <a:pt x="6276886" y="3267656"/>
                </a:cubicBezTo>
                <a:lnTo>
                  <a:pt x="6280085" y="3267656"/>
                </a:lnTo>
                <a:cubicBezTo>
                  <a:pt x="6282396" y="3267656"/>
                  <a:pt x="6286128" y="3264101"/>
                  <a:pt x="6286128" y="3261257"/>
                </a:cubicBezTo>
                <a:cubicBezTo>
                  <a:pt x="6285951" y="3250238"/>
                  <a:pt x="6274575" y="3252904"/>
                  <a:pt x="6274575" y="3240107"/>
                </a:cubicBezTo>
                <a:close/>
                <a:moveTo>
                  <a:pt x="6191751" y="3213447"/>
                </a:moveTo>
                <a:lnTo>
                  <a:pt x="6184819" y="3213447"/>
                </a:lnTo>
                <a:lnTo>
                  <a:pt x="6184819" y="3222689"/>
                </a:lnTo>
                <a:cubicBezTo>
                  <a:pt x="6184819" y="3225355"/>
                  <a:pt x="6188730" y="3229087"/>
                  <a:pt x="6191040" y="3229087"/>
                </a:cubicBezTo>
                <a:cubicBezTo>
                  <a:pt x="6194773" y="3229087"/>
                  <a:pt x="6197972" y="3225533"/>
                  <a:pt x="6198860" y="3219845"/>
                </a:cubicBezTo>
                <a:cubicBezTo>
                  <a:pt x="6195661" y="3218068"/>
                  <a:pt x="6195661" y="3213447"/>
                  <a:pt x="6191751" y="3213447"/>
                </a:cubicBezTo>
                <a:close/>
                <a:moveTo>
                  <a:pt x="6381216" y="3242062"/>
                </a:moveTo>
                <a:cubicBezTo>
                  <a:pt x="6393480" y="3242062"/>
                  <a:pt x="6418719" y="3234597"/>
                  <a:pt x="6426538" y="3220912"/>
                </a:cubicBezTo>
                <a:cubicBezTo>
                  <a:pt x="6419607" y="3215580"/>
                  <a:pt x="6385838" y="3219134"/>
                  <a:pt x="6378195" y="3228377"/>
                </a:cubicBezTo>
                <a:cubicBezTo>
                  <a:pt x="6376773" y="3230154"/>
                  <a:pt x="6376773" y="3235664"/>
                  <a:pt x="6374462" y="3236552"/>
                </a:cubicBezTo>
                <a:cubicBezTo>
                  <a:pt x="6362910" y="3240996"/>
                  <a:pt x="6348335" y="3240996"/>
                  <a:pt x="6348335" y="3261257"/>
                </a:cubicBezTo>
                <a:cubicBezTo>
                  <a:pt x="6348335" y="3264990"/>
                  <a:pt x="6350646" y="3269611"/>
                  <a:pt x="6353668" y="3269611"/>
                </a:cubicBezTo>
                <a:cubicBezTo>
                  <a:pt x="6362021" y="3269611"/>
                  <a:pt x="6375173" y="3258592"/>
                  <a:pt x="6378906" y="3253971"/>
                </a:cubicBezTo>
                <a:cubicBezTo>
                  <a:pt x="6381216" y="3251127"/>
                  <a:pt x="6377306" y="3242062"/>
                  <a:pt x="6381216" y="3242062"/>
                </a:cubicBezTo>
                <a:close/>
                <a:moveTo>
                  <a:pt x="6592721" y="3149996"/>
                </a:moveTo>
                <a:cubicBezTo>
                  <a:pt x="6592721" y="3143597"/>
                  <a:pt x="6591299" y="3147330"/>
                  <a:pt x="6589699" y="3140042"/>
                </a:cubicBezTo>
                <a:cubicBezTo>
                  <a:pt x="6584367" y="3140753"/>
                  <a:pt x="6585078" y="3149107"/>
                  <a:pt x="6585078" y="3155683"/>
                </a:cubicBezTo>
                <a:cubicBezTo>
                  <a:pt x="6585078" y="3161015"/>
                  <a:pt x="6577436" y="3161904"/>
                  <a:pt x="6577436" y="3171146"/>
                </a:cubicBezTo>
                <a:cubicBezTo>
                  <a:pt x="6577436" y="3173990"/>
                  <a:pt x="6579746" y="3178611"/>
                  <a:pt x="6581879" y="3178611"/>
                </a:cubicBezTo>
                <a:cubicBezTo>
                  <a:pt x="6588100" y="3178611"/>
                  <a:pt x="6586500" y="3168480"/>
                  <a:pt x="6586500" y="3159238"/>
                </a:cubicBezTo>
                <a:cubicBezTo>
                  <a:pt x="6590410" y="3159238"/>
                  <a:pt x="6592721" y="3155683"/>
                  <a:pt x="6592721" y="3149996"/>
                </a:cubicBezTo>
                <a:close/>
                <a:moveTo>
                  <a:pt x="6403433" y="3080146"/>
                </a:moveTo>
                <a:cubicBezTo>
                  <a:pt x="6403433" y="3087611"/>
                  <a:pt x="6412498" y="3097564"/>
                  <a:pt x="6417119" y="3097564"/>
                </a:cubicBezTo>
                <a:cubicBezTo>
                  <a:pt x="6419429" y="3097564"/>
                  <a:pt x="6424939" y="3087433"/>
                  <a:pt x="6424939" y="3085656"/>
                </a:cubicBezTo>
                <a:cubicBezTo>
                  <a:pt x="6424939" y="3076591"/>
                  <a:pt x="6403433" y="3069126"/>
                  <a:pt x="6403433" y="3080146"/>
                </a:cubicBezTo>
                <a:close/>
                <a:moveTo>
                  <a:pt x="6443246" y="3080146"/>
                </a:moveTo>
                <a:cubicBezTo>
                  <a:pt x="6443246" y="3080146"/>
                  <a:pt x="6453910" y="3083878"/>
                  <a:pt x="6457109" y="3083878"/>
                </a:cubicBezTo>
                <a:lnTo>
                  <a:pt x="6474705" y="3083878"/>
                </a:lnTo>
                <a:cubicBezTo>
                  <a:pt x="6485369" y="3083878"/>
                  <a:pt x="6490701" y="3093120"/>
                  <a:pt x="6501543" y="3093120"/>
                </a:cubicBezTo>
                <a:cubicBezTo>
                  <a:pt x="6503143" y="3093120"/>
                  <a:pt x="6506164" y="3093120"/>
                  <a:pt x="6506164" y="3091343"/>
                </a:cubicBezTo>
                <a:cubicBezTo>
                  <a:pt x="6506164" y="3083878"/>
                  <a:pt x="6497810" y="3082101"/>
                  <a:pt x="6496922" y="3074814"/>
                </a:cubicBezTo>
                <a:lnTo>
                  <a:pt x="6494611" y="3075702"/>
                </a:lnTo>
                <a:cubicBezTo>
                  <a:pt x="6489990" y="3075702"/>
                  <a:pt x="6484658" y="3078368"/>
                  <a:pt x="6483236" y="3071970"/>
                </a:cubicBezTo>
                <a:lnTo>
                  <a:pt x="6448755" y="3071970"/>
                </a:lnTo>
                <a:cubicBezTo>
                  <a:pt x="6447156" y="3073925"/>
                  <a:pt x="6443246" y="3075702"/>
                  <a:pt x="6443246" y="3080146"/>
                </a:cubicBezTo>
                <a:close/>
                <a:moveTo>
                  <a:pt x="6440224" y="2934225"/>
                </a:moveTo>
                <a:cubicBezTo>
                  <a:pt x="6434004" y="2937958"/>
                  <a:pt x="6433292" y="2945245"/>
                  <a:pt x="6433292" y="2952710"/>
                </a:cubicBezTo>
                <a:cubicBezTo>
                  <a:pt x="6433292" y="2964796"/>
                  <a:pt x="6439335" y="2968350"/>
                  <a:pt x="6439335" y="2978304"/>
                </a:cubicBezTo>
                <a:lnTo>
                  <a:pt x="6439335" y="2990212"/>
                </a:lnTo>
                <a:cubicBezTo>
                  <a:pt x="6439335" y="2995722"/>
                  <a:pt x="6441646" y="3007630"/>
                  <a:pt x="6449288" y="3007630"/>
                </a:cubicBezTo>
                <a:cubicBezTo>
                  <a:pt x="6445379" y="3001231"/>
                  <a:pt x="6443957" y="2997499"/>
                  <a:pt x="6440935" y="2991989"/>
                </a:cubicBezTo>
                <a:lnTo>
                  <a:pt x="6440935" y="2985591"/>
                </a:lnTo>
                <a:cubicBezTo>
                  <a:pt x="6446978" y="2985591"/>
                  <a:pt x="6455509" y="2984702"/>
                  <a:pt x="6458531" y="2983813"/>
                </a:cubicBezTo>
                <a:cubicBezTo>
                  <a:pt x="6457820" y="2976526"/>
                  <a:pt x="6452310" y="2974571"/>
                  <a:pt x="6452310" y="2969950"/>
                </a:cubicBezTo>
                <a:cubicBezTo>
                  <a:pt x="6452310" y="2964618"/>
                  <a:pt x="6459953" y="2963552"/>
                  <a:pt x="6459953" y="2958042"/>
                </a:cubicBezTo>
                <a:cubicBezTo>
                  <a:pt x="6446978" y="2954309"/>
                  <a:pt x="6441646" y="2947022"/>
                  <a:pt x="6440224" y="2934225"/>
                </a:cubicBezTo>
                <a:close/>
                <a:moveTo>
                  <a:pt x="6896470" y="3140042"/>
                </a:moveTo>
                <a:cubicBezTo>
                  <a:pt x="6898603" y="3150706"/>
                  <a:pt x="6909800" y="3149640"/>
                  <a:pt x="6916554" y="3155861"/>
                </a:cubicBezTo>
                <a:cubicBezTo>
                  <a:pt x="6916732" y="3156038"/>
                  <a:pt x="6916732" y="3156216"/>
                  <a:pt x="6917087" y="3156394"/>
                </a:cubicBezTo>
                <a:cubicBezTo>
                  <a:pt x="6917620" y="3156927"/>
                  <a:pt x="6918331" y="3157460"/>
                  <a:pt x="6918686" y="3158171"/>
                </a:cubicBezTo>
                <a:lnTo>
                  <a:pt x="6917265" y="3156572"/>
                </a:lnTo>
                <a:cubicBezTo>
                  <a:pt x="6920642" y="3159415"/>
                  <a:pt x="6926329" y="3162792"/>
                  <a:pt x="6928640" y="3162792"/>
                </a:cubicBezTo>
                <a:cubicBezTo>
                  <a:pt x="6944636" y="3162792"/>
                  <a:pt x="6951567" y="3152661"/>
                  <a:pt x="6965431" y="3148929"/>
                </a:cubicBezTo>
                <a:cubicBezTo>
                  <a:pt x="6965431" y="3132400"/>
                  <a:pt x="6981605" y="3136132"/>
                  <a:pt x="6981605" y="3116759"/>
                </a:cubicBezTo>
                <a:cubicBezTo>
                  <a:pt x="6981605" y="3111249"/>
                  <a:pt x="6979294" y="3103074"/>
                  <a:pt x="6974673" y="3103074"/>
                </a:cubicBezTo>
                <a:cubicBezTo>
                  <a:pt x="6963831" y="3103074"/>
                  <a:pt x="6968453" y="3123158"/>
                  <a:pt x="6957788" y="3129734"/>
                </a:cubicBezTo>
                <a:cubicBezTo>
                  <a:pt x="6950856" y="3133288"/>
                  <a:pt x="6939304" y="3132400"/>
                  <a:pt x="6927929" y="3137199"/>
                </a:cubicBezTo>
                <a:cubicBezTo>
                  <a:pt x="6927929" y="3137199"/>
                  <a:pt x="6920997" y="3140753"/>
                  <a:pt x="6919575" y="3140042"/>
                </a:cubicBezTo>
                <a:lnTo>
                  <a:pt x="6896470" y="3140042"/>
                </a:lnTo>
                <a:close/>
                <a:moveTo>
                  <a:pt x="6858079" y="3148218"/>
                </a:moveTo>
                <a:cubicBezTo>
                  <a:pt x="6839595" y="3137199"/>
                  <a:pt x="6840483" y="3112316"/>
                  <a:pt x="6815778" y="3103251"/>
                </a:cubicBezTo>
                <a:cubicBezTo>
                  <a:pt x="6812045" y="3102363"/>
                  <a:pt x="6805825" y="3101474"/>
                  <a:pt x="6805825" y="3094009"/>
                </a:cubicBezTo>
                <a:cubicBezTo>
                  <a:pt x="6796761" y="3094009"/>
                  <a:pt x="6792139" y="3081212"/>
                  <a:pt x="6782897" y="3081212"/>
                </a:cubicBezTo>
                <a:cubicBezTo>
                  <a:pt x="6765835" y="3081212"/>
                  <a:pt x="6742196" y="3071792"/>
                  <a:pt x="6730821" y="3061839"/>
                </a:cubicBezTo>
                <a:lnTo>
                  <a:pt x="6730821" y="3060950"/>
                </a:lnTo>
                <a:cubicBezTo>
                  <a:pt x="6730465" y="3060773"/>
                  <a:pt x="6729755" y="3060595"/>
                  <a:pt x="6729221" y="3060417"/>
                </a:cubicBezTo>
                <a:cubicBezTo>
                  <a:pt x="6728510" y="3059706"/>
                  <a:pt x="6727621" y="3058995"/>
                  <a:pt x="6726911" y="3058284"/>
                </a:cubicBezTo>
                <a:lnTo>
                  <a:pt x="6728688" y="3060239"/>
                </a:lnTo>
                <a:cubicBezTo>
                  <a:pt x="6724778" y="3058995"/>
                  <a:pt x="6718557" y="3056507"/>
                  <a:pt x="6715358" y="3052774"/>
                </a:cubicBezTo>
                <a:lnTo>
                  <a:pt x="6694563" y="3052774"/>
                </a:lnTo>
                <a:cubicBezTo>
                  <a:pt x="6690120" y="3049931"/>
                  <a:pt x="6683899" y="3038911"/>
                  <a:pt x="6674657" y="3035357"/>
                </a:cubicBezTo>
                <a:cubicBezTo>
                  <a:pt x="6672346" y="3034290"/>
                  <a:pt x="6666303" y="3035357"/>
                  <a:pt x="6665592" y="3030735"/>
                </a:cubicBezTo>
                <a:cubicBezTo>
                  <a:pt x="6656350" y="3032513"/>
                  <a:pt x="6647108" y="3049042"/>
                  <a:pt x="6640176" y="3051886"/>
                </a:cubicBezTo>
                <a:cubicBezTo>
                  <a:pt x="6629512" y="3055618"/>
                  <a:pt x="6627912" y="3056507"/>
                  <a:pt x="6621869" y="3063794"/>
                </a:cubicBezTo>
                <a:cubicBezTo>
                  <a:pt x="6620270" y="3065571"/>
                  <a:pt x="6613338" y="3079257"/>
                  <a:pt x="6608184" y="3079257"/>
                </a:cubicBezTo>
                <a:cubicBezTo>
                  <a:pt x="6603563" y="3079257"/>
                  <a:pt x="6592721" y="3064683"/>
                  <a:pt x="6592721" y="3060950"/>
                </a:cubicBezTo>
                <a:cubicBezTo>
                  <a:pt x="6585789" y="3060950"/>
                  <a:pt x="6581168" y="3057396"/>
                  <a:pt x="6581168" y="3052774"/>
                </a:cubicBezTo>
                <a:lnTo>
                  <a:pt x="6581168" y="3019716"/>
                </a:lnTo>
                <a:cubicBezTo>
                  <a:pt x="6567305" y="3015984"/>
                  <a:pt x="6557352" y="3001231"/>
                  <a:pt x="6544377" y="3001231"/>
                </a:cubicBezTo>
                <a:cubicBezTo>
                  <a:pt x="6530513" y="3001231"/>
                  <a:pt x="6525182" y="3016872"/>
                  <a:pt x="6515939" y="3016872"/>
                </a:cubicBezTo>
                <a:cubicBezTo>
                  <a:pt x="6511318" y="3016872"/>
                  <a:pt x="6505275" y="3019538"/>
                  <a:pt x="6505275" y="3025048"/>
                </a:cubicBezTo>
                <a:cubicBezTo>
                  <a:pt x="6505275" y="3038022"/>
                  <a:pt x="6523759" y="3032513"/>
                  <a:pt x="6529092" y="3045487"/>
                </a:cubicBezTo>
                <a:cubicBezTo>
                  <a:pt x="6529803" y="3048153"/>
                  <a:pt x="6531402" y="3052774"/>
                  <a:pt x="6533713" y="3053663"/>
                </a:cubicBezTo>
                <a:cubicBezTo>
                  <a:pt x="6537445" y="3054552"/>
                  <a:pt x="6540644" y="3056507"/>
                  <a:pt x="6544377" y="3056507"/>
                </a:cubicBezTo>
                <a:cubicBezTo>
                  <a:pt x="6552908" y="3056507"/>
                  <a:pt x="6558240" y="3055618"/>
                  <a:pt x="6566594" y="3052774"/>
                </a:cubicBezTo>
                <a:lnTo>
                  <a:pt x="6571926" y="3052774"/>
                </a:lnTo>
                <a:cubicBezTo>
                  <a:pt x="6566594" y="3063794"/>
                  <a:pt x="6543666" y="3061839"/>
                  <a:pt x="6532824" y="3068415"/>
                </a:cubicBezTo>
                <a:cubicBezTo>
                  <a:pt x="6534424" y="3075702"/>
                  <a:pt x="6542777" y="3071970"/>
                  <a:pt x="6546687" y="3079257"/>
                </a:cubicBezTo>
                <a:cubicBezTo>
                  <a:pt x="6550420" y="3086722"/>
                  <a:pt x="6546687" y="3090454"/>
                  <a:pt x="6550420" y="3099519"/>
                </a:cubicBezTo>
                <a:cubicBezTo>
                  <a:pt x="6551131" y="3102363"/>
                  <a:pt x="6555752" y="3102363"/>
                  <a:pt x="6558063" y="3102363"/>
                </a:cubicBezTo>
                <a:cubicBezTo>
                  <a:pt x="6564106" y="3102363"/>
                  <a:pt x="6567305" y="3093120"/>
                  <a:pt x="6569615" y="3085833"/>
                </a:cubicBezTo>
                <a:lnTo>
                  <a:pt x="6569615" y="3094187"/>
                </a:lnTo>
                <a:cubicBezTo>
                  <a:pt x="6581879" y="3089566"/>
                  <a:pt x="6586500" y="3113382"/>
                  <a:pt x="6598053" y="3113382"/>
                </a:cubicBezTo>
                <a:cubicBezTo>
                  <a:pt x="6610317" y="3113382"/>
                  <a:pt x="6630934" y="3118003"/>
                  <a:pt x="6639465" y="3122624"/>
                </a:cubicBezTo>
                <a:cubicBezTo>
                  <a:pt x="6647108" y="3127245"/>
                  <a:pt x="6668614" y="3137376"/>
                  <a:pt x="6671635" y="3148396"/>
                </a:cubicBezTo>
                <a:cubicBezTo>
                  <a:pt x="6675545" y="3162259"/>
                  <a:pt x="6670924" y="3175056"/>
                  <a:pt x="6681766" y="3187853"/>
                </a:cubicBezTo>
                <a:cubicBezTo>
                  <a:pt x="6677145" y="3190697"/>
                  <a:pt x="6662570" y="3195140"/>
                  <a:pt x="6662570" y="3206160"/>
                </a:cubicBezTo>
                <a:cubicBezTo>
                  <a:pt x="6662570" y="3213447"/>
                  <a:pt x="6669502" y="3213447"/>
                  <a:pt x="6674834" y="3213447"/>
                </a:cubicBezTo>
                <a:lnTo>
                  <a:pt x="6691008" y="3213447"/>
                </a:lnTo>
                <a:cubicBezTo>
                  <a:pt x="6691008" y="3208826"/>
                  <a:pt x="6699362" y="3207937"/>
                  <a:pt x="6702561" y="3207937"/>
                </a:cubicBezTo>
                <a:cubicBezTo>
                  <a:pt x="6722467" y="3207937"/>
                  <a:pt x="6727799" y="3236552"/>
                  <a:pt x="6747706" y="3236552"/>
                </a:cubicBezTo>
                <a:lnTo>
                  <a:pt x="6777032" y="3236552"/>
                </a:lnTo>
                <a:cubicBezTo>
                  <a:pt x="6777032" y="3229976"/>
                  <a:pt x="6783786" y="3226422"/>
                  <a:pt x="6780764" y="3214335"/>
                </a:cubicBezTo>
                <a:cubicBezTo>
                  <a:pt x="6791606" y="3207937"/>
                  <a:pt x="6790007" y="3191408"/>
                  <a:pt x="6809202" y="3191408"/>
                </a:cubicBezTo>
                <a:cubicBezTo>
                  <a:pt x="6834618" y="3191408"/>
                  <a:pt x="6848304" y="3217002"/>
                  <a:pt x="6863589" y="3235486"/>
                </a:cubicBezTo>
                <a:cubicBezTo>
                  <a:pt x="6865189" y="3237263"/>
                  <a:pt x="6871231" y="3239041"/>
                  <a:pt x="6871231" y="3242951"/>
                </a:cubicBezTo>
                <a:cubicBezTo>
                  <a:pt x="6871231" y="3252904"/>
                  <a:pt x="6888827" y="3263035"/>
                  <a:pt x="6900380" y="3265879"/>
                </a:cubicBezTo>
                <a:lnTo>
                  <a:pt x="6920286" y="3265879"/>
                </a:lnTo>
                <a:cubicBezTo>
                  <a:pt x="6921886" y="3267834"/>
                  <a:pt x="6933261" y="3276898"/>
                  <a:pt x="6934860" y="3276898"/>
                </a:cubicBezTo>
                <a:lnTo>
                  <a:pt x="6939482" y="3276898"/>
                </a:lnTo>
                <a:cubicBezTo>
                  <a:pt x="6939482" y="3270500"/>
                  <a:pt x="6944813" y="3265879"/>
                  <a:pt x="6949613" y="3262146"/>
                </a:cubicBezTo>
                <a:cubicBezTo>
                  <a:pt x="6947302" y="3261257"/>
                  <a:pt x="6935749" y="3263035"/>
                  <a:pt x="6934327" y="3258592"/>
                </a:cubicBezTo>
                <a:cubicBezTo>
                  <a:pt x="6932728" y="3254859"/>
                  <a:pt x="6931306" y="3249349"/>
                  <a:pt x="6926507" y="3247572"/>
                </a:cubicBezTo>
                <a:cubicBezTo>
                  <a:pt x="6923486" y="3246683"/>
                  <a:pt x="6919042" y="3250416"/>
                  <a:pt x="6917443" y="3245795"/>
                </a:cubicBezTo>
                <a:cubicBezTo>
                  <a:pt x="6915843" y="3242062"/>
                  <a:pt x="6913532" y="3235664"/>
                  <a:pt x="6911222" y="3235664"/>
                </a:cubicBezTo>
                <a:cubicBezTo>
                  <a:pt x="6905889" y="3235664"/>
                  <a:pt x="6896647" y="3231043"/>
                  <a:pt x="6894515" y="3226599"/>
                </a:cubicBezTo>
                <a:cubicBezTo>
                  <a:pt x="6888294" y="3215580"/>
                  <a:pt x="6889893" y="3209181"/>
                  <a:pt x="6882251" y="3199939"/>
                </a:cubicBezTo>
                <a:cubicBezTo>
                  <a:pt x="6880651" y="3198162"/>
                  <a:pt x="6867677" y="3182521"/>
                  <a:pt x="6867677" y="3177900"/>
                </a:cubicBezTo>
                <a:cubicBezTo>
                  <a:pt x="6867677" y="3169724"/>
                  <a:pt x="6882251" y="3173279"/>
                  <a:pt x="6882251" y="3163326"/>
                </a:cubicBezTo>
                <a:cubicBezTo>
                  <a:pt x="6881896" y="3142708"/>
                  <a:pt x="6865722" y="3152839"/>
                  <a:pt x="6858079" y="3148218"/>
                </a:cubicBezTo>
                <a:close/>
                <a:moveTo>
                  <a:pt x="6986048" y="3088499"/>
                </a:moveTo>
                <a:cubicBezTo>
                  <a:pt x="6977517" y="3078368"/>
                  <a:pt x="6970763" y="3067349"/>
                  <a:pt x="6956189" y="3061839"/>
                </a:cubicBezTo>
                <a:cubicBezTo>
                  <a:pt x="6958499" y="3069126"/>
                  <a:pt x="6963831" y="3068237"/>
                  <a:pt x="6970052" y="3072859"/>
                </a:cubicBezTo>
                <a:cubicBezTo>
                  <a:pt x="6980005" y="3080146"/>
                  <a:pt x="6978584" y="3090454"/>
                  <a:pt x="6988537" y="3095786"/>
                </a:cubicBezTo>
                <a:cubicBezTo>
                  <a:pt x="6986937" y="3104851"/>
                  <a:pt x="6986937" y="3111427"/>
                  <a:pt x="6996179" y="3113382"/>
                </a:cubicBezTo>
                <a:cubicBezTo>
                  <a:pt x="6997601" y="3115159"/>
                  <a:pt x="6999200" y="3113382"/>
                  <a:pt x="7000622" y="3113382"/>
                </a:cubicBezTo>
                <a:cubicBezTo>
                  <a:pt x="6999911" y="3111605"/>
                  <a:pt x="7000622" y="3108761"/>
                  <a:pt x="7000622" y="3106806"/>
                </a:cubicBezTo>
                <a:cubicBezTo>
                  <a:pt x="7000622" y="3094009"/>
                  <a:pt x="6992269" y="3095786"/>
                  <a:pt x="6986048" y="3088499"/>
                </a:cubicBezTo>
                <a:close/>
                <a:moveTo>
                  <a:pt x="7035992" y="3137199"/>
                </a:moveTo>
                <a:cubicBezTo>
                  <a:pt x="7034570" y="3146441"/>
                  <a:pt x="7037591" y="3155683"/>
                  <a:pt x="7046834" y="3157283"/>
                </a:cubicBezTo>
                <a:lnTo>
                  <a:pt x="7046834" y="3164748"/>
                </a:lnTo>
                <a:cubicBezTo>
                  <a:pt x="7046834" y="3167413"/>
                  <a:pt x="7049144" y="3171146"/>
                  <a:pt x="7051454" y="3171146"/>
                </a:cubicBezTo>
                <a:cubicBezTo>
                  <a:pt x="7053765" y="3171146"/>
                  <a:pt x="7056787" y="3166525"/>
                  <a:pt x="7056787" y="3163859"/>
                </a:cubicBezTo>
                <a:cubicBezTo>
                  <a:pt x="7056609" y="3161015"/>
                  <a:pt x="7040613" y="3140753"/>
                  <a:pt x="7035992" y="3137199"/>
                </a:cubicBezTo>
                <a:close/>
                <a:moveTo>
                  <a:pt x="7183867" y="3260369"/>
                </a:moveTo>
                <a:cubicBezTo>
                  <a:pt x="7183156" y="3265879"/>
                  <a:pt x="7188488" y="3279564"/>
                  <a:pt x="7196131" y="3279564"/>
                </a:cubicBezTo>
                <a:cubicBezTo>
                  <a:pt x="7195420" y="3277787"/>
                  <a:pt x="7196131" y="3276009"/>
                  <a:pt x="7196131" y="3274232"/>
                </a:cubicBezTo>
                <a:cubicBezTo>
                  <a:pt x="7196309" y="3266767"/>
                  <a:pt x="7190088" y="3264990"/>
                  <a:pt x="7183867" y="3260369"/>
                </a:cubicBezTo>
                <a:close/>
                <a:moveTo>
                  <a:pt x="7150275" y="3245795"/>
                </a:moveTo>
                <a:cubicBezTo>
                  <a:pt x="7150275" y="3256814"/>
                  <a:pt x="7162539" y="3260369"/>
                  <a:pt x="7171781" y="3260369"/>
                </a:cubicBezTo>
                <a:cubicBezTo>
                  <a:pt x="7172670" y="3260369"/>
                  <a:pt x="7174802" y="3258592"/>
                  <a:pt x="7175691" y="3258592"/>
                </a:cubicBezTo>
                <a:cubicBezTo>
                  <a:pt x="7170182" y="3249349"/>
                  <a:pt x="7162539" y="3245795"/>
                  <a:pt x="7150275" y="3245795"/>
                </a:cubicBezTo>
                <a:close/>
                <a:moveTo>
                  <a:pt x="7154185" y="3209892"/>
                </a:moveTo>
                <a:cubicBezTo>
                  <a:pt x="7154896" y="3217179"/>
                  <a:pt x="7168760" y="3239041"/>
                  <a:pt x="7176402" y="3239041"/>
                </a:cubicBezTo>
                <a:cubicBezTo>
                  <a:pt x="7172314" y="3225355"/>
                  <a:pt x="7164849" y="3217002"/>
                  <a:pt x="7154185" y="3209892"/>
                </a:cubicBezTo>
                <a:close/>
                <a:moveTo>
                  <a:pt x="7108863" y="3190519"/>
                </a:moveTo>
                <a:lnTo>
                  <a:pt x="7107441" y="3190519"/>
                </a:lnTo>
                <a:cubicBezTo>
                  <a:pt x="7107441" y="3200650"/>
                  <a:pt x="7125037" y="3207937"/>
                  <a:pt x="7131080" y="3207937"/>
                </a:cubicBezTo>
                <a:cubicBezTo>
                  <a:pt x="7133390" y="3207937"/>
                  <a:pt x="7135701" y="3207049"/>
                  <a:pt x="7137123" y="3206160"/>
                </a:cubicBezTo>
                <a:cubicBezTo>
                  <a:pt x="7132501" y="3197984"/>
                  <a:pt x="7117217" y="3192296"/>
                  <a:pt x="7110285" y="3187853"/>
                </a:cubicBezTo>
                <a:lnTo>
                  <a:pt x="7108863" y="3190519"/>
                </a:lnTo>
                <a:close/>
                <a:moveTo>
                  <a:pt x="7072783" y="3164925"/>
                </a:moveTo>
                <a:lnTo>
                  <a:pt x="7076693" y="3167591"/>
                </a:lnTo>
                <a:cubicBezTo>
                  <a:pt x="7076693" y="3168480"/>
                  <a:pt x="7073671" y="3168480"/>
                  <a:pt x="7072783" y="3168480"/>
                </a:cubicBezTo>
                <a:lnTo>
                  <a:pt x="7084335" y="3177722"/>
                </a:lnTo>
                <a:lnTo>
                  <a:pt x="7091267" y="3177722"/>
                </a:lnTo>
                <a:cubicBezTo>
                  <a:pt x="7086646" y="3169369"/>
                  <a:pt x="7081136" y="3172212"/>
                  <a:pt x="7072783" y="3164925"/>
                </a:cubicBezTo>
                <a:close/>
                <a:moveTo>
                  <a:pt x="6851147" y="4133936"/>
                </a:moveTo>
                <a:cubicBezTo>
                  <a:pt x="6850436" y="4133936"/>
                  <a:pt x="6809024" y="4119184"/>
                  <a:pt x="6809024" y="4133936"/>
                </a:cubicBezTo>
                <a:cubicBezTo>
                  <a:pt x="6809024" y="4153309"/>
                  <a:pt x="6834440" y="4221204"/>
                  <a:pt x="6857368" y="4221204"/>
                </a:cubicBezTo>
                <a:cubicBezTo>
                  <a:pt x="6872831" y="4221204"/>
                  <a:pt x="6893448" y="4172682"/>
                  <a:pt x="6893448" y="4152420"/>
                </a:cubicBezTo>
                <a:cubicBezTo>
                  <a:pt x="6893448" y="4141401"/>
                  <a:pt x="6887405" y="4135891"/>
                  <a:pt x="6884917" y="4124871"/>
                </a:cubicBezTo>
                <a:cubicBezTo>
                  <a:pt x="6874075" y="4128604"/>
                  <a:pt x="6861100" y="4133936"/>
                  <a:pt x="6851147" y="4133936"/>
                </a:cubicBezTo>
                <a:close/>
                <a:moveTo>
                  <a:pt x="6889538" y="4115629"/>
                </a:moveTo>
                <a:cubicBezTo>
                  <a:pt x="6890249" y="4111008"/>
                  <a:pt x="6891849" y="4109231"/>
                  <a:pt x="6891849" y="4100166"/>
                </a:cubicBezTo>
                <a:cubicBezTo>
                  <a:pt x="6889538" y="4101055"/>
                  <a:pt x="6885628" y="4101055"/>
                  <a:pt x="6881896" y="4100166"/>
                </a:cubicBezTo>
                <a:cubicBezTo>
                  <a:pt x="6881896" y="4107453"/>
                  <a:pt x="6882606" y="4112963"/>
                  <a:pt x="6889538" y="4115629"/>
                </a:cubicBezTo>
                <a:close/>
                <a:moveTo>
                  <a:pt x="6632711" y="3980551"/>
                </a:moveTo>
                <a:cubicBezTo>
                  <a:pt x="6639643" y="3988904"/>
                  <a:pt x="6651018" y="3986949"/>
                  <a:pt x="6659549" y="3980551"/>
                </a:cubicBezTo>
                <a:cubicBezTo>
                  <a:pt x="6648707" y="3974152"/>
                  <a:pt x="6647285" y="3972375"/>
                  <a:pt x="6632711" y="3980551"/>
                </a:cubicBezTo>
                <a:close/>
                <a:moveTo>
                  <a:pt x="6512207" y="3307113"/>
                </a:moveTo>
                <a:lnTo>
                  <a:pt x="6519849" y="3307113"/>
                </a:lnTo>
                <a:lnTo>
                  <a:pt x="6519849" y="3293428"/>
                </a:lnTo>
                <a:cubicBezTo>
                  <a:pt x="6508475" y="3292539"/>
                  <a:pt x="6503143" y="3294316"/>
                  <a:pt x="6489279" y="3298049"/>
                </a:cubicBezTo>
                <a:cubicBezTo>
                  <a:pt x="6492301" y="3301781"/>
                  <a:pt x="6503143" y="3307113"/>
                  <a:pt x="6512207" y="3307113"/>
                </a:cubicBezTo>
                <a:close/>
                <a:moveTo>
                  <a:pt x="6986048" y="3664538"/>
                </a:moveTo>
                <a:cubicBezTo>
                  <a:pt x="6971474" y="3647120"/>
                  <a:pt x="6942325" y="3631479"/>
                  <a:pt x="6942325" y="3594688"/>
                </a:cubicBezTo>
                <a:cubicBezTo>
                  <a:pt x="6932372" y="3594688"/>
                  <a:pt x="6920109" y="3594688"/>
                  <a:pt x="6917087" y="3582780"/>
                </a:cubicBezTo>
                <a:cubicBezTo>
                  <a:pt x="6913888" y="3569983"/>
                  <a:pt x="6912466" y="3552387"/>
                  <a:pt x="6903224" y="3541368"/>
                </a:cubicBezTo>
                <a:cubicBezTo>
                  <a:pt x="6890249" y="3525727"/>
                  <a:pt x="6857190" y="3517551"/>
                  <a:pt x="6851147" y="3495512"/>
                </a:cubicBezTo>
                <a:cubicBezTo>
                  <a:pt x="6845104" y="3472407"/>
                  <a:pt x="6838884" y="3460676"/>
                  <a:pt x="6832130" y="3435793"/>
                </a:cubicBezTo>
                <a:cubicBezTo>
                  <a:pt x="6828219" y="3421041"/>
                  <a:pt x="6828219" y="3391715"/>
                  <a:pt x="6818977" y="3384428"/>
                </a:cubicBezTo>
                <a:cubicBezTo>
                  <a:pt x="6815956" y="3382650"/>
                  <a:pt x="6801382" y="3376963"/>
                  <a:pt x="6793739" y="3374297"/>
                </a:cubicBezTo>
                <a:cubicBezTo>
                  <a:pt x="6785208" y="3366832"/>
                  <a:pt x="6789118" y="3350480"/>
                  <a:pt x="6786096" y="3337683"/>
                </a:cubicBezTo>
                <a:cubicBezTo>
                  <a:pt x="6781475" y="3320088"/>
                  <a:pt x="6771522" y="3303558"/>
                  <a:pt x="6769211" y="3278853"/>
                </a:cubicBezTo>
                <a:cubicBezTo>
                  <a:pt x="6756237" y="3287207"/>
                  <a:pt x="6759969" y="3299115"/>
                  <a:pt x="6747706" y="3309957"/>
                </a:cubicBezTo>
                <a:lnTo>
                  <a:pt x="6747706" y="3392781"/>
                </a:lnTo>
                <a:cubicBezTo>
                  <a:pt x="6743973" y="3413754"/>
                  <a:pt x="6739175" y="3468141"/>
                  <a:pt x="6715536" y="3468141"/>
                </a:cubicBezTo>
                <a:cubicBezTo>
                  <a:pt x="6700961" y="3468141"/>
                  <a:pt x="6697229" y="3447879"/>
                  <a:pt x="6686387" y="3443258"/>
                </a:cubicBezTo>
                <a:cubicBezTo>
                  <a:pt x="6667192" y="3434016"/>
                  <a:pt x="6655817" y="3429395"/>
                  <a:pt x="6635022" y="3420330"/>
                </a:cubicBezTo>
                <a:cubicBezTo>
                  <a:pt x="6632000" y="3419442"/>
                  <a:pt x="6632000" y="3405578"/>
                  <a:pt x="6627379" y="3402023"/>
                </a:cubicBezTo>
                <a:cubicBezTo>
                  <a:pt x="6622936" y="3398291"/>
                  <a:pt x="6611916" y="3400069"/>
                  <a:pt x="6611916" y="3392959"/>
                </a:cubicBezTo>
                <a:lnTo>
                  <a:pt x="6621158" y="3346926"/>
                </a:lnTo>
                <a:cubicBezTo>
                  <a:pt x="6627201" y="3341416"/>
                  <a:pt x="6638754" y="3340527"/>
                  <a:pt x="6638754" y="3328619"/>
                </a:cubicBezTo>
                <a:cubicBezTo>
                  <a:pt x="6638754" y="3321154"/>
                  <a:pt x="6628090" y="3311912"/>
                  <a:pt x="6623469" y="3311912"/>
                </a:cubicBezTo>
                <a:cubicBezTo>
                  <a:pt x="6615115" y="3311912"/>
                  <a:pt x="6611916" y="3319377"/>
                  <a:pt x="6601963" y="3319377"/>
                </a:cubicBezTo>
                <a:cubicBezTo>
                  <a:pt x="6574414" y="3319377"/>
                  <a:pt x="6558951" y="3306402"/>
                  <a:pt x="6533002" y="3293605"/>
                </a:cubicBezTo>
                <a:cubicBezTo>
                  <a:pt x="6534602" y="3303736"/>
                  <a:pt x="6542066" y="3306402"/>
                  <a:pt x="6546865" y="3314756"/>
                </a:cubicBezTo>
                <a:cubicBezTo>
                  <a:pt x="6544555" y="3315645"/>
                  <a:pt x="6538512" y="3321154"/>
                  <a:pt x="6533002" y="3321154"/>
                </a:cubicBezTo>
                <a:cubicBezTo>
                  <a:pt x="6519849" y="3321154"/>
                  <a:pt x="6489279" y="3329508"/>
                  <a:pt x="6489279" y="3342305"/>
                </a:cubicBezTo>
                <a:cubicBezTo>
                  <a:pt x="6489279" y="3355279"/>
                  <a:pt x="6477726" y="3361678"/>
                  <a:pt x="6477726" y="3374475"/>
                </a:cubicBezTo>
                <a:cubicBezTo>
                  <a:pt x="6477726" y="3382828"/>
                  <a:pt x="6480037" y="3389227"/>
                  <a:pt x="6475416" y="3397402"/>
                </a:cubicBezTo>
                <a:cubicBezTo>
                  <a:pt x="6473816" y="3396514"/>
                  <a:pt x="6467773" y="3390115"/>
                  <a:pt x="6464041" y="3390115"/>
                </a:cubicBezTo>
                <a:cubicBezTo>
                  <a:pt x="6457109" y="3390115"/>
                  <a:pt x="6450889" y="3393670"/>
                  <a:pt x="6447156" y="3400246"/>
                </a:cubicBezTo>
                <a:cubicBezTo>
                  <a:pt x="6445556" y="3383717"/>
                  <a:pt x="6437914" y="3365410"/>
                  <a:pt x="6424228" y="3365410"/>
                </a:cubicBezTo>
                <a:cubicBezTo>
                  <a:pt x="6408054" y="3365410"/>
                  <a:pt x="6404144" y="3383717"/>
                  <a:pt x="6383527" y="3383717"/>
                </a:cubicBezTo>
                <a:cubicBezTo>
                  <a:pt x="6381927" y="3404867"/>
                  <a:pt x="6366642" y="3408600"/>
                  <a:pt x="6366642" y="3434194"/>
                </a:cubicBezTo>
                <a:cubicBezTo>
                  <a:pt x="6360421" y="3434194"/>
                  <a:pt x="6356689" y="3430461"/>
                  <a:pt x="6350468" y="3426906"/>
                </a:cubicBezTo>
                <a:cubicBezTo>
                  <a:pt x="6346558" y="3437037"/>
                  <a:pt x="6350468" y="3450723"/>
                  <a:pt x="6341937" y="3457121"/>
                </a:cubicBezTo>
                <a:cubicBezTo>
                  <a:pt x="6338915" y="3450723"/>
                  <a:pt x="6334295" y="3447168"/>
                  <a:pt x="6330384" y="3438815"/>
                </a:cubicBezTo>
                <a:cubicBezTo>
                  <a:pt x="6322741" y="3443258"/>
                  <a:pt x="6320431" y="3452500"/>
                  <a:pt x="6320431" y="3461742"/>
                </a:cubicBezTo>
                <a:lnTo>
                  <a:pt x="6320431" y="3477383"/>
                </a:lnTo>
                <a:cubicBezTo>
                  <a:pt x="6320431" y="3508664"/>
                  <a:pt x="6257690" y="3534258"/>
                  <a:pt x="6229964" y="3539946"/>
                </a:cubicBezTo>
                <a:cubicBezTo>
                  <a:pt x="6215390" y="3542612"/>
                  <a:pt x="6187663" y="3544567"/>
                  <a:pt x="6178599" y="3555587"/>
                </a:cubicBezTo>
                <a:cubicBezTo>
                  <a:pt x="6170245" y="3565540"/>
                  <a:pt x="6152472" y="3588645"/>
                  <a:pt x="6138075" y="3590423"/>
                </a:cubicBezTo>
                <a:cubicBezTo>
                  <a:pt x="6138075" y="3587579"/>
                  <a:pt x="6138075" y="3584024"/>
                  <a:pt x="6137186" y="3581180"/>
                </a:cubicBezTo>
                <a:cubicBezTo>
                  <a:pt x="6134165" y="3583135"/>
                  <a:pt x="6128655" y="3584913"/>
                  <a:pt x="6128655" y="3592200"/>
                </a:cubicBezTo>
                <a:lnTo>
                  <a:pt x="6128655" y="3645343"/>
                </a:lnTo>
                <a:cubicBezTo>
                  <a:pt x="6128655" y="3668270"/>
                  <a:pt x="6137897" y="3679290"/>
                  <a:pt x="6137897" y="3693153"/>
                </a:cubicBezTo>
                <a:cubicBezTo>
                  <a:pt x="6137897" y="3697775"/>
                  <a:pt x="6140030" y="3701329"/>
                  <a:pt x="6137897" y="3705061"/>
                </a:cubicBezTo>
                <a:cubicBezTo>
                  <a:pt x="6135586" y="3702396"/>
                  <a:pt x="6132387" y="3697775"/>
                  <a:pt x="6130966" y="3693153"/>
                </a:cubicBezTo>
                <a:cubicBezTo>
                  <a:pt x="6128655" y="3697775"/>
                  <a:pt x="6127766" y="3701329"/>
                  <a:pt x="6126344" y="3705061"/>
                </a:cubicBezTo>
                <a:cubicBezTo>
                  <a:pt x="6122612" y="3718925"/>
                  <a:pt x="6137897" y="3723546"/>
                  <a:pt x="6141629" y="3737231"/>
                </a:cubicBezTo>
                <a:cubicBezTo>
                  <a:pt x="6151583" y="3773134"/>
                  <a:pt x="6154071" y="3785931"/>
                  <a:pt x="6163136" y="3826454"/>
                </a:cubicBezTo>
                <a:cubicBezTo>
                  <a:pt x="6167046" y="3842984"/>
                  <a:pt x="6178599" y="3857736"/>
                  <a:pt x="6178599" y="3884218"/>
                </a:cubicBezTo>
                <a:cubicBezTo>
                  <a:pt x="6178599" y="3905369"/>
                  <a:pt x="6161003" y="3911767"/>
                  <a:pt x="6161003" y="3925631"/>
                </a:cubicBezTo>
                <a:cubicBezTo>
                  <a:pt x="6161003" y="3938427"/>
                  <a:pt x="6197794" y="3957623"/>
                  <a:pt x="6210769" y="3957623"/>
                </a:cubicBezTo>
                <a:cubicBezTo>
                  <a:pt x="6245249" y="3957623"/>
                  <a:pt x="6256624" y="3927408"/>
                  <a:pt x="6283640" y="3927408"/>
                </a:cubicBezTo>
                <a:cubicBezTo>
                  <a:pt x="6292882" y="3927408"/>
                  <a:pt x="6292882" y="3919943"/>
                  <a:pt x="6305146" y="3927408"/>
                </a:cubicBezTo>
                <a:cubicBezTo>
                  <a:pt x="6322031" y="3927408"/>
                  <a:pt x="6335005" y="3922609"/>
                  <a:pt x="6351179" y="3920832"/>
                </a:cubicBezTo>
                <a:cubicBezTo>
                  <a:pt x="6357222" y="3874088"/>
                  <a:pt x="6405566" y="3890617"/>
                  <a:pt x="6444668" y="3874976"/>
                </a:cubicBezTo>
                <a:cubicBezTo>
                  <a:pt x="6461552" y="3868578"/>
                  <a:pt x="6466885" y="3854003"/>
                  <a:pt x="6494433" y="3854003"/>
                </a:cubicBezTo>
                <a:cubicBezTo>
                  <a:pt x="6519672" y="3854003"/>
                  <a:pt x="6564994" y="3863068"/>
                  <a:pt x="6577258" y="3881552"/>
                </a:cubicBezTo>
                <a:cubicBezTo>
                  <a:pt x="6583301" y="3891683"/>
                  <a:pt x="6600363" y="3936650"/>
                  <a:pt x="6605696" y="3936650"/>
                </a:cubicBezTo>
                <a:cubicBezTo>
                  <a:pt x="6605696" y="3936650"/>
                  <a:pt x="6602674" y="3953179"/>
                  <a:pt x="6611738" y="3953179"/>
                </a:cubicBezTo>
                <a:cubicBezTo>
                  <a:pt x="6627912" y="3953179"/>
                  <a:pt x="6647108" y="3905369"/>
                  <a:pt x="6660971" y="3888840"/>
                </a:cubicBezTo>
                <a:cubicBezTo>
                  <a:pt x="6661682" y="3902703"/>
                  <a:pt x="6657772" y="3950336"/>
                  <a:pt x="6638577" y="3954957"/>
                </a:cubicBezTo>
                <a:cubicBezTo>
                  <a:pt x="6638577" y="3959578"/>
                  <a:pt x="6642487" y="3964021"/>
                  <a:pt x="6646397" y="3964021"/>
                </a:cubicBezTo>
                <a:cubicBezTo>
                  <a:pt x="6657950" y="3964021"/>
                  <a:pt x="6658661" y="3947492"/>
                  <a:pt x="6665592" y="3943760"/>
                </a:cubicBezTo>
                <a:cubicBezTo>
                  <a:pt x="6665592" y="3940916"/>
                  <a:pt x="6667014" y="3937361"/>
                  <a:pt x="6667014" y="3934695"/>
                </a:cubicBezTo>
                <a:cubicBezTo>
                  <a:pt x="6670035" y="3938250"/>
                  <a:pt x="6674657" y="3941982"/>
                  <a:pt x="6674657" y="3953002"/>
                </a:cubicBezTo>
                <a:cubicBezTo>
                  <a:pt x="6674657" y="3962244"/>
                  <a:pt x="6671635" y="3967576"/>
                  <a:pt x="6669324" y="3973086"/>
                </a:cubicBezTo>
                <a:lnTo>
                  <a:pt x="6678567" y="3973086"/>
                </a:lnTo>
                <a:cubicBezTo>
                  <a:pt x="6684787" y="3971309"/>
                  <a:pt x="6688520" y="3970242"/>
                  <a:pt x="6693852" y="3966687"/>
                </a:cubicBezTo>
                <a:cubicBezTo>
                  <a:pt x="6693852" y="3967576"/>
                  <a:pt x="6694563" y="3971309"/>
                  <a:pt x="6694563" y="3971309"/>
                </a:cubicBezTo>
                <a:cubicBezTo>
                  <a:pt x="6695274" y="3983217"/>
                  <a:pt x="6705405" y="3994236"/>
                  <a:pt x="6705405" y="4007922"/>
                </a:cubicBezTo>
                <a:cubicBezTo>
                  <a:pt x="6705405" y="4045602"/>
                  <a:pt x="6754460" y="4069418"/>
                  <a:pt x="6784319" y="4069418"/>
                </a:cubicBezTo>
                <a:cubicBezTo>
                  <a:pt x="6803515" y="4069418"/>
                  <a:pt x="6797472" y="4051111"/>
                  <a:pt x="6815067" y="4049156"/>
                </a:cubicBezTo>
                <a:cubicBezTo>
                  <a:pt x="6815778" y="4054844"/>
                  <a:pt x="6847237" y="4075816"/>
                  <a:pt x="6853458" y="4076883"/>
                </a:cubicBezTo>
                <a:cubicBezTo>
                  <a:pt x="6859501" y="4032805"/>
                  <a:pt x="6922419" y="4052178"/>
                  <a:pt x="6930950" y="4009699"/>
                </a:cubicBezTo>
                <a:lnTo>
                  <a:pt x="6930950" y="4011477"/>
                </a:lnTo>
                <a:cubicBezTo>
                  <a:pt x="6930950" y="3979307"/>
                  <a:pt x="6947124" y="3950869"/>
                  <a:pt x="6953167" y="3928830"/>
                </a:cubicBezTo>
                <a:cubicBezTo>
                  <a:pt x="6960987" y="3899503"/>
                  <a:pt x="6974673" y="3890261"/>
                  <a:pt x="6988537" y="3864490"/>
                </a:cubicBezTo>
                <a:cubicBezTo>
                  <a:pt x="6992447" y="3857202"/>
                  <a:pt x="6990136" y="3853648"/>
                  <a:pt x="6993868" y="3846183"/>
                </a:cubicBezTo>
                <a:lnTo>
                  <a:pt x="6993868" y="3820412"/>
                </a:lnTo>
                <a:cubicBezTo>
                  <a:pt x="7000800" y="3812236"/>
                  <a:pt x="7005244" y="3783620"/>
                  <a:pt x="7005244" y="3763536"/>
                </a:cubicBezTo>
                <a:cubicBezTo>
                  <a:pt x="7005244" y="3735987"/>
                  <a:pt x="6997601" y="3686222"/>
                  <a:pt x="6985337" y="3667026"/>
                </a:cubicBezTo>
                <a:lnTo>
                  <a:pt x="6986048" y="3664538"/>
                </a:lnTo>
                <a:close/>
                <a:moveTo>
                  <a:pt x="7443182" y="4138735"/>
                </a:moveTo>
                <a:cubicBezTo>
                  <a:pt x="7439450" y="4140512"/>
                  <a:pt x="7435540" y="4146910"/>
                  <a:pt x="7430207" y="4146910"/>
                </a:cubicBezTo>
                <a:cubicBezTo>
                  <a:pt x="7425587" y="4146910"/>
                  <a:pt x="7426297" y="4140512"/>
                  <a:pt x="7426297" y="4133936"/>
                </a:cubicBezTo>
                <a:cubicBezTo>
                  <a:pt x="7423987" y="4133936"/>
                  <a:pt x="7420965" y="4131092"/>
                  <a:pt x="7420965" y="4124871"/>
                </a:cubicBezTo>
                <a:cubicBezTo>
                  <a:pt x="7414034" y="4128426"/>
                  <a:pt x="7402659" y="4141223"/>
                  <a:pt x="7402659" y="4155086"/>
                </a:cubicBezTo>
                <a:cubicBezTo>
                  <a:pt x="7402659" y="4156864"/>
                  <a:pt x="7401770" y="4158641"/>
                  <a:pt x="7401770" y="4160596"/>
                </a:cubicBezTo>
                <a:cubicBezTo>
                  <a:pt x="7395727" y="4161485"/>
                  <a:pt x="7391106" y="4163262"/>
                  <a:pt x="7387907" y="4170727"/>
                </a:cubicBezTo>
                <a:cubicBezTo>
                  <a:pt x="7387196" y="4173393"/>
                  <a:pt x="7387196" y="4179969"/>
                  <a:pt x="7387196" y="4179969"/>
                </a:cubicBezTo>
                <a:cubicBezTo>
                  <a:pt x="7387196" y="4179969"/>
                  <a:pt x="7376354" y="4200231"/>
                  <a:pt x="7372621" y="4202008"/>
                </a:cubicBezTo>
                <a:cubicBezTo>
                  <a:pt x="7359647" y="4209473"/>
                  <a:pt x="7348094" y="4232401"/>
                  <a:pt x="7329610" y="4232401"/>
                </a:cubicBezTo>
                <a:cubicBezTo>
                  <a:pt x="7324278" y="4232401"/>
                  <a:pt x="7320367" y="4237911"/>
                  <a:pt x="7317346" y="4244309"/>
                </a:cubicBezTo>
                <a:cubicBezTo>
                  <a:pt x="7309703" y="4257995"/>
                  <a:pt x="7286776" y="4270792"/>
                  <a:pt x="7286776" y="4294786"/>
                </a:cubicBezTo>
                <a:cubicBezTo>
                  <a:pt x="7286776" y="4296741"/>
                  <a:pt x="7289086" y="4298518"/>
                  <a:pt x="7290508" y="4298518"/>
                </a:cubicBezTo>
                <a:cubicBezTo>
                  <a:pt x="7290508" y="4303140"/>
                  <a:pt x="7320367" y="4316825"/>
                  <a:pt x="7324989" y="4316825"/>
                </a:cubicBezTo>
                <a:cubicBezTo>
                  <a:pt x="7329610" y="4316825"/>
                  <a:pt x="7338674" y="4321446"/>
                  <a:pt x="7341873" y="4321446"/>
                </a:cubicBezTo>
                <a:cubicBezTo>
                  <a:pt x="7350405" y="4321446"/>
                  <a:pt x="7364090" y="4307761"/>
                  <a:pt x="7371022" y="4299585"/>
                </a:cubicBezTo>
                <a:cubicBezTo>
                  <a:pt x="7371022" y="4299585"/>
                  <a:pt x="7392350" y="4246264"/>
                  <a:pt x="7394660" y="4235245"/>
                </a:cubicBezTo>
                <a:cubicBezTo>
                  <a:pt x="7400704" y="4235245"/>
                  <a:pt x="7419188" y="4230624"/>
                  <a:pt x="7422921" y="4230624"/>
                </a:cubicBezTo>
                <a:cubicBezTo>
                  <a:pt x="7424520" y="4219604"/>
                  <a:pt x="7420787" y="4216049"/>
                  <a:pt x="7422921" y="4202186"/>
                </a:cubicBezTo>
                <a:cubicBezTo>
                  <a:pt x="7435362" y="4202186"/>
                  <a:pt x="7450647" y="4168239"/>
                  <a:pt x="7452957" y="4156330"/>
                </a:cubicBezTo>
                <a:cubicBezTo>
                  <a:pt x="7449936" y="4154553"/>
                  <a:pt x="7448337" y="4149932"/>
                  <a:pt x="7448337" y="4142467"/>
                </a:cubicBezTo>
                <a:cubicBezTo>
                  <a:pt x="7446204" y="4142289"/>
                  <a:pt x="7443893" y="4141401"/>
                  <a:pt x="7443182" y="4138735"/>
                </a:cubicBezTo>
                <a:close/>
                <a:moveTo>
                  <a:pt x="7541292" y="4031205"/>
                </a:moveTo>
                <a:cubicBezTo>
                  <a:pt x="7529028" y="4031205"/>
                  <a:pt x="7529739" y="4040447"/>
                  <a:pt x="7515165" y="4040447"/>
                </a:cubicBezTo>
                <a:cubicBezTo>
                  <a:pt x="7496681" y="4040447"/>
                  <a:pt x="7486728" y="4026762"/>
                  <a:pt x="7486728" y="4002767"/>
                </a:cubicBezTo>
                <a:lnTo>
                  <a:pt x="7482284" y="4002767"/>
                </a:lnTo>
                <a:cubicBezTo>
                  <a:pt x="7478374" y="4002767"/>
                  <a:pt x="7475352" y="4006322"/>
                  <a:pt x="7475352" y="4012010"/>
                </a:cubicBezTo>
                <a:lnTo>
                  <a:pt x="7470731" y="4012010"/>
                </a:lnTo>
                <a:cubicBezTo>
                  <a:pt x="7466821" y="4007389"/>
                  <a:pt x="7457579" y="3987305"/>
                  <a:pt x="7457579" y="3982684"/>
                </a:cubicBezTo>
                <a:cubicBezTo>
                  <a:pt x="7457579" y="3979840"/>
                  <a:pt x="7459889" y="3979129"/>
                  <a:pt x="7460778" y="3976107"/>
                </a:cubicBezTo>
                <a:cubicBezTo>
                  <a:pt x="7456157" y="3973441"/>
                  <a:pt x="7456157" y="3967043"/>
                  <a:pt x="7451536" y="3961533"/>
                </a:cubicBezTo>
                <a:cubicBezTo>
                  <a:pt x="7443893" y="3952291"/>
                  <a:pt x="7430919" y="3951402"/>
                  <a:pt x="7422387" y="3935762"/>
                </a:cubicBezTo>
                <a:cubicBezTo>
                  <a:pt x="7427008" y="3957801"/>
                  <a:pt x="7437673" y="3988015"/>
                  <a:pt x="7455268" y="3991748"/>
                </a:cubicBezTo>
                <a:cubicBezTo>
                  <a:pt x="7454558" y="3994414"/>
                  <a:pt x="7452957" y="3998146"/>
                  <a:pt x="7452957" y="4000812"/>
                </a:cubicBezTo>
                <a:cubicBezTo>
                  <a:pt x="7452957" y="4008100"/>
                  <a:pt x="7459001" y="4010943"/>
                  <a:pt x="7461489" y="4018231"/>
                </a:cubicBezTo>
                <a:lnTo>
                  <a:pt x="7461489" y="4017697"/>
                </a:lnTo>
                <a:cubicBezTo>
                  <a:pt x="7462555" y="4022318"/>
                  <a:pt x="7464511" y="4029961"/>
                  <a:pt x="7464511" y="4035648"/>
                </a:cubicBezTo>
                <a:cubicBezTo>
                  <a:pt x="7464511" y="4049512"/>
                  <a:pt x="7462911" y="4062309"/>
                  <a:pt x="7455268" y="4071551"/>
                </a:cubicBezTo>
                <a:cubicBezTo>
                  <a:pt x="7451358" y="4076172"/>
                  <a:pt x="7444427" y="4077061"/>
                  <a:pt x="7444427" y="4086303"/>
                </a:cubicBezTo>
                <a:cubicBezTo>
                  <a:pt x="7444427" y="4102832"/>
                  <a:pt x="7472864" y="4095367"/>
                  <a:pt x="7472864" y="4113852"/>
                </a:cubicBezTo>
                <a:cubicBezTo>
                  <a:pt x="7472864" y="4124871"/>
                  <a:pt x="7463622" y="4129492"/>
                  <a:pt x="7463622" y="4140512"/>
                </a:cubicBezTo>
                <a:cubicBezTo>
                  <a:pt x="7463622" y="4147977"/>
                  <a:pt x="7468243" y="4152420"/>
                  <a:pt x="7475174" y="4152420"/>
                </a:cubicBezTo>
                <a:cubicBezTo>
                  <a:pt x="7491171" y="4152420"/>
                  <a:pt x="7495792" y="4133936"/>
                  <a:pt x="7503435" y="4120073"/>
                </a:cubicBezTo>
                <a:cubicBezTo>
                  <a:pt x="7504856" y="4117406"/>
                  <a:pt x="7514098" y="4108342"/>
                  <a:pt x="7514098" y="4101766"/>
                </a:cubicBezTo>
                <a:cubicBezTo>
                  <a:pt x="7514098" y="4098922"/>
                  <a:pt x="7511077" y="4095189"/>
                  <a:pt x="7511077" y="4092524"/>
                </a:cubicBezTo>
                <a:cubicBezTo>
                  <a:pt x="7511077" y="4085236"/>
                  <a:pt x="7518720" y="4082393"/>
                  <a:pt x="7526362" y="4080438"/>
                </a:cubicBezTo>
                <a:cubicBezTo>
                  <a:pt x="7527073" y="4080438"/>
                  <a:pt x="7527784" y="4077772"/>
                  <a:pt x="7528673" y="4077772"/>
                </a:cubicBezTo>
                <a:lnTo>
                  <a:pt x="7531872" y="4082393"/>
                </a:lnTo>
                <a:cubicBezTo>
                  <a:pt x="7539515" y="4068529"/>
                  <a:pt x="7536315" y="4049156"/>
                  <a:pt x="7547157" y="4036537"/>
                </a:cubicBezTo>
                <a:cubicBezTo>
                  <a:pt x="7545913" y="4033871"/>
                  <a:pt x="7543602" y="4031205"/>
                  <a:pt x="7541292" y="4031205"/>
                </a:cubicBezTo>
                <a:close/>
                <a:moveTo>
                  <a:pt x="7543602" y="3472407"/>
                </a:moveTo>
                <a:lnTo>
                  <a:pt x="7543602" y="3461565"/>
                </a:lnTo>
                <a:cubicBezTo>
                  <a:pt x="7539870" y="3460676"/>
                  <a:pt x="7536671" y="3457832"/>
                  <a:pt x="7534360" y="3453389"/>
                </a:cubicBezTo>
                <a:cubicBezTo>
                  <a:pt x="7527428" y="3456233"/>
                  <a:pt x="7516765" y="3458721"/>
                  <a:pt x="7516765" y="3470807"/>
                </a:cubicBezTo>
                <a:cubicBezTo>
                  <a:pt x="7516765" y="3474539"/>
                  <a:pt x="7526718" y="3476317"/>
                  <a:pt x="7532938" y="3476317"/>
                </a:cubicBezTo>
                <a:cubicBezTo>
                  <a:pt x="7538982" y="3476317"/>
                  <a:pt x="7538982" y="3477916"/>
                  <a:pt x="7543602" y="3472407"/>
                </a:cubicBezTo>
                <a:close/>
                <a:moveTo>
                  <a:pt x="7547513" y="3438637"/>
                </a:moveTo>
                <a:cubicBezTo>
                  <a:pt x="7547513" y="3441303"/>
                  <a:pt x="7549823" y="3446813"/>
                  <a:pt x="7552134" y="3446813"/>
                </a:cubicBezTo>
                <a:cubicBezTo>
                  <a:pt x="7559776" y="3446813"/>
                  <a:pt x="7562087" y="3437570"/>
                  <a:pt x="7571329" y="3434905"/>
                </a:cubicBezTo>
                <a:lnTo>
                  <a:pt x="7571329" y="3426729"/>
                </a:lnTo>
                <a:cubicBezTo>
                  <a:pt x="7566530" y="3426551"/>
                  <a:pt x="7547513" y="3427617"/>
                  <a:pt x="7547513" y="3438637"/>
                </a:cubicBezTo>
                <a:close/>
                <a:moveTo>
                  <a:pt x="6390281" y="2736051"/>
                </a:moveTo>
                <a:cubicBezTo>
                  <a:pt x="6389570" y="2738361"/>
                  <a:pt x="6390103" y="2749559"/>
                  <a:pt x="6387970" y="2755246"/>
                </a:cubicBezTo>
                <a:cubicBezTo>
                  <a:pt x="6385660" y="2760045"/>
                  <a:pt x="6373218" y="2756490"/>
                  <a:pt x="6373041" y="2767688"/>
                </a:cubicBezTo>
                <a:cubicBezTo>
                  <a:pt x="6368775" y="2768399"/>
                  <a:pt x="6366642" y="2772487"/>
                  <a:pt x="6366464" y="2777997"/>
                </a:cubicBezTo>
                <a:cubicBezTo>
                  <a:pt x="6365042" y="2777997"/>
                  <a:pt x="6363798" y="2777819"/>
                  <a:pt x="6362376" y="2777819"/>
                </a:cubicBezTo>
                <a:cubicBezTo>
                  <a:pt x="6357400" y="2777641"/>
                  <a:pt x="6358999" y="2764844"/>
                  <a:pt x="6349935" y="2764844"/>
                </a:cubicBezTo>
                <a:cubicBezTo>
                  <a:pt x="6337316" y="2764488"/>
                  <a:pt x="6340515" y="2782262"/>
                  <a:pt x="6325941" y="2781906"/>
                </a:cubicBezTo>
                <a:cubicBezTo>
                  <a:pt x="6324519" y="2789905"/>
                  <a:pt x="6321498" y="2794526"/>
                  <a:pt x="6321498" y="2802524"/>
                </a:cubicBezTo>
                <a:cubicBezTo>
                  <a:pt x="6321498" y="2805012"/>
                  <a:pt x="6324164" y="2808211"/>
                  <a:pt x="6324164" y="2810522"/>
                </a:cubicBezTo>
                <a:cubicBezTo>
                  <a:pt x="6324164" y="2813721"/>
                  <a:pt x="6318298" y="2829006"/>
                  <a:pt x="6323808" y="2829006"/>
                </a:cubicBezTo>
                <a:cubicBezTo>
                  <a:pt x="6331628" y="2829184"/>
                  <a:pt x="6330562" y="2802879"/>
                  <a:pt x="6337671" y="2794881"/>
                </a:cubicBezTo>
                <a:cubicBezTo>
                  <a:pt x="6337671" y="2794881"/>
                  <a:pt x="6342470" y="2801457"/>
                  <a:pt x="6344603" y="2802346"/>
                </a:cubicBezTo>
                <a:cubicBezTo>
                  <a:pt x="6345314" y="2801457"/>
                  <a:pt x="6346736" y="2798436"/>
                  <a:pt x="6346736" y="2798436"/>
                </a:cubicBezTo>
                <a:cubicBezTo>
                  <a:pt x="6348158" y="2800035"/>
                  <a:pt x="6349579" y="2802524"/>
                  <a:pt x="6353668" y="2802524"/>
                </a:cubicBezTo>
                <a:cubicBezTo>
                  <a:pt x="6353134" y="2800035"/>
                  <a:pt x="6353845" y="2797725"/>
                  <a:pt x="6353845" y="2795414"/>
                </a:cubicBezTo>
                <a:lnTo>
                  <a:pt x="6363621" y="2795770"/>
                </a:lnTo>
                <a:cubicBezTo>
                  <a:pt x="6364331" y="2798080"/>
                  <a:pt x="6365575" y="2801280"/>
                  <a:pt x="6366287" y="2803768"/>
                </a:cubicBezTo>
                <a:cubicBezTo>
                  <a:pt x="6364154" y="2805190"/>
                  <a:pt x="6362732" y="2807678"/>
                  <a:pt x="6362732" y="2813188"/>
                </a:cubicBezTo>
                <a:cubicBezTo>
                  <a:pt x="6362554" y="2828473"/>
                  <a:pt x="6370730" y="2841270"/>
                  <a:pt x="6380505" y="2841625"/>
                </a:cubicBezTo>
                <a:cubicBezTo>
                  <a:pt x="6382638" y="2841625"/>
                  <a:pt x="6385304" y="2842514"/>
                  <a:pt x="6387437" y="2841092"/>
                </a:cubicBezTo>
                <a:cubicBezTo>
                  <a:pt x="6387437" y="2843403"/>
                  <a:pt x="6388681" y="2847491"/>
                  <a:pt x="6390991" y="2847491"/>
                </a:cubicBezTo>
                <a:cubicBezTo>
                  <a:pt x="6395791" y="2847491"/>
                  <a:pt x="6398812" y="2842692"/>
                  <a:pt x="6398812" y="2836294"/>
                </a:cubicBezTo>
                <a:cubicBezTo>
                  <a:pt x="6398990" y="2827584"/>
                  <a:pt x="6390636" y="2824919"/>
                  <a:pt x="6390636" y="2819409"/>
                </a:cubicBezTo>
                <a:cubicBezTo>
                  <a:pt x="6390636" y="2814787"/>
                  <a:pt x="6394191" y="2813188"/>
                  <a:pt x="6397035" y="2808389"/>
                </a:cubicBezTo>
                <a:cubicBezTo>
                  <a:pt x="6398457" y="2810877"/>
                  <a:pt x="6400411" y="2812477"/>
                  <a:pt x="6401122" y="2814965"/>
                </a:cubicBezTo>
                <a:lnTo>
                  <a:pt x="6400767" y="2813010"/>
                </a:lnTo>
                <a:cubicBezTo>
                  <a:pt x="6402011" y="2817453"/>
                  <a:pt x="6406988" y="2831139"/>
                  <a:pt x="6409298" y="2831850"/>
                </a:cubicBezTo>
                <a:cubicBezTo>
                  <a:pt x="6409476" y="2818342"/>
                  <a:pt x="6418008" y="2813721"/>
                  <a:pt x="6418185" y="2804834"/>
                </a:cubicBezTo>
                <a:cubicBezTo>
                  <a:pt x="6418185" y="2797725"/>
                  <a:pt x="6406988" y="2750270"/>
                  <a:pt x="6401478" y="2743694"/>
                </a:cubicBezTo>
                <a:cubicBezTo>
                  <a:pt x="6398812" y="2740317"/>
                  <a:pt x="6395257" y="2736229"/>
                  <a:pt x="6390281" y="2736051"/>
                </a:cubicBezTo>
                <a:close/>
                <a:moveTo>
                  <a:pt x="6226942" y="2767865"/>
                </a:moveTo>
                <a:lnTo>
                  <a:pt x="6231741" y="2768043"/>
                </a:lnTo>
                <a:cubicBezTo>
                  <a:pt x="6240273" y="2761823"/>
                  <a:pt x="6253603" y="2751692"/>
                  <a:pt x="6256802" y="2733385"/>
                </a:cubicBezTo>
                <a:cubicBezTo>
                  <a:pt x="6262489" y="2733385"/>
                  <a:pt x="6267288" y="2731963"/>
                  <a:pt x="6268888" y="2724854"/>
                </a:cubicBezTo>
                <a:cubicBezTo>
                  <a:pt x="6272443" y="2724854"/>
                  <a:pt x="6273154" y="2722365"/>
                  <a:pt x="6275997" y="2720233"/>
                </a:cubicBezTo>
                <a:cubicBezTo>
                  <a:pt x="6273331" y="2717033"/>
                  <a:pt x="6269777" y="2715256"/>
                  <a:pt x="6269954" y="2707258"/>
                </a:cubicBezTo>
                <a:cubicBezTo>
                  <a:pt x="6267821" y="2709568"/>
                  <a:pt x="6267644" y="2713479"/>
                  <a:pt x="6266222" y="2717566"/>
                </a:cubicBezTo>
                <a:cubicBezTo>
                  <a:pt x="6258223" y="2734807"/>
                  <a:pt x="6234230" y="2744049"/>
                  <a:pt x="6226942" y="2767865"/>
                </a:cubicBezTo>
                <a:close/>
                <a:moveTo>
                  <a:pt x="6265866" y="2599195"/>
                </a:moveTo>
                <a:cubicBezTo>
                  <a:pt x="6265689" y="2603994"/>
                  <a:pt x="6278130" y="2613769"/>
                  <a:pt x="6281151" y="2613769"/>
                </a:cubicBezTo>
                <a:cubicBezTo>
                  <a:pt x="6283284" y="2613769"/>
                  <a:pt x="6284706" y="2610570"/>
                  <a:pt x="6286128" y="2608260"/>
                </a:cubicBezTo>
                <a:lnTo>
                  <a:pt x="6290216" y="2608260"/>
                </a:lnTo>
                <a:lnTo>
                  <a:pt x="6290038" y="2616258"/>
                </a:lnTo>
                <a:cubicBezTo>
                  <a:pt x="6288617" y="2618035"/>
                  <a:pt x="6285773" y="2620168"/>
                  <a:pt x="6285773" y="2624967"/>
                </a:cubicBezTo>
                <a:cubicBezTo>
                  <a:pt x="6285595" y="2629055"/>
                  <a:pt x="6291105" y="2636342"/>
                  <a:pt x="6296081" y="2636342"/>
                </a:cubicBezTo>
                <a:cubicBezTo>
                  <a:pt x="6300347" y="2636519"/>
                  <a:pt x="6303191" y="2631721"/>
                  <a:pt x="6307278" y="2631721"/>
                </a:cubicBezTo>
                <a:cubicBezTo>
                  <a:pt x="6317054" y="2631898"/>
                  <a:pt x="6317409" y="2649494"/>
                  <a:pt x="6327363" y="2649672"/>
                </a:cubicBezTo>
                <a:cubicBezTo>
                  <a:pt x="6325408" y="2643096"/>
                  <a:pt x="6323275" y="2639896"/>
                  <a:pt x="6326829" y="2634387"/>
                </a:cubicBezTo>
                <a:cubicBezTo>
                  <a:pt x="6330918" y="2641674"/>
                  <a:pt x="6347625" y="2649139"/>
                  <a:pt x="6351712" y="2658914"/>
                </a:cubicBezTo>
                <a:cubicBezTo>
                  <a:pt x="6352423" y="2661225"/>
                  <a:pt x="6352956" y="2665312"/>
                  <a:pt x="6355089" y="2665312"/>
                </a:cubicBezTo>
                <a:cubicBezTo>
                  <a:pt x="6356511" y="2665312"/>
                  <a:pt x="6357933" y="2662113"/>
                  <a:pt x="6357933" y="2660514"/>
                </a:cubicBezTo>
                <a:cubicBezTo>
                  <a:pt x="6357933" y="2658025"/>
                  <a:pt x="6357933" y="2656604"/>
                  <a:pt x="6357933" y="2654115"/>
                </a:cubicBezTo>
                <a:cubicBezTo>
                  <a:pt x="6353134" y="2653937"/>
                  <a:pt x="6348868" y="2650738"/>
                  <a:pt x="6349046" y="2644340"/>
                </a:cubicBezTo>
                <a:cubicBezTo>
                  <a:pt x="6347625" y="2645051"/>
                  <a:pt x="6344248" y="2645762"/>
                  <a:pt x="6344248" y="2644340"/>
                </a:cubicBezTo>
                <a:cubicBezTo>
                  <a:pt x="6344248" y="2640252"/>
                  <a:pt x="6347802" y="2639541"/>
                  <a:pt x="6348513" y="2634742"/>
                </a:cubicBezTo>
                <a:cubicBezTo>
                  <a:pt x="6347091" y="2634742"/>
                  <a:pt x="6345847" y="2632965"/>
                  <a:pt x="6344425" y="2632965"/>
                </a:cubicBezTo>
                <a:cubicBezTo>
                  <a:pt x="6341581" y="2632965"/>
                  <a:pt x="6340693" y="2638475"/>
                  <a:pt x="6338027" y="2638475"/>
                </a:cubicBezTo>
                <a:cubicBezTo>
                  <a:pt x="6333761" y="2638475"/>
                  <a:pt x="6331984" y="2620168"/>
                  <a:pt x="6323630" y="2619812"/>
                </a:cubicBezTo>
                <a:cubicBezTo>
                  <a:pt x="6319542" y="2619812"/>
                  <a:pt x="6315987" y="2622834"/>
                  <a:pt x="6315810" y="2626033"/>
                </a:cubicBezTo>
                <a:cubicBezTo>
                  <a:pt x="6315810" y="2626744"/>
                  <a:pt x="6315810" y="2629232"/>
                  <a:pt x="6315810" y="2629943"/>
                </a:cubicBezTo>
                <a:cubicBezTo>
                  <a:pt x="6308167" y="2625855"/>
                  <a:pt x="6298748" y="2605593"/>
                  <a:pt x="6298925" y="2593685"/>
                </a:cubicBezTo>
                <a:cubicBezTo>
                  <a:pt x="6299103" y="2576978"/>
                  <a:pt x="6311722" y="2575734"/>
                  <a:pt x="6312078" y="2557961"/>
                </a:cubicBezTo>
                <a:cubicBezTo>
                  <a:pt x="6312255" y="2544275"/>
                  <a:pt x="6303368" y="2532189"/>
                  <a:pt x="6303546" y="2521880"/>
                </a:cubicBezTo>
                <a:cubicBezTo>
                  <a:pt x="6303546" y="2520281"/>
                  <a:pt x="6302124" y="2517792"/>
                  <a:pt x="6302124" y="2516193"/>
                </a:cubicBezTo>
                <a:cubicBezTo>
                  <a:pt x="6302124" y="2515304"/>
                  <a:pt x="6300880" y="2512816"/>
                  <a:pt x="6300880" y="2512105"/>
                </a:cubicBezTo>
                <a:cubicBezTo>
                  <a:pt x="6298036" y="2513527"/>
                  <a:pt x="6295904" y="2519925"/>
                  <a:pt x="6291638" y="2519925"/>
                </a:cubicBezTo>
                <a:cubicBezTo>
                  <a:pt x="6285417" y="2519747"/>
                  <a:pt x="6287017" y="2505351"/>
                  <a:pt x="6279197" y="2505173"/>
                </a:cubicBezTo>
                <a:cubicBezTo>
                  <a:pt x="6273509" y="2505173"/>
                  <a:pt x="6272087" y="2512994"/>
                  <a:pt x="6272087" y="2520992"/>
                </a:cubicBezTo>
                <a:cubicBezTo>
                  <a:pt x="6271909" y="2530589"/>
                  <a:pt x="6275286" y="2537166"/>
                  <a:pt x="6275108" y="2546586"/>
                </a:cubicBezTo>
                <a:cubicBezTo>
                  <a:pt x="6275108" y="2553873"/>
                  <a:pt x="6273509" y="2564892"/>
                  <a:pt x="6270665" y="2570580"/>
                </a:cubicBezTo>
                <a:cubicBezTo>
                  <a:pt x="6263378" y="2569513"/>
                  <a:pt x="6265866" y="2586398"/>
                  <a:pt x="6265866" y="2599195"/>
                </a:cubicBezTo>
                <a:close/>
                <a:moveTo>
                  <a:pt x="6382994" y="2671356"/>
                </a:moveTo>
                <a:cubicBezTo>
                  <a:pt x="6377484" y="2671178"/>
                  <a:pt x="6373218" y="2667801"/>
                  <a:pt x="6367708" y="2667623"/>
                </a:cubicBezTo>
                <a:cubicBezTo>
                  <a:pt x="6365575" y="2667623"/>
                  <a:pt x="6363443" y="2669934"/>
                  <a:pt x="6361310" y="2670644"/>
                </a:cubicBezTo>
                <a:cubicBezTo>
                  <a:pt x="6362554" y="2677221"/>
                  <a:pt x="6378017" y="2683086"/>
                  <a:pt x="6377661" y="2694106"/>
                </a:cubicBezTo>
                <a:cubicBezTo>
                  <a:pt x="6377661" y="2695883"/>
                  <a:pt x="6375529" y="2698904"/>
                  <a:pt x="6374107" y="2698904"/>
                </a:cubicBezTo>
                <a:cubicBezTo>
                  <a:pt x="6373396" y="2698904"/>
                  <a:pt x="6368419" y="2698904"/>
                  <a:pt x="6364864" y="2698727"/>
                </a:cubicBezTo>
                <a:lnTo>
                  <a:pt x="6364864" y="2703526"/>
                </a:lnTo>
                <a:cubicBezTo>
                  <a:pt x="6365575" y="2705836"/>
                  <a:pt x="6370375" y="2714189"/>
                  <a:pt x="6375351" y="2714189"/>
                </a:cubicBezTo>
                <a:lnTo>
                  <a:pt x="6375351" y="2718988"/>
                </a:lnTo>
                <a:cubicBezTo>
                  <a:pt x="6372507" y="2723609"/>
                  <a:pt x="6373751" y="2730186"/>
                  <a:pt x="6378728" y="2730363"/>
                </a:cubicBezTo>
                <a:cubicBezTo>
                  <a:pt x="6380861" y="2730363"/>
                  <a:pt x="6382816" y="2730363"/>
                  <a:pt x="6384949" y="2730363"/>
                </a:cubicBezTo>
                <a:lnTo>
                  <a:pt x="6384949" y="2725565"/>
                </a:lnTo>
                <a:cubicBezTo>
                  <a:pt x="6382283" y="2723965"/>
                  <a:pt x="6379439" y="2715789"/>
                  <a:pt x="6378906" y="2709568"/>
                </a:cubicBezTo>
                <a:lnTo>
                  <a:pt x="6389392" y="2709746"/>
                </a:lnTo>
                <a:cubicBezTo>
                  <a:pt x="6390103" y="2706547"/>
                  <a:pt x="6391525" y="2704236"/>
                  <a:pt x="6392414" y="2699437"/>
                </a:cubicBezTo>
                <a:cubicBezTo>
                  <a:pt x="6391703" y="2699437"/>
                  <a:pt x="6386904" y="2692151"/>
                  <a:pt x="6386904" y="2692151"/>
                </a:cubicBezTo>
                <a:cubicBezTo>
                  <a:pt x="6386904" y="2692151"/>
                  <a:pt x="6387615" y="2684152"/>
                  <a:pt x="6387081" y="2679354"/>
                </a:cubicBezTo>
                <a:cubicBezTo>
                  <a:pt x="6385660" y="2679176"/>
                  <a:pt x="6384238" y="2679176"/>
                  <a:pt x="6382816" y="2679176"/>
                </a:cubicBezTo>
                <a:cubicBezTo>
                  <a:pt x="6383527" y="2676687"/>
                  <a:pt x="6382994" y="2673666"/>
                  <a:pt x="6382994" y="2671356"/>
                </a:cubicBezTo>
                <a:close/>
                <a:moveTo>
                  <a:pt x="6322919" y="2686818"/>
                </a:moveTo>
                <a:cubicBezTo>
                  <a:pt x="6322031" y="2685574"/>
                  <a:pt x="6320964" y="2684152"/>
                  <a:pt x="6319897" y="2684152"/>
                </a:cubicBezTo>
                <a:cubicBezTo>
                  <a:pt x="6318476" y="2684152"/>
                  <a:pt x="6315632" y="2686463"/>
                  <a:pt x="6315632" y="2688062"/>
                </a:cubicBezTo>
                <a:cubicBezTo>
                  <a:pt x="6315632" y="2695350"/>
                  <a:pt x="6318121" y="2710635"/>
                  <a:pt x="6317943" y="2724143"/>
                </a:cubicBezTo>
                <a:cubicBezTo>
                  <a:pt x="6324341" y="2719522"/>
                  <a:pt x="6340515" y="2712590"/>
                  <a:pt x="6340693" y="2698904"/>
                </a:cubicBezTo>
                <a:cubicBezTo>
                  <a:pt x="6340693" y="2692861"/>
                  <a:pt x="6328251" y="2690018"/>
                  <a:pt x="6322919" y="2686818"/>
                </a:cubicBezTo>
                <a:close/>
                <a:moveTo>
                  <a:pt x="6343892" y="2710279"/>
                </a:moveTo>
                <a:cubicBezTo>
                  <a:pt x="6340337" y="2710990"/>
                  <a:pt x="6336605" y="2730897"/>
                  <a:pt x="6336427" y="2733207"/>
                </a:cubicBezTo>
                <a:cubicBezTo>
                  <a:pt x="6334295" y="2733207"/>
                  <a:pt x="6330206" y="2735518"/>
                  <a:pt x="6330206" y="2738006"/>
                </a:cubicBezTo>
                <a:cubicBezTo>
                  <a:pt x="6330206" y="2743516"/>
                  <a:pt x="6342470" y="2758979"/>
                  <a:pt x="6345314" y="2759156"/>
                </a:cubicBezTo>
                <a:cubicBezTo>
                  <a:pt x="6346736" y="2759156"/>
                  <a:pt x="6349579" y="2756846"/>
                  <a:pt x="6349579" y="2755246"/>
                </a:cubicBezTo>
                <a:cubicBezTo>
                  <a:pt x="6349579" y="2750270"/>
                  <a:pt x="6346025" y="2751869"/>
                  <a:pt x="6346202" y="2744760"/>
                </a:cubicBezTo>
                <a:cubicBezTo>
                  <a:pt x="6346380" y="2735162"/>
                  <a:pt x="6354201" y="2728942"/>
                  <a:pt x="6354378" y="2719344"/>
                </a:cubicBezTo>
                <a:cubicBezTo>
                  <a:pt x="6354378" y="2714723"/>
                  <a:pt x="6351001" y="2707969"/>
                  <a:pt x="6343892" y="2710279"/>
                </a:cubicBezTo>
                <a:close/>
                <a:moveTo>
                  <a:pt x="6350468" y="2741561"/>
                </a:moveTo>
                <a:lnTo>
                  <a:pt x="6353845" y="2741561"/>
                </a:lnTo>
                <a:cubicBezTo>
                  <a:pt x="6354023" y="2729653"/>
                  <a:pt x="6363265" y="2725742"/>
                  <a:pt x="6363443" y="2711346"/>
                </a:cubicBezTo>
                <a:cubicBezTo>
                  <a:pt x="6361310" y="2711346"/>
                  <a:pt x="6359177" y="2711346"/>
                  <a:pt x="6357222" y="2711346"/>
                </a:cubicBezTo>
                <a:cubicBezTo>
                  <a:pt x="6356867" y="2725920"/>
                  <a:pt x="6352779" y="2732141"/>
                  <a:pt x="6350468" y="2741561"/>
                </a:cubicBezTo>
                <a:close/>
                <a:moveTo>
                  <a:pt x="6372330" y="2731608"/>
                </a:moveTo>
                <a:cubicBezTo>
                  <a:pt x="6370197" y="2734807"/>
                  <a:pt x="6366820" y="2733029"/>
                  <a:pt x="6363443" y="2731430"/>
                </a:cubicBezTo>
                <a:cubicBezTo>
                  <a:pt x="6361132" y="2736229"/>
                  <a:pt x="6356867" y="2738539"/>
                  <a:pt x="6356867" y="2743338"/>
                </a:cubicBezTo>
                <a:cubicBezTo>
                  <a:pt x="6356867" y="2744938"/>
                  <a:pt x="6359533" y="2747426"/>
                  <a:pt x="6360955" y="2747426"/>
                </a:cubicBezTo>
                <a:cubicBezTo>
                  <a:pt x="6367175" y="2747604"/>
                  <a:pt x="6372152" y="2740494"/>
                  <a:pt x="6372330" y="2731608"/>
                </a:cubicBezTo>
                <a:close/>
                <a:moveTo>
                  <a:pt x="6357578" y="2687352"/>
                </a:moveTo>
                <a:cubicBezTo>
                  <a:pt x="6357755" y="2677043"/>
                  <a:pt x="6348691" y="2674377"/>
                  <a:pt x="6346736" y="2667267"/>
                </a:cubicBezTo>
                <a:lnTo>
                  <a:pt x="6340515" y="2667090"/>
                </a:lnTo>
                <a:cubicBezTo>
                  <a:pt x="6340337" y="2670467"/>
                  <a:pt x="6340337" y="2673488"/>
                  <a:pt x="6340337" y="2679176"/>
                </a:cubicBezTo>
                <a:cubicBezTo>
                  <a:pt x="6343892" y="2679354"/>
                  <a:pt x="6346558" y="2678643"/>
                  <a:pt x="6350113" y="2679354"/>
                </a:cubicBezTo>
                <a:cubicBezTo>
                  <a:pt x="6349935" y="2683264"/>
                  <a:pt x="6357578" y="2691439"/>
                  <a:pt x="6357578" y="2687352"/>
                </a:cubicBezTo>
                <a:close/>
                <a:moveTo>
                  <a:pt x="6301769" y="2672777"/>
                </a:moveTo>
                <a:cubicBezTo>
                  <a:pt x="6304613" y="2672777"/>
                  <a:pt x="6308167" y="2663180"/>
                  <a:pt x="6306923" y="2656781"/>
                </a:cubicBezTo>
                <a:cubicBezTo>
                  <a:pt x="6304968" y="2647184"/>
                  <a:pt x="6297325" y="2648605"/>
                  <a:pt x="6288972" y="2642029"/>
                </a:cubicBezTo>
                <a:lnTo>
                  <a:pt x="6282040" y="2642029"/>
                </a:lnTo>
                <a:cubicBezTo>
                  <a:pt x="6281863" y="2642029"/>
                  <a:pt x="6297681" y="2672600"/>
                  <a:pt x="6301769" y="2672777"/>
                </a:cubicBezTo>
                <a:close/>
                <a:moveTo>
                  <a:pt x="6309234" y="2647184"/>
                </a:moveTo>
                <a:cubicBezTo>
                  <a:pt x="6310655" y="2648783"/>
                  <a:pt x="6314744" y="2648072"/>
                  <a:pt x="6316165" y="2647361"/>
                </a:cubicBezTo>
                <a:cubicBezTo>
                  <a:pt x="6314744" y="2645762"/>
                  <a:pt x="6310655" y="2646473"/>
                  <a:pt x="6309234" y="2647184"/>
                </a:cubicBezTo>
                <a:close/>
                <a:moveTo>
                  <a:pt x="6299103" y="2314997"/>
                </a:moveTo>
                <a:cubicBezTo>
                  <a:pt x="6288261" y="2314997"/>
                  <a:pt x="6272265" y="2350899"/>
                  <a:pt x="6272265" y="2370095"/>
                </a:cubicBezTo>
                <a:cubicBezTo>
                  <a:pt x="6272265" y="2383780"/>
                  <a:pt x="6269954" y="2395867"/>
                  <a:pt x="6283817" y="2395867"/>
                </a:cubicBezTo>
                <a:cubicBezTo>
                  <a:pt x="6301413" y="2395867"/>
                  <a:pt x="6318298" y="2314997"/>
                  <a:pt x="6299103" y="2314997"/>
                </a:cubicBezTo>
                <a:close/>
                <a:moveTo>
                  <a:pt x="6072846" y="2471048"/>
                </a:moveTo>
                <a:cubicBezTo>
                  <a:pt x="6072846" y="2465716"/>
                  <a:pt x="6067514" y="2457363"/>
                  <a:pt x="6063782" y="2457363"/>
                </a:cubicBezTo>
                <a:cubicBezTo>
                  <a:pt x="6053828" y="2457363"/>
                  <a:pt x="6027702" y="2480291"/>
                  <a:pt x="6021481" y="2480291"/>
                </a:cubicBezTo>
                <a:cubicBezTo>
                  <a:pt x="6017748" y="2480291"/>
                  <a:pt x="6021481" y="2488466"/>
                  <a:pt x="6021481" y="2494154"/>
                </a:cubicBezTo>
                <a:cubicBezTo>
                  <a:pt x="6021481" y="2506062"/>
                  <a:pt x="6026813" y="2512461"/>
                  <a:pt x="6038365" y="2512461"/>
                </a:cubicBezTo>
                <a:cubicBezTo>
                  <a:pt x="6049919" y="2512461"/>
                  <a:pt x="6072846" y="2483845"/>
                  <a:pt x="6072846" y="2471048"/>
                </a:cubicBezTo>
                <a:close/>
                <a:moveTo>
                  <a:pt x="5963895" y="3053663"/>
                </a:moveTo>
                <a:cubicBezTo>
                  <a:pt x="5964606" y="3056329"/>
                  <a:pt x="5967805" y="3066460"/>
                  <a:pt x="5969404" y="3066460"/>
                </a:cubicBezTo>
                <a:cubicBezTo>
                  <a:pt x="5972426" y="3066460"/>
                  <a:pt x="5974737" y="3071970"/>
                  <a:pt x="5979358" y="3071970"/>
                </a:cubicBezTo>
                <a:lnTo>
                  <a:pt x="5984690" y="3071970"/>
                </a:lnTo>
                <a:cubicBezTo>
                  <a:pt x="5983979" y="3069304"/>
                  <a:pt x="5983979" y="3065749"/>
                  <a:pt x="5983979" y="3062906"/>
                </a:cubicBezTo>
                <a:cubicBezTo>
                  <a:pt x="5973137" y="3062906"/>
                  <a:pt x="5968694" y="3045487"/>
                  <a:pt x="5964784" y="3031802"/>
                </a:cubicBezTo>
                <a:cubicBezTo>
                  <a:pt x="5959451" y="3032690"/>
                  <a:pt x="5948787" y="3039089"/>
                  <a:pt x="5948787" y="3043710"/>
                </a:cubicBezTo>
                <a:cubicBezTo>
                  <a:pt x="5948610" y="3050997"/>
                  <a:pt x="5960873" y="3046198"/>
                  <a:pt x="5963895" y="3053663"/>
                </a:cubicBezTo>
                <a:close/>
                <a:moveTo>
                  <a:pt x="6009928" y="3077480"/>
                </a:moveTo>
                <a:cubicBezTo>
                  <a:pt x="6014549" y="3077480"/>
                  <a:pt x="6017571" y="3071970"/>
                  <a:pt x="6018459" y="3066460"/>
                </a:cubicBezTo>
                <a:cubicBezTo>
                  <a:pt x="6016149" y="3065571"/>
                  <a:pt x="6013838" y="3061839"/>
                  <a:pt x="6011350" y="3061839"/>
                </a:cubicBezTo>
                <a:lnTo>
                  <a:pt x="6003708" y="3061839"/>
                </a:lnTo>
                <a:cubicBezTo>
                  <a:pt x="6002996" y="3061839"/>
                  <a:pt x="6003708" y="3065571"/>
                  <a:pt x="6003708" y="3066460"/>
                </a:cubicBezTo>
                <a:cubicBezTo>
                  <a:pt x="6003885" y="3071081"/>
                  <a:pt x="6005485" y="3077480"/>
                  <a:pt x="6009928" y="3077480"/>
                </a:cubicBezTo>
                <a:close/>
                <a:moveTo>
                  <a:pt x="5815308" y="3021493"/>
                </a:moveTo>
                <a:lnTo>
                  <a:pt x="5809088" y="3021493"/>
                </a:lnTo>
                <a:lnTo>
                  <a:pt x="5809088" y="3025048"/>
                </a:lnTo>
                <a:cubicBezTo>
                  <a:pt x="5809088" y="3031624"/>
                  <a:pt x="5819041" y="3046198"/>
                  <a:pt x="5822951" y="3047087"/>
                </a:cubicBezTo>
                <a:cubicBezTo>
                  <a:pt x="5823484" y="3038022"/>
                  <a:pt x="5819930" y="3032690"/>
                  <a:pt x="5815308" y="3025937"/>
                </a:cubicBezTo>
                <a:lnTo>
                  <a:pt x="5815308" y="3021493"/>
                </a:lnTo>
                <a:close/>
                <a:moveTo>
                  <a:pt x="5785271" y="2965507"/>
                </a:moveTo>
                <a:lnTo>
                  <a:pt x="5781539" y="2967284"/>
                </a:lnTo>
                <a:lnTo>
                  <a:pt x="5782249" y="2967284"/>
                </a:lnTo>
                <a:cubicBezTo>
                  <a:pt x="5782961" y="2972794"/>
                  <a:pt x="5792914" y="2987368"/>
                  <a:pt x="5795935" y="2987368"/>
                </a:cubicBezTo>
                <a:cubicBezTo>
                  <a:pt x="5802156" y="2987368"/>
                  <a:pt x="5790070" y="2969062"/>
                  <a:pt x="5785271" y="2965507"/>
                </a:cubicBezTo>
                <a:close/>
                <a:moveTo>
                  <a:pt x="6481459" y="2091762"/>
                </a:moveTo>
                <a:cubicBezTo>
                  <a:pt x="6481459" y="2096383"/>
                  <a:pt x="6485369" y="2101893"/>
                  <a:pt x="6489101" y="2101893"/>
                </a:cubicBezTo>
                <a:cubicBezTo>
                  <a:pt x="6491412" y="2101893"/>
                  <a:pt x="6494433" y="2098160"/>
                  <a:pt x="6498343" y="2098160"/>
                </a:cubicBezTo>
                <a:cubicBezTo>
                  <a:pt x="6496744" y="2095494"/>
                  <a:pt x="6498343" y="2092651"/>
                  <a:pt x="6498343" y="2089985"/>
                </a:cubicBezTo>
                <a:cubicBezTo>
                  <a:pt x="6499055" y="2094606"/>
                  <a:pt x="6499943" y="2100116"/>
                  <a:pt x="6504386" y="2101893"/>
                </a:cubicBezTo>
                <a:lnTo>
                  <a:pt x="6501365" y="2114690"/>
                </a:lnTo>
                <a:cubicBezTo>
                  <a:pt x="6501365" y="2114690"/>
                  <a:pt x="6493722" y="2127664"/>
                  <a:pt x="6493722" y="2129442"/>
                </a:cubicBezTo>
                <a:cubicBezTo>
                  <a:pt x="6493722" y="2133174"/>
                  <a:pt x="6498343" y="2144016"/>
                  <a:pt x="6504386" y="2144016"/>
                </a:cubicBezTo>
                <a:lnTo>
                  <a:pt x="6504386" y="2138506"/>
                </a:lnTo>
                <a:cubicBezTo>
                  <a:pt x="6504386" y="2141350"/>
                  <a:pt x="6504386" y="2146682"/>
                  <a:pt x="6506697" y="2146682"/>
                </a:cubicBezTo>
                <a:cubicBezTo>
                  <a:pt x="6517361" y="2146682"/>
                  <a:pt x="6523582" y="2118244"/>
                  <a:pt x="6525893" y="2101715"/>
                </a:cubicBezTo>
                <a:cubicBezTo>
                  <a:pt x="6528203" y="2103493"/>
                  <a:pt x="6530513" y="2101715"/>
                  <a:pt x="6532824" y="2101715"/>
                </a:cubicBezTo>
                <a:cubicBezTo>
                  <a:pt x="6531402" y="2098871"/>
                  <a:pt x="6532824" y="2095317"/>
                  <a:pt x="6532824" y="2092473"/>
                </a:cubicBezTo>
                <a:lnTo>
                  <a:pt x="6525893" y="2085186"/>
                </a:lnTo>
                <a:cubicBezTo>
                  <a:pt x="6523582" y="2085186"/>
                  <a:pt x="6525182" y="2078610"/>
                  <a:pt x="6525182" y="2075944"/>
                </a:cubicBezTo>
                <a:cubicBezTo>
                  <a:pt x="6515939" y="2075944"/>
                  <a:pt x="6511318" y="2068656"/>
                  <a:pt x="6505275" y="2068656"/>
                </a:cubicBezTo>
                <a:cubicBezTo>
                  <a:pt x="6503143" y="2068656"/>
                  <a:pt x="6481459" y="2086252"/>
                  <a:pt x="6481459" y="2091762"/>
                </a:cubicBezTo>
                <a:close/>
                <a:moveTo>
                  <a:pt x="6552197" y="2099049"/>
                </a:moveTo>
                <a:cubicBezTo>
                  <a:pt x="6562150" y="2099049"/>
                  <a:pt x="6563750" y="2084297"/>
                  <a:pt x="6570504" y="2076121"/>
                </a:cubicBezTo>
                <a:cubicBezTo>
                  <a:pt x="6572814" y="2077010"/>
                  <a:pt x="6575836" y="2082520"/>
                  <a:pt x="6581879" y="2082520"/>
                </a:cubicBezTo>
                <a:cubicBezTo>
                  <a:pt x="6589522" y="2082520"/>
                  <a:pt x="6598764" y="2050350"/>
                  <a:pt x="6581879" y="2050350"/>
                </a:cubicBezTo>
                <a:cubicBezTo>
                  <a:pt x="6571215" y="2050350"/>
                  <a:pt x="6568904" y="2065990"/>
                  <a:pt x="6555929" y="2061369"/>
                </a:cubicBezTo>
                <a:cubicBezTo>
                  <a:pt x="6555929" y="2062258"/>
                  <a:pt x="6541356" y="2075233"/>
                  <a:pt x="6541356" y="2075233"/>
                </a:cubicBezTo>
                <a:cubicBezTo>
                  <a:pt x="6541356" y="2079676"/>
                  <a:pt x="6542777" y="2081631"/>
                  <a:pt x="6547398" y="2085186"/>
                </a:cubicBezTo>
                <a:cubicBezTo>
                  <a:pt x="6546687" y="2089807"/>
                  <a:pt x="6548287" y="2099049"/>
                  <a:pt x="6552197" y="2099049"/>
                </a:cubicBezTo>
                <a:close/>
                <a:moveTo>
                  <a:pt x="6634844" y="1986898"/>
                </a:moveTo>
                <a:cubicBezTo>
                  <a:pt x="6627912" y="1986898"/>
                  <a:pt x="6623291" y="2015336"/>
                  <a:pt x="6610317" y="2015336"/>
                </a:cubicBezTo>
                <a:lnTo>
                  <a:pt x="6562861" y="2015336"/>
                </a:lnTo>
                <a:cubicBezTo>
                  <a:pt x="6542777" y="2015336"/>
                  <a:pt x="6536023" y="2038441"/>
                  <a:pt x="6519849" y="2051238"/>
                </a:cubicBezTo>
                <a:cubicBezTo>
                  <a:pt x="6516828" y="2053016"/>
                  <a:pt x="6509896" y="2054971"/>
                  <a:pt x="6509896" y="2057815"/>
                </a:cubicBezTo>
                <a:cubicBezTo>
                  <a:pt x="6509896" y="2061369"/>
                  <a:pt x="6515406" y="2061369"/>
                  <a:pt x="6520560" y="2061369"/>
                </a:cubicBezTo>
                <a:cubicBezTo>
                  <a:pt x="6536556" y="2061369"/>
                  <a:pt x="6550420" y="2054082"/>
                  <a:pt x="6560373" y="2048572"/>
                </a:cubicBezTo>
                <a:cubicBezTo>
                  <a:pt x="6566416" y="2044840"/>
                  <a:pt x="6571037" y="2049461"/>
                  <a:pt x="6577258" y="2045906"/>
                </a:cubicBezTo>
                <a:cubicBezTo>
                  <a:pt x="6579568" y="2044840"/>
                  <a:pt x="6580280" y="2038619"/>
                  <a:pt x="6584900" y="2038619"/>
                </a:cubicBezTo>
                <a:cubicBezTo>
                  <a:pt x="6594143" y="2038619"/>
                  <a:pt x="6598764" y="2044129"/>
                  <a:pt x="6608006" y="2046795"/>
                </a:cubicBezTo>
                <a:cubicBezTo>
                  <a:pt x="6608006" y="2050527"/>
                  <a:pt x="6605696" y="2056926"/>
                  <a:pt x="6605696" y="2062436"/>
                </a:cubicBezTo>
                <a:cubicBezTo>
                  <a:pt x="6605696" y="2065102"/>
                  <a:pt x="6603385" y="2069901"/>
                  <a:pt x="6605696" y="2069901"/>
                </a:cubicBezTo>
                <a:cubicBezTo>
                  <a:pt x="6611027" y="2069901"/>
                  <a:pt x="6610317" y="2077010"/>
                  <a:pt x="6616537" y="2078965"/>
                </a:cubicBezTo>
                <a:cubicBezTo>
                  <a:pt x="6620447" y="2069901"/>
                  <a:pt x="6629512" y="2055149"/>
                  <a:pt x="6634844" y="2055149"/>
                </a:cubicBezTo>
                <a:cubicBezTo>
                  <a:pt x="6637154" y="2055149"/>
                  <a:pt x="6640176" y="2055149"/>
                  <a:pt x="6642487" y="2054260"/>
                </a:cubicBezTo>
                <a:cubicBezTo>
                  <a:pt x="6641598" y="2054260"/>
                  <a:pt x="6634844" y="2043240"/>
                  <a:pt x="6634844" y="2039508"/>
                </a:cubicBezTo>
                <a:cubicBezTo>
                  <a:pt x="6634844" y="2036842"/>
                  <a:pt x="6637154" y="2032221"/>
                  <a:pt x="6639465" y="2032221"/>
                </a:cubicBezTo>
                <a:cubicBezTo>
                  <a:pt x="6646397" y="2032221"/>
                  <a:pt x="6645686" y="2047861"/>
                  <a:pt x="6661682" y="2047861"/>
                </a:cubicBezTo>
                <a:cubicBezTo>
                  <a:pt x="6667903" y="2047861"/>
                  <a:pt x="6672524" y="2042352"/>
                  <a:pt x="6677145" y="2036842"/>
                </a:cubicBezTo>
                <a:lnTo>
                  <a:pt x="6684787" y="2036842"/>
                </a:lnTo>
                <a:cubicBezTo>
                  <a:pt x="6684787" y="2038797"/>
                  <a:pt x="6687098" y="2041285"/>
                  <a:pt x="6688520" y="2041285"/>
                </a:cubicBezTo>
                <a:cubicBezTo>
                  <a:pt x="6691541" y="2028488"/>
                  <a:pt x="6698473" y="2027600"/>
                  <a:pt x="6709315" y="2019246"/>
                </a:cubicBezTo>
                <a:cubicBezTo>
                  <a:pt x="6708604" y="2025645"/>
                  <a:pt x="6705405" y="2026533"/>
                  <a:pt x="6708604" y="2033820"/>
                </a:cubicBezTo>
                <a:cubicBezTo>
                  <a:pt x="6717846" y="2030266"/>
                  <a:pt x="6717846" y="2021024"/>
                  <a:pt x="6727088" y="2015336"/>
                </a:cubicBezTo>
                <a:cubicBezTo>
                  <a:pt x="6725489" y="2009826"/>
                  <a:pt x="6723178" y="2006271"/>
                  <a:pt x="6723178" y="1997918"/>
                </a:cubicBezTo>
                <a:cubicBezTo>
                  <a:pt x="6723178" y="1986010"/>
                  <a:pt x="6731709" y="1980500"/>
                  <a:pt x="6731709" y="1972146"/>
                </a:cubicBezTo>
                <a:cubicBezTo>
                  <a:pt x="6731709" y="1962016"/>
                  <a:pt x="6729399" y="1933578"/>
                  <a:pt x="6737041" y="1930912"/>
                </a:cubicBezTo>
                <a:cubicBezTo>
                  <a:pt x="6739352" y="1930023"/>
                  <a:pt x="6741663" y="1931801"/>
                  <a:pt x="6744151" y="1929134"/>
                </a:cubicBezTo>
                <a:lnTo>
                  <a:pt x="6744151" y="1923625"/>
                </a:lnTo>
                <a:cubicBezTo>
                  <a:pt x="6744151" y="1911717"/>
                  <a:pt x="6754815" y="1909761"/>
                  <a:pt x="6754815" y="1895009"/>
                </a:cubicBezTo>
                <a:cubicBezTo>
                  <a:pt x="6754815" y="1882035"/>
                  <a:pt x="6744151" y="1875814"/>
                  <a:pt x="6744151" y="1862839"/>
                </a:cubicBezTo>
                <a:cubicBezTo>
                  <a:pt x="6744151" y="1856441"/>
                  <a:pt x="6744862" y="1850931"/>
                  <a:pt x="6742551" y="1844533"/>
                </a:cubicBezTo>
                <a:cubicBezTo>
                  <a:pt x="6741841" y="1841689"/>
                  <a:pt x="6738819" y="1839912"/>
                  <a:pt x="6733309" y="1839912"/>
                </a:cubicBezTo>
                <a:cubicBezTo>
                  <a:pt x="6730998" y="1839912"/>
                  <a:pt x="6732598" y="1848265"/>
                  <a:pt x="6734909" y="1848265"/>
                </a:cubicBezTo>
                <a:cubicBezTo>
                  <a:pt x="6735798" y="1848265"/>
                  <a:pt x="6736508" y="1849154"/>
                  <a:pt x="6737219" y="1849154"/>
                </a:cubicBezTo>
                <a:cubicBezTo>
                  <a:pt x="6727977" y="1858218"/>
                  <a:pt x="6728866" y="1846310"/>
                  <a:pt x="6727444" y="1846310"/>
                </a:cubicBezTo>
                <a:cubicBezTo>
                  <a:pt x="6717313" y="1846310"/>
                  <a:pt x="6709671" y="1869238"/>
                  <a:pt x="6709671" y="1880257"/>
                </a:cubicBezTo>
                <a:cubicBezTo>
                  <a:pt x="6709671" y="1884879"/>
                  <a:pt x="6712692" y="1884879"/>
                  <a:pt x="6712692" y="1891277"/>
                </a:cubicBezTo>
                <a:cubicBezTo>
                  <a:pt x="6712692" y="1920603"/>
                  <a:pt x="6686743" y="1959349"/>
                  <a:pt x="6670569" y="1965748"/>
                </a:cubicBezTo>
                <a:cubicBezTo>
                  <a:pt x="6661504" y="1969480"/>
                  <a:pt x="6659904" y="1978545"/>
                  <a:pt x="6648352" y="1978545"/>
                </a:cubicBezTo>
                <a:cubicBezTo>
                  <a:pt x="6646930" y="1978545"/>
                  <a:pt x="6644442" y="1975879"/>
                  <a:pt x="6644442" y="1973924"/>
                </a:cubicBezTo>
                <a:cubicBezTo>
                  <a:pt x="6644442" y="1970191"/>
                  <a:pt x="6646041" y="1966637"/>
                  <a:pt x="6648352" y="1963793"/>
                </a:cubicBezTo>
                <a:cubicBezTo>
                  <a:pt x="6645686" y="1964859"/>
                  <a:pt x="6635733" y="1986898"/>
                  <a:pt x="6634844" y="1986898"/>
                </a:cubicBezTo>
                <a:close/>
                <a:moveTo>
                  <a:pt x="6721578" y="1781970"/>
                </a:moveTo>
                <a:cubicBezTo>
                  <a:pt x="6719979" y="1788368"/>
                  <a:pt x="6707893" y="1794945"/>
                  <a:pt x="6707893" y="1804898"/>
                </a:cubicBezTo>
                <a:cubicBezTo>
                  <a:pt x="6707893" y="1808630"/>
                  <a:pt x="6711803" y="1810408"/>
                  <a:pt x="6711803" y="1814140"/>
                </a:cubicBezTo>
                <a:lnTo>
                  <a:pt x="6711803" y="1835113"/>
                </a:lnTo>
                <a:lnTo>
                  <a:pt x="6716247" y="1835113"/>
                </a:lnTo>
                <a:cubicBezTo>
                  <a:pt x="6722467" y="1827826"/>
                  <a:pt x="6728688" y="1831558"/>
                  <a:pt x="6734731" y="1821427"/>
                </a:cubicBezTo>
                <a:cubicBezTo>
                  <a:pt x="6731709" y="1817873"/>
                  <a:pt x="6720157" y="1817873"/>
                  <a:pt x="6720157" y="1808630"/>
                </a:cubicBezTo>
                <a:cubicBezTo>
                  <a:pt x="6720157" y="1792990"/>
                  <a:pt x="6733131" y="1802232"/>
                  <a:pt x="6743085" y="1802232"/>
                </a:cubicBezTo>
                <a:cubicBezTo>
                  <a:pt x="6743085" y="1799388"/>
                  <a:pt x="6746106" y="1795656"/>
                  <a:pt x="6748417" y="1794945"/>
                </a:cubicBezTo>
                <a:cubicBezTo>
                  <a:pt x="6761569" y="1805076"/>
                  <a:pt x="6769211" y="1806853"/>
                  <a:pt x="6781298" y="1816095"/>
                </a:cubicBezTo>
                <a:cubicBezTo>
                  <a:pt x="6787519" y="1805076"/>
                  <a:pt x="6792850" y="1783925"/>
                  <a:pt x="6809024" y="1783925"/>
                </a:cubicBezTo>
                <a:cubicBezTo>
                  <a:pt x="6820577" y="1783925"/>
                  <a:pt x="6825909" y="1781081"/>
                  <a:pt x="6832841" y="1775572"/>
                </a:cubicBezTo>
                <a:cubicBezTo>
                  <a:pt x="6829819" y="1774683"/>
                  <a:pt x="6823599" y="1769173"/>
                  <a:pt x="6823599" y="1763663"/>
                </a:cubicBezTo>
                <a:cubicBezTo>
                  <a:pt x="6823599" y="1759042"/>
                  <a:pt x="6826798" y="1757265"/>
                  <a:pt x="6828219" y="1752466"/>
                </a:cubicBezTo>
                <a:cubicBezTo>
                  <a:pt x="6823599" y="1748911"/>
                  <a:pt x="6818266" y="1754421"/>
                  <a:pt x="6812045" y="1754421"/>
                </a:cubicBezTo>
                <a:cubicBezTo>
                  <a:pt x="6782186" y="1754421"/>
                  <a:pt x="6772944" y="1724917"/>
                  <a:pt x="6752327" y="1708388"/>
                </a:cubicBezTo>
                <a:cubicBezTo>
                  <a:pt x="6750727" y="1711232"/>
                  <a:pt x="6747528" y="1713898"/>
                  <a:pt x="6747528" y="1720296"/>
                </a:cubicBezTo>
                <a:cubicBezTo>
                  <a:pt x="6747528" y="1723851"/>
                  <a:pt x="6751438" y="1725628"/>
                  <a:pt x="6751438" y="1729538"/>
                </a:cubicBezTo>
                <a:cubicBezTo>
                  <a:pt x="6751438" y="1741446"/>
                  <a:pt x="6746106" y="1777349"/>
                  <a:pt x="6732954" y="1777349"/>
                </a:cubicBezTo>
                <a:cubicBezTo>
                  <a:pt x="6730821" y="1777349"/>
                  <a:pt x="6727621" y="1778238"/>
                  <a:pt x="6725311" y="1777349"/>
                </a:cubicBezTo>
                <a:lnTo>
                  <a:pt x="6726911" y="1779126"/>
                </a:lnTo>
                <a:cubicBezTo>
                  <a:pt x="6724600" y="1777349"/>
                  <a:pt x="6723001" y="1776282"/>
                  <a:pt x="6721578" y="1774683"/>
                </a:cubicBezTo>
                <a:lnTo>
                  <a:pt x="6721578" y="1781970"/>
                </a:lnTo>
                <a:close/>
                <a:moveTo>
                  <a:pt x="6832130" y="1754599"/>
                </a:moveTo>
                <a:cubicBezTo>
                  <a:pt x="6830530" y="1757265"/>
                  <a:pt x="6829819" y="1762775"/>
                  <a:pt x="6832130" y="1762775"/>
                </a:cubicBezTo>
                <a:cubicBezTo>
                  <a:pt x="6839062" y="1762775"/>
                  <a:pt x="6848126" y="1749089"/>
                  <a:pt x="6851147" y="1743579"/>
                </a:cubicBezTo>
                <a:lnTo>
                  <a:pt x="6848481" y="1741091"/>
                </a:lnTo>
                <a:cubicBezTo>
                  <a:pt x="6842616" y="1741802"/>
                  <a:pt x="6834973" y="1749267"/>
                  <a:pt x="6832130" y="1754599"/>
                </a:cubicBezTo>
                <a:close/>
                <a:moveTo>
                  <a:pt x="6847237" y="1739847"/>
                </a:moveTo>
                <a:lnTo>
                  <a:pt x="6848481" y="1740913"/>
                </a:lnTo>
                <a:cubicBezTo>
                  <a:pt x="6848837" y="1740913"/>
                  <a:pt x="6849192" y="1740558"/>
                  <a:pt x="6849548" y="1740558"/>
                </a:cubicBezTo>
                <a:lnTo>
                  <a:pt x="6847237" y="1739847"/>
                </a:lnTo>
                <a:close/>
                <a:moveTo>
                  <a:pt x="6890427" y="1706788"/>
                </a:moveTo>
                <a:cubicBezTo>
                  <a:pt x="6881185" y="1706788"/>
                  <a:pt x="6873542" y="1727050"/>
                  <a:pt x="6873542" y="1727050"/>
                </a:cubicBezTo>
                <a:cubicBezTo>
                  <a:pt x="6873542" y="1727939"/>
                  <a:pt x="6872831" y="1731671"/>
                  <a:pt x="6873542" y="1731671"/>
                </a:cubicBezTo>
                <a:cubicBezTo>
                  <a:pt x="6884206" y="1731671"/>
                  <a:pt x="6884206" y="1713187"/>
                  <a:pt x="6901979" y="1713187"/>
                </a:cubicBezTo>
                <a:lnTo>
                  <a:pt x="6901979" y="1706788"/>
                </a:lnTo>
                <a:cubicBezTo>
                  <a:pt x="6898780" y="1707677"/>
                  <a:pt x="6894870" y="1706788"/>
                  <a:pt x="6890427" y="1706788"/>
                </a:cubicBezTo>
                <a:close/>
                <a:moveTo>
                  <a:pt x="6926329" y="1698435"/>
                </a:moveTo>
                <a:cubicBezTo>
                  <a:pt x="6932372" y="1698435"/>
                  <a:pt x="6938593" y="1685638"/>
                  <a:pt x="6939482" y="1679950"/>
                </a:cubicBezTo>
                <a:cubicBezTo>
                  <a:pt x="6937882" y="1679950"/>
                  <a:pt x="6928817" y="1679950"/>
                  <a:pt x="6927218" y="1685460"/>
                </a:cubicBezTo>
                <a:cubicBezTo>
                  <a:pt x="6926329" y="1688126"/>
                  <a:pt x="6928640" y="1692747"/>
                  <a:pt x="6926329" y="1692747"/>
                </a:cubicBezTo>
                <a:cubicBezTo>
                  <a:pt x="6924907" y="1692925"/>
                  <a:pt x="6924907" y="1698435"/>
                  <a:pt x="6926329" y="1698435"/>
                </a:cubicBezTo>
                <a:close/>
                <a:moveTo>
                  <a:pt x="6780587" y="1442141"/>
                </a:moveTo>
                <a:cubicBezTo>
                  <a:pt x="6777565" y="1430233"/>
                  <a:pt x="6771345" y="1418324"/>
                  <a:pt x="6771345" y="1399840"/>
                </a:cubicBezTo>
                <a:lnTo>
                  <a:pt x="6766012" y="1399840"/>
                </a:lnTo>
                <a:lnTo>
                  <a:pt x="6766012" y="1419213"/>
                </a:lnTo>
                <a:cubicBezTo>
                  <a:pt x="6766012" y="1423657"/>
                  <a:pt x="6762813" y="1425612"/>
                  <a:pt x="6762813" y="1431121"/>
                </a:cubicBezTo>
                <a:cubicBezTo>
                  <a:pt x="6751438" y="1433787"/>
                  <a:pt x="6746639" y="1458670"/>
                  <a:pt x="6746639" y="1478043"/>
                </a:cubicBezTo>
                <a:cubicBezTo>
                  <a:pt x="6746639" y="1491729"/>
                  <a:pt x="6758192" y="1497239"/>
                  <a:pt x="6758192" y="1511102"/>
                </a:cubicBezTo>
                <a:lnTo>
                  <a:pt x="6758192" y="1565311"/>
                </a:lnTo>
                <a:cubicBezTo>
                  <a:pt x="6758192" y="1576331"/>
                  <a:pt x="6754282" y="1579886"/>
                  <a:pt x="6754282" y="1593749"/>
                </a:cubicBezTo>
                <a:cubicBezTo>
                  <a:pt x="6754282" y="1604768"/>
                  <a:pt x="6758903" y="1606546"/>
                  <a:pt x="6758903" y="1619520"/>
                </a:cubicBezTo>
                <a:cubicBezTo>
                  <a:pt x="6758903" y="1633206"/>
                  <a:pt x="6755881" y="1644225"/>
                  <a:pt x="6755881" y="1660933"/>
                </a:cubicBezTo>
                <a:cubicBezTo>
                  <a:pt x="6755881" y="1665376"/>
                  <a:pt x="6753571" y="1687593"/>
                  <a:pt x="6755881" y="1687593"/>
                </a:cubicBezTo>
                <a:cubicBezTo>
                  <a:pt x="6765124" y="1687593"/>
                  <a:pt x="6765124" y="1667331"/>
                  <a:pt x="6774366" y="1667331"/>
                </a:cubicBezTo>
                <a:lnTo>
                  <a:pt x="6782008" y="1667331"/>
                </a:lnTo>
                <a:cubicBezTo>
                  <a:pt x="6782719" y="1671063"/>
                  <a:pt x="6786630" y="1677462"/>
                  <a:pt x="6789651" y="1676573"/>
                </a:cubicBezTo>
                <a:cubicBezTo>
                  <a:pt x="6790362" y="1676573"/>
                  <a:pt x="6791962" y="1675685"/>
                  <a:pt x="6791962" y="1675685"/>
                </a:cubicBezTo>
                <a:cubicBezTo>
                  <a:pt x="6785741" y="1660044"/>
                  <a:pt x="6769567" y="1649913"/>
                  <a:pt x="6769567" y="1628763"/>
                </a:cubicBezTo>
                <a:cubicBezTo>
                  <a:pt x="6769567" y="1604946"/>
                  <a:pt x="6771878" y="1575442"/>
                  <a:pt x="6792672" y="1575442"/>
                </a:cubicBezTo>
                <a:cubicBezTo>
                  <a:pt x="6799426" y="1575442"/>
                  <a:pt x="6804936" y="1580952"/>
                  <a:pt x="6808846" y="1587528"/>
                </a:cubicBezTo>
                <a:cubicBezTo>
                  <a:pt x="6804225" y="1565489"/>
                  <a:pt x="6794272" y="1547004"/>
                  <a:pt x="6788052" y="1524077"/>
                </a:cubicBezTo>
                <a:cubicBezTo>
                  <a:pt x="6786630" y="1518567"/>
                  <a:pt x="6781120" y="1508436"/>
                  <a:pt x="6782719" y="1499194"/>
                </a:cubicBezTo>
                <a:lnTo>
                  <a:pt x="6782719" y="1477155"/>
                </a:lnTo>
                <a:cubicBezTo>
                  <a:pt x="6777565" y="1464180"/>
                  <a:pt x="6783608" y="1454938"/>
                  <a:pt x="6780587" y="1442141"/>
                </a:cubicBezTo>
                <a:close/>
                <a:moveTo>
                  <a:pt x="4787112" y="700631"/>
                </a:moveTo>
                <a:cubicBezTo>
                  <a:pt x="4787112" y="700631"/>
                  <a:pt x="4807729" y="699742"/>
                  <a:pt x="4810040" y="700631"/>
                </a:cubicBezTo>
                <a:cubicBezTo>
                  <a:pt x="4823014" y="705252"/>
                  <a:pt x="4816083" y="720004"/>
                  <a:pt x="4821593" y="732801"/>
                </a:cubicBezTo>
                <a:cubicBezTo>
                  <a:pt x="4823014" y="737422"/>
                  <a:pt x="4835456" y="732801"/>
                  <a:pt x="4840788" y="732801"/>
                </a:cubicBezTo>
                <a:cubicBezTo>
                  <a:pt x="4843098" y="732801"/>
                  <a:pt x="4844698" y="738311"/>
                  <a:pt x="4846120" y="739199"/>
                </a:cubicBezTo>
                <a:lnTo>
                  <a:pt x="4906017" y="739199"/>
                </a:lnTo>
                <a:cubicBezTo>
                  <a:pt x="4905306" y="737422"/>
                  <a:pt x="4904417" y="736178"/>
                  <a:pt x="4903529" y="734756"/>
                </a:cubicBezTo>
                <a:cubicBezTo>
                  <a:pt x="4886466" y="716627"/>
                  <a:pt x="4861583" y="708274"/>
                  <a:pt x="4861583" y="674859"/>
                </a:cubicBezTo>
                <a:cubicBezTo>
                  <a:pt x="4861583" y="616029"/>
                  <a:pt x="4914548" y="554533"/>
                  <a:pt x="4953649" y="541736"/>
                </a:cubicBezTo>
                <a:cubicBezTo>
                  <a:pt x="4967335" y="537115"/>
                  <a:pt x="4971246" y="516853"/>
                  <a:pt x="4990441" y="516853"/>
                </a:cubicBezTo>
                <a:cubicBezTo>
                  <a:pt x="4999683" y="516853"/>
                  <a:pt x="5002704" y="498546"/>
                  <a:pt x="5007326" y="495703"/>
                </a:cubicBezTo>
                <a:cubicBezTo>
                  <a:pt x="5032564" y="480951"/>
                  <a:pt x="5051759" y="488415"/>
                  <a:pt x="5078597" y="472775"/>
                </a:cubicBezTo>
                <a:cubicBezTo>
                  <a:pt x="5097793" y="461755"/>
                  <a:pt x="5156801" y="456245"/>
                  <a:pt x="5156801" y="424964"/>
                </a:cubicBezTo>
                <a:cubicBezTo>
                  <a:pt x="5156801" y="414833"/>
                  <a:pt x="5135295" y="402036"/>
                  <a:pt x="5126052" y="402036"/>
                </a:cubicBezTo>
                <a:cubicBezTo>
                  <a:pt x="5087662" y="402036"/>
                  <a:pt x="5051582" y="454468"/>
                  <a:pt x="5011058" y="454468"/>
                </a:cubicBezTo>
                <a:cubicBezTo>
                  <a:pt x="5001816" y="454468"/>
                  <a:pt x="4997195" y="443449"/>
                  <a:pt x="4988130" y="443449"/>
                </a:cubicBezTo>
                <a:cubicBezTo>
                  <a:pt x="4973556" y="443449"/>
                  <a:pt x="4973556" y="454468"/>
                  <a:pt x="4963603" y="454468"/>
                </a:cubicBezTo>
                <a:cubicBezTo>
                  <a:pt x="4935165" y="454468"/>
                  <a:pt x="4913659" y="498546"/>
                  <a:pt x="4894642" y="498546"/>
                </a:cubicBezTo>
                <a:cubicBezTo>
                  <a:pt x="4883089" y="498546"/>
                  <a:pt x="4875446" y="504945"/>
                  <a:pt x="4864071" y="504945"/>
                </a:cubicBezTo>
                <a:cubicBezTo>
                  <a:pt x="4858561" y="504945"/>
                  <a:pt x="4856428" y="510455"/>
                  <a:pt x="4856428" y="514187"/>
                </a:cubicBezTo>
                <a:cubicBezTo>
                  <a:pt x="4856428" y="519697"/>
                  <a:pt x="4861761" y="523429"/>
                  <a:pt x="4861761" y="530716"/>
                </a:cubicBezTo>
                <a:cubicBezTo>
                  <a:pt x="4861761" y="556488"/>
                  <a:pt x="4821948" y="570174"/>
                  <a:pt x="4821948" y="585814"/>
                </a:cubicBezTo>
                <a:cubicBezTo>
                  <a:pt x="4821948" y="593101"/>
                  <a:pt x="4832612" y="595056"/>
                  <a:pt x="4833501" y="606076"/>
                </a:cubicBezTo>
                <a:cubicBezTo>
                  <a:pt x="4821237" y="609808"/>
                  <a:pt x="4796710" y="616207"/>
                  <a:pt x="4796710" y="631848"/>
                </a:cubicBezTo>
                <a:lnTo>
                  <a:pt x="4796710" y="645533"/>
                </a:lnTo>
                <a:cubicBezTo>
                  <a:pt x="4796710" y="662062"/>
                  <a:pt x="4773782" y="660285"/>
                  <a:pt x="4773782" y="682324"/>
                </a:cubicBezTo>
                <a:cubicBezTo>
                  <a:pt x="4773249" y="693344"/>
                  <a:pt x="4787112" y="700631"/>
                  <a:pt x="4787112" y="700631"/>
                </a:cubicBezTo>
                <a:close/>
                <a:moveTo>
                  <a:pt x="4902818" y="733867"/>
                </a:moveTo>
                <a:cubicBezTo>
                  <a:pt x="4902995" y="734223"/>
                  <a:pt x="4903173" y="734578"/>
                  <a:pt x="4903351" y="734934"/>
                </a:cubicBezTo>
                <a:cubicBezTo>
                  <a:pt x="4904239" y="735822"/>
                  <a:pt x="4905128" y="736533"/>
                  <a:pt x="4905839" y="737600"/>
                </a:cubicBezTo>
                <a:lnTo>
                  <a:pt x="4902818" y="733867"/>
                </a:lnTo>
                <a:close/>
                <a:moveTo>
                  <a:pt x="7802029" y="942350"/>
                </a:moveTo>
                <a:cubicBezTo>
                  <a:pt x="7781412" y="950526"/>
                  <a:pt x="7769148" y="948749"/>
                  <a:pt x="7755996" y="967233"/>
                </a:cubicBezTo>
                <a:cubicBezTo>
                  <a:pt x="7747642" y="979142"/>
                  <a:pt x="7744620" y="1013089"/>
                  <a:pt x="7729158" y="1013089"/>
                </a:cubicBezTo>
                <a:cubicBezTo>
                  <a:pt x="7694677" y="1013089"/>
                  <a:pt x="7654687" y="934886"/>
                  <a:pt x="7606521" y="934886"/>
                </a:cubicBezTo>
                <a:cubicBezTo>
                  <a:pt x="7591235" y="934886"/>
                  <a:pt x="7598878" y="957813"/>
                  <a:pt x="7594968" y="967056"/>
                </a:cubicBezTo>
                <a:cubicBezTo>
                  <a:pt x="7585725" y="989095"/>
                  <a:pt x="7541292" y="982696"/>
                  <a:pt x="7541292" y="1022153"/>
                </a:cubicBezTo>
                <a:cubicBezTo>
                  <a:pt x="7541292" y="1036728"/>
                  <a:pt x="7632115" y="1088271"/>
                  <a:pt x="7518186" y="1090937"/>
                </a:cubicBezTo>
                <a:cubicBezTo>
                  <a:pt x="7458468" y="1092359"/>
                  <a:pt x="7410124" y="1196689"/>
                  <a:pt x="7341873" y="1196689"/>
                </a:cubicBezTo>
                <a:cubicBezTo>
                  <a:pt x="7318768" y="1196689"/>
                  <a:pt x="7262070" y="1111376"/>
                  <a:pt x="7200041" y="1270271"/>
                </a:cubicBezTo>
                <a:cubicBezTo>
                  <a:pt x="7192576" y="1289289"/>
                  <a:pt x="7200041" y="1300486"/>
                  <a:pt x="7200041" y="1311684"/>
                </a:cubicBezTo>
                <a:cubicBezTo>
                  <a:pt x="7200041" y="1328213"/>
                  <a:pt x="7173203" y="1336389"/>
                  <a:pt x="7173203" y="1366781"/>
                </a:cubicBezTo>
                <a:cubicBezTo>
                  <a:pt x="7173203" y="1385977"/>
                  <a:pt x="7138545" y="1391486"/>
                  <a:pt x="7142455" y="1417258"/>
                </a:cubicBezTo>
                <a:cubicBezTo>
                  <a:pt x="7110996" y="1426500"/>
                  <a:pt x="7100331" y="1476977"/>
                  <a:pt x="7084869" y="1504526"/>
                </a:cubicBezTo>
                <a:cubicBezTo>
                  <a:pt x="7063363" y="1484264"/>
                  <a:pt x="7054121" y="1373180"/>
                  <a:pt x="7054121" y="1339055"/>
                </a:cubicBezTo>
                <a:cubicBezTo>
                  <a:pt x="7054121" y="1299598"/>
                  <a:pt x="7080958" y="1278447"/>
                  <a:pt x="7100154" y="1265650"/>
                </a:cubicBezTo>
                <a:cubicBezTo>
                  <a:pt x="7123082" y="1250009"/>
                  <a:pt x="7137656" y="1215173"/>
                  <a:pt x="7153830" y="1187447"/>
                </a:cubicBezTo>
                <a:cubicBezTo>
                  <a:pt x="7167515" y="1163630"/>
                  <a:pt x="7186533" y="1171451"/>
                  <a:pt x="7207328" y="1155277"/>
                </a:cubicBezTo>
                <a:cubicBezTo>
                  <a:pt x="7267403" y="1108888"/>
                  <a:pt x="7227412" y="1088982"/>
                  <a:pt x="7218881" y="1090937"/>
                </a:cubicBezTo>
                <a:cubicBezTo>
                  <a:pt x="7135168" y="1214640"/>
                  <a:pt x="7140678" y="1135015"/>
                  <a:pt x="7153652" y="1123107"/>
                </a:cubicBezTo>
                <a:cubicBezTo>
                  <a:pt x="7127525" y="1118486"/>
                  <a:pt x="7121482" y="1123107"/>
                  <a:pt x="7107619" y="1123107"/>
                </a:cubicBezTo>
                <a:cubicBezTo>
                  <a:pt x="7054831" y="1123107"/>
                  <a:pt x="7031726" y="1159009"/>
                  <a:pt x="7019462" y="1219617"/>
                </a:cubicBezTo>
                <a:lnTo>
                  <a:pt x="6977339" y="1219617"/>
                </a:lnTo>
                <a:cubicBezTo>
                  <a:pt x="6958144" y="1219617"/>
                  <a:pt x="6943570" y="1201310"/>
                  <a:pt x="6912110" y="1201310"/>
                </a:cubicBezTo>
                <a:cubicBezTo>
                  <a:pt x="6886872" y="1201310"/>
                  <a:pt x="6795516" y="1210552"/>
                  <a:pt x="6766368" y="1219617"/>
                </a:cubicBezTo>
                <a:cubicBezTo>
                  <a:pt x="6733309" y="1230814"/>
                  <a:pt x="6702028" y="1278447"/>
                  <a:pt x="6678211" y="1306885"/>
                </a:cubicBezTo>
                <a:cubicBezTo>
                  <a:pt x="6662215" y="1326258"/>
                  <a:pt x="6620803" y="1354695"/>
                  <a:pt x="6620803" y="1380467"/>
                </a:cubicBezTo>
                <a:cubicBezTo>
                  <a:pt x="6620803" y="1385977"/>
                  <a:pt x="6644264" y="1449073"/>
                  <a:pt x="6689764" y="1408016"/>
                </a:cubicBezTo>
                <a:cubicBezTo>
                  <a:pt x="6705049" y="1394330"/>
                  <a:pt x="6738286" y="1442674"/>
                  <a:pt x="6738286" y="1467379"/>
                </a:cubicBezTo>
                <a:cubicBezTo>
                  <a:pt x="6738286" y="1487641"/>
                  <a:pt x="6729399" y="1508436"/>
                  <a:pt x="6724778" y="1517856"/>
                </a:cubicBezTo>
                <a:cubicBezTo>
                  <a:pt x="6712870" y="1543272"/>
                  <a:pt x="6721756" y="1560512"/>
                  <a:pt x="6716425" y="1587173"/>
                </a:cubicBezTo>
                <a:cubicBezTo>
                  <a:pt x="6711803" y="1611167"/>
                  <a:pt x="6694741" y="1641026"/>
                  <a:pt x="6682477" y="1655600"/>
                </a:cubicBezTo>
                <a:cubicBezTo>
                  <a:pt x="6651729" y="1692392"/>
                  <a:pt x="6610494" y="1802943"/>
                  <a:pt x="6566772" y="1802943"/>
                </a:cubicBezTo>
                <a:cubicBezTo>
                  <a:pt x="6543133" y="1802943"/>
                  <a:pt x="6513273" y="1793701"/>
                  <a:pt x="6513096" y="1793701"/>
                </a:cubicBezTo>
                <a:lnTo>
                  <a:pt x="6513096" y="1793701"/>
                </a:lnTo>
                <a:cubicBezTo>
                  <a:pt x="6494789" y="1811119"/>
                  <a:pt x="6488568" y="1825871"/>
                  <a:pt x="6478615" y="1850753"/>
                </a:cubicBezTo>
                <a:cubicBezTo>
                  <a:pt x="6475593" y="1858041"/>
                  <a:pt x="6461908" y="1867283"/>
                  <a:pt x="6456398" y="1873681"/>
                </a:cubicBezTo>
                <a:cubicBezTo>
                  <a:pt x="6450177" y="1881146"/>
                  <a:pt x="6442535" y="1887545"/>
                  <a:pt x="6433470" y="1887545"/>
                </a:cubicBezTo>
                <a:cubicBezTo>
                  <a:pt x="6431871" y="1903185"/>
                  <a:pt x="6439691" y="1911361"/>
                  <a:pt x="6446623" y="1919715"/>
                </a:cubicBezTo>
                <a:cubicBezTo>
                  <a:pt x="6463508" y="1939799"/>
                  <a:pt x="6474882" y="1961127"/>
                  <a:pt x="6474882" y="1996852"/>
                </a:cubicBezTo>
                <a:cubicBezTo>
                  <a:pt x="6474882" y="2018002"/>
                  <a:pt x="6470262" y="2028133"/>
                  <a:pt x="6459597" y="2031688"/>
                </a:cubicBezTo>
                <a:cubicBezTo>
                  <a:pt x="6454976" y="2033465"/>
                  <a:pt x="6435781" y="2034354"/>
                  <a:pt x="6435781" y="2042707"/>
                </a:cubicBezTo>
                <a:cubicBezTo>
                  <a:pt x="6426716" y="2045551"/>
                  <a:pt x="6425295" y="2045551"/>
                  <a:pt x="6420496" y="2051061"/>
                </a:cubicBezTo>
                <a:lnTo>
                  <a:pt x="6408943" y="2051061"/>
                </a:lnTo>
                <a:cubicBezTo>
                  <a:pt x="6408943" y="2046440"/>
                  <a:pt x="6412675" y="2043774"/>
                  <a:pt x="6413564" y="2038975"/>
                </a:cubicBezTo>
                <a:cubicBezTo>
                  <a:pt x="6409654" y="2038086"/>
                  <a:pt x="6409654" y="2033465"/>
                  <a:pt x="6409654" y="2029910"/>
                </a:cubicBezTo>
                <a:cubicBezTo>
                  <a:pt x="6409654" y="2023334"/>
                  <a:pt x="6416408" y="2011426"/>
                  <a:pt x="6416408" y="2008760"/>
                </a:cubicBezTo>
                <a:cubicBezTo>
                  <a:pt x="6416408" y="2003250"/>
                  <a:pt x="6412675" y="1998629"/>
                  <a:pt x="6412675" y="1993119"/>
                </a:cubicBezTo>
                <a:cubicBezTo>
                  <a:pt x="6408054" y="1992230"/>
                  <a:pt x="6406632" y="1988498"/>
                  <a:pt x="6405033" y="1986721"/>
                </a:cubicBezTo>
                <a:lnTo>
                  <a:pt x="6405033" y="1977478"/>
                </a:lnTo>
                <a:cubicBezTo>
                  <a:pt x="6411253" y="1977478"/>
                  <a:pt x="6417296" y="1971969"/>
                  <a:pt x="6417296" y="1965570"/>
                </a:cubicBezTo>
                <a:cubicBezTo>
                  <a:pt x="6417296" y="1954551"/>
                  <a:pt x="6405922" y="1947441"/>
                  <a:pt x="6396502" y="1947441"/>
                </a:cubicBezTo>
                <a:cubicBezTo>
                  <a:pt x="6391169" y="1947441"/>
                  <a:pt x="6388148" y="1951885"/>
                  <a:pt x="6385838" y="1951885"/>
                </a:cubicBezTo>
                <a:cubicBezTo>
                  <a:pt x="6380505" y="1951885"/>
                  <a:pt x="6378195" y="1940865"/>
                  <a:pt x="6378195" y="1936244"/>
                </a:cubicBezTo>
                <a:cubicBezTo>
                  <a:pt x="6378195" y="1925224"/>
                  <a:pt x="6386726" y="1926113"/>
                  <a:pt x="6386726" y="1917048"/>
                </a:cubicBezTo>
                <a:cubicBezTo>
                  <a:pt x="6386726" y="1906029"/>
                  <a:pt x="6382994" y="1906029"/>
                  <a:pt x="6386726" y="1896787"/>
                </a:cubicBezTo>
                <a:cubicBezTo>
                  <a:pt x="6375173" y="1896787"/>
                  <a:pt x="6371441" y="1886834"/>
                  <a:pt x="6362198" y="1886834"/>
                </a:cubicBezTo>
                <a:cubicBezTo>
                  <a:pt x="6337671" y="1886834"/>
                  <a:pt x="6320075" y="1914383"/>
                  <a:pt x="6298570" y="1914383"/>
                </a:cubicBezTo>
                <a:cubicBezTo>
                  <a:pt x="6298570" y="1897853"/>
                  <a:pt x="6313144" y="1891455"/>
                  <a:pt x="6313144" y="1876703"/>
                </a:cubicBezTo>
                <a:cubicBezTo>
                  <a:pt x="6313144" y="1871193"/>
                  <a:pt x="6304613" y="1859285"/>
                  <a:pt x="6298570" y="1859285"/>
                </a:cubicBezTo>
                <a:cubicBezTo>
                  <a:pt x="6290927" y="1859285"/>
                  <a:pt x="6287905" y="1868349"/>
                  <a:pt x="6286306" y="1871193"/>
                </a:cubicBezTo>
                <a:cubicBezTo>
                  <a:pt x="6280085" y="1883101"/>
                  <a:pt x="6262489" y="1896787"/>
                  <a:pt x="6253247" y="1905140"/>
                </a:cubicBezTo>
                <a:cubicBezTo>
                  <a:pt x="6242583" y="1914383"/>
                  <a:pt x="6220366" y="1907806"/>
                  <a:pt x="6220366" y="1927179"/>
                </a:cubicBezTo>
                <a:cubicBezTo>
                  <a:pt x="6220366" y="1936244"/>
                  <a:pt x="6233519" y="1939976"/>
                  <a:pt x="6236540" y="1942820"/>
                </a:cubicBezTo>
                <a:cubicBezTo>
                  <a:pt x="6245604" y="1951174"/>
                  <a:pt x="6242583" y="1960238"/>
                  <a:pt x="6251825" y="1967703"/>
                </a:cubicBezTo>
                <a:cubicBezTo>
                  <a:pt x="6257868" y="1972324"/>
                  <a:pt x="6265689" y="1969658"/>
                  <a:pt x="6271731" y="1969658"/>
                </a:cubicBezTo>
                <a:cubicBezTo>
                  <a:pt x="6276353" y="1969658"/>
                  <a:pt x="6276353" y="1949396"/>
                  <a:pt x="6282396" y="1949396"/>
                </a:cubicBezTo>
                <a:cubicBezTo>
                  <a:pt x="6290927" y="1949396"/>
                  <a:pt x="6293948" y="1956683"/>
                  <a:pt x="6299281" y="1960416"/>
                </a:cubicBezTo>
                <a:cubicBezTo>
                  <a:pt x="6309944" y="1968769"/>
                  <a:pt x="6321498" y="1958639"/>
                  <a:pt x="6327718" y="1968769"/>
                </a:cubicBezTo>
                <a:cubicBezTo>
                  <a:pt x="6312433" y="1987254"/>
                  <a:pt x="6279552" y="1987254"/>
                  <a:pt x="6272620" y="2011959"/>
                </a:cubicBezTo>
                <a:cubicBezTo>
                  <a:pt x="6269421" y="2022978"/>
                  <a:pt x="6256447" y="2023867"/>
                  <a:pt x="6256447" y="2034887"/>
                </a:cubicBezTo>
                <a:cubicBezTo>
                  <a:pt x="6256447" y="2047861"/>
                  <a:pt x="6271020" y="2056926"/>
                  <a:pt x="6277241" y="2057815"/>
                </a:cubicBezTo>
                <a:cubicBezTo>
                  <a:pt x="6277241" y="2060481"/>
                  <a:pt x="6277952" y="2075233"/>
                  <a:pt x="6277952" y="2075233"/>
                </a:cubicBezTo>
                <a:lnTo>
                  <a:pt x="6279552" y="2075233"/>
                </a:lnTo>
                <a:lnTo>
                  <a:pt x="6278841" y="2076121"/>
                </a:lnTo>
                <a:cubicBezTo>
                  <a:pt x="6285773" y="2080742"/>
                  <a:pt x="6285773" y="2091762"/>
                  <a:pt x="6288083" y="2096383"/>
                </a:cubicBezTo>
                <a:cubicBezTo>
                  <a:pt x="6301769" y="2121266"/>
                  <a:pt x="6309411" y="2135840"/>
                  <a:pt x="6309411" y="2175475"/>
                </a:cubicBezTo>
                <a:cubicBezTo>
                  <a:pt x="6309411" y="2202135"/>
                  <a:pt x="6297859" y="2211378"/>
                  <a:pt x="6297859" y="2231462"/>
                </a:cubicBezTo>
                <a:cubicBezTo>
                  <a:pt x="6286306" y="2234305"/>
                  <a:pt x="6265689" y="2270919"/>
                  <a:pt x="6261067" y="2281938"/>
                </a:cubicBezTo>
                <a:cubicBezTo>
                  <a:pt x="6254136" y="2299356"/>
                  <a:pt x="6248804" y="2333481"/>
                  <a:pt x="6230319" y="2333481"/>
                </a:cubicBezTo>
                <a:cubicBezTo>
                  <a:pt x="6228897" y="2342724"/>
                  <a:pt x="6224987" y="2346456"/>
                  <a:pt x="6218944" y="2350011"/>
                </a:cubicBezTo>
                <a:cubicBezTo>
                  <a:pt x="6197438" y="2364763"/>
                  <a:pt x="6189085" y="2390534"/>
                  <a:pt x="6153716" y="2390534"/>
                </a:cubicBezTo>
                <a:cubicBezTo>
                  <a:pt x="6146073" y="2390534"/>
                  <a:pt x="6142163" y="2383070"/>
                  <a:pt x="6134520" y="2383070"/>
                </a:cubicBezTo>
                <a:cubicBezTo>
                  <a:pt x="6132921" y="2383070"/>
                  <a:pt x="6125278" y="2400488"/>
                  <a:pt x="6125278" y="2400488"/>
                </a:cubicBezTo>
                <a:cubicBezTo>
                  <a:pt x="6116036" y="2411507"/>
                  <a:pt x="6101462" y="2407775"/>
                  <a:pt x="6087065" y="2416128"/>
                </a:cubicBezTo>
                <a:cubicBezTo>
                  <a:pt x="6080844" y="2419861"/>
                  <a:pt x="6065559" y="2422527"/>
                  <a:pt x="6060227" y="2428925"/>
                </a:cubicBezTo>
                <a:cubicBezTo>
                  <a:pt x="6054006" y="2436212"/>
                  <a:pt x="6058628" y="2448120"/>
                  <a:pt x="6050274" y="2448120"/>
                </a:cubicBezTo>
                <a:cubicBezTo>
                  <a:pt x="6043342" y="2448120"/>
                  <a:pt x="6045831" y="2429814"/>
                  <a:pt x="6046542" y="2425193"/>
                </a:cubicBezTo>
                <a:cubicBezTo>
                  <a:pt x="6031967" y="2417017"/>
                  <a:pt x="6022725" y="2422527"/>
                  <a:pt x="6009573" y="2415062"/>
                </a:cubicBezTo>
                <a:cubicBezTo>
                  <a:pt x="5994288" y="2443499"/>
                  <a:pt x="5956785" y="2450075"/>
                  <a:pt x="5956785" y="2489533"/>
                </a:cubicBezTo>
                <a:cubicBezTo>
                  <a:pt x="5956785" y="2497709"/>
                  <a:pt x="5960518" y="2499664"/>
                  <a:pt x="5963717" y="2503218"/>
                </a:cubicBezTo>
                <a:cubicBezTo>
                  <a:pt x="5981313" y="2524546"/>
                  <a:pt x="5988955" y="2548363"/>
                  <a:pt x="6008328" y="2562937"/>
                </a:cubicBezTo>
                <a:cubicBezTo>
                  <a:pt x="6026635" y="2577689"/>
                  <a:pt x="6039077" y="2618035"/>
                  <a:pt x="6039077" y="2648428"/>
                </a:cubicBezTo>
                <a:cubicBezTo>
                  <a:pt x="6039077" y="2669578"/>
                  <a:pt x="6029835" y="2677932"/>
                  <a:pt x="6029835" y="2694461"/>
                </a:cubicBezTo>
                <a:cubicBezTo>
                  <a:pt x="6005307" y="2701748"/>
                  <a:pt x="6002996" y="2711879"/>
                  <a:pt x="5983090" y="2723787"/>
                </a:cubicBezTo>
                <a:cubicBezTo>
                  <a:pt x="5973848" y="2729475"/>
                  <a:pt x="5975448" y="2744227"/>
                  <a:pt x="5966205" y="2744227"/>
                </a:cubicBezTo>
                <a:cubicBezTo>
                  <a:pt x="5963895" y="2744227"/>
                  <a:pt x="5963895" y="2738717"/>
                  <a:pt x="5963895" y="2735873"/>
                </a:cubicBezTo>
                <a:lnTo>
                  <a:pt x="5963895" y="2746004"/>
                </a:lnTo>
                <a:cubicBezTo>
                  <a:pt x="5963895" y="2755246"/>
                  <a:pt x="5948610" y="2768932"/>
                  <a:pt x="5945588" y="2768932"/>
                </a:cubicBezTo>
                <a:cubicBezTo>
                  <a:pt x="5942567" y="2768932"/>
                  <a:pt x="5939368" y="2756135"/>
                  <a:pt x="5939368" y="2750448"/>
                </a:cubicBezTo>
                <a:cubicBezTo>
                  <a:pt x="5939368" y="2743160"/>
                  <a:pt x="5939368" y="2739428"/>
                  <a:pt x="5942389" y="2737651"/>
                </a:cubicBezTo>
                <a:cubicBezTo>
                  <a:pt x="5939368" y="2735873"/>
                  <a:pt x="5937767" y="2728586"/>
                  <a:pt x="5937057" y="2723787"/>
                </a:cubicBezTo>
                <a:cubicBezTo>
                  <a:pt x="5925682" y="2723787"/>
                  <a:pt x="5910219" y="2719344"/>
                  <a:pt x="5910219" y="2705481"/>
                </a:cubicBezTo>
                <a:cubicBezTo>
                  <a:pt x="5893334" y="2705481"/>
                  <a:pt x="5901865" y="2691795"/>
                  <a:pt x="5892445" y="2680776"/>
                </a:cubicBezTo>
                <a:cubicBezTo>
                  <a:pt x="5881781" y="2667979"/>
                  <a:pt x="5870940" y="2667090"/>
                  <a:pt x="5858854" y="2662469"/>
                </a:cubicBezTo>
                <a:cubicBezTo>
                  <a:pt x="5857254" y="2662469"/>
                  <a:pt x="5854943" y="2650560"/>
                  <a:pt x="5854943" y="2650560"/>
                </a:cubicBezTo>
                <a:cubicBezTo>
                  <a:pt x="5852633" y="2640430"/>
                  <a:pt x="5843390" y="2638652"/>
                  <a:pt x="5835037" y="2638652"/>
                </a:cubicBezTo>
                <a:cubicBezTo>
                  <a:pt x="5828816" y="2638652"/>
                  <a:pt x="5830416" y="2644162"/>
                  <a:pt x="5830416" y="2648605"/>
                </a:cubicBezTo>
                <a:cubicBezTo>
                  <a:pt x="5830416" y="2656959"/>
                  <a:pt x="5833437" y="2658736"/>
                  <a:pt x="5833437" y="2666023"/>
                </a:cubicBezTo>
                <a:cubicBezTo>
                  <a:pt x="5833437" y="2693572"/>
                  <a:pt x="5811220" y="2700859"/>
                  <a:pt x="5811220" y="2725742"/>
                </a:cubicBezTo>
                <a:cubicBezTo>
                  <a:pt x="5811220" y="2754180"/>
                  <a:pt x="5837347" y="2743160"/>
                  <a:pt x="5837347" y="2769998"/>
                </a:cubicBezTo>
                <a:lnTo>
                  <a:pt x="5835926" y="2769998"/>
                </a:lnTo>
                <a:cubicBezTo>
                  <a:pt x="5838947" y="2776397"/>
                  <a:pt x="5839658" y="2792926"/>
                  <a:pt x="5844990" y="2799325"/>
                </a:cubicBezTo>
                <a:cubicBezTo>
                  <a:pt x="5865785" y="2824207"/>
                  <a:pt x="5910930" y="2829717"/>
                  <a:pt x="5910930" y="2875573"/>
                </a:cubicBezTo>
                <a:cubicBezTo>
                  <a:pt x="5910930" y="2884815"/>
                  <a:pt x="5907908" y="2884815"/>
                  <a:pt x="5907908" y="2893169"/>
                </a:cubicBezTo>
                <a:cubicBezTo>
                  <a:pt x="5907908" y="2909520"/>
                  <a:pt x="5919283" y="2915208"/>
                  <a:pt x="5922483" y="2926227"/>
                </a:cubicBezTo>
                <a:cubicBezTo>
                  <a:pt x="5925504" y="2938136"/>
                  <a:pt x="5925504" y="2942757"/>
                  <a:pt x="5929414" y="2952888"/>
                </a:cubicBezTo>
                <a:cubicBezTo>
                  <a:pt x="5923371" y="2953776"/>
                  <a:pt x="5922483" y="2953776"/>
                  <a:pt x="5919461" y="2953776"/>
                </a:cubicBezTo>
                <a:cubicBezTo>
                  <a:pt x="5917151" y="2953776"/>
                  <a:pt x="5916440" y="2957509"/>
                  <a:pt x="5914129" y="2957509"/>
                </a:cubicBezTo>
                <a:cubicBezTo>
                  <a:pt x="5906486" y="2957509"/>
                  <a:pt x="5905775" y="2951110"/>
                  <a:pt x="5901154" y="2949333"/>
                </a:cubicBezTo>
                <a:cubicBezTo>
                  <a:pt x="5877338" y="2940091"/>
                  <a:pt x="5855832" y="2912542"/>
                  <a:pt x="5847478" y="2882327"/>
                </a:cubicBezTo>
                <a:cubicBezTo>
                  <a:pt x="5840724" y="2855667"/>
                  <a:pt x="5839125" y="2836471"/>
                  <a:pt x="5830593" y="2815321"/>
                </a:cubicBezTo>
                <a:cubicBezTo>
                  <a:pt x="5825262" y="2802346"/>
                  <a:pt x="5819930" y="2769465"/>
                  <a:pt x="5807488" y="2769465"/>
                </a:cubicBezTo>
                <a:cubicBezTo>
                  <a:pt x="5799846" y="2769465"/>
                  <a:pt x="5804466" y="2774975"/>
                  <a:pt x="5797535" y="2769465"/>
                </a:cubicBezTo>
                <a:cubicBezTo>
                  <a:pt x="5795935" y="2769465"/>
                  <a:pt x="5797535" y="2765733"/>
                  <a:pt x="5797535" y="2763955"/>
                </a:cubicBezTo>
                <a:cubicBezTo>
                  <a:pt x="5797535" y="2751158"/>
                  <a:pt x="5799134" y="2741916"/>
                  <a:pt x="5801267" y="2729119"/>
                </a:cubicBezTo>
                <a:lnTo>
                  <a:pt x="5802867" y="2729119"/>
                </a:lnTo>
                <a:lnTo>
                  <a:pt x="5805177" y="2729119"/>
                </a:lnTo>
                <a:cubicBezTo>
                  <a:pt x="5799134" y="2725209"/>
                  <a:pt x="5805177" y="2704236"/>
                  <a:pt x="5805177" y="2694106"/>
                </a:cubicBezTo>
                <a:cubicBezTo>
                  <a:pt x="5805177" y="2653582"/>
                  <a:pt x="5785271" y="2629943"/>
                  <a:pt x="5785271" y="2600262"/>
                </a:cubicBezTo>
                <a:cubicBezTo>
                  <a:pt x="5775318" y="2600262"/>
                  <a:pt x="5788470" y="2572713"/>
                  <a:pt x="5780650" y="2559027"/>
                </a:cubicBezTo>
                <a:cubicBezTo>
                  <a:pt x="5778339" y="2554406"/>
                  <a:pt x="5772119" y="2556361"/>
                  <a:pt x="5770697" y="2554406"/>
                </a:cubicBezTo>
                <a:cubicBezTo>
                  <a:pt x="5766253" y="2548896"/>
                  <a:pt x="5768564" y="2545164"/>
                  <a:pt x="5763943" y="2539654"/>
                </a:cubicBezTo>
                <a:cubicBezTo>
                  <a:pt x="5750968" y="2555294"/>
                  <a:pt x="5745459" y="2581955"/>
                  <a:pt x="5723952" y="2581955"/>
                </a:cubicBezTo>
                <a:cubicBezTo>
                  <a:pt x="5712578" y="2581955"/>
                  <a:pt x="5711689" y="2570935"/>
                  <a:pt x="5711689" y="2559027"/>
                </a:cubicBezTo>
                <a:cubicBezTo>
                  <a:pt x="5711689" y="2546941"/>
                  <a:pt x="5715599" y="2541431"/>
                  <a:pt x="5715599" y="2531478"/>
                </a:cubicBezTo>
                <a:cubicBezTo>
                  <a:pt x="5715599" y="2527035"/>
                  <a:pt x="5711689" y="2524191"/>
                  <a:pt x="5710978" y="2519570"/>
                </a:cubicBezTo>
                <a:cubicBezTo>
                  <a:pt x="5705646" y="2500197"/>
                  <a:pt x="5696404" y="2485622"/>
                  <a:pt x="5688761" y="2470870"/>
                </a:cubicBezTo>
                <a:cubicBezTo>
                  <a:pt x="5677919" y="2460740"/>
                  <a:pt x="5669566" y="2453452"/>
                  <a:pt x="5663345" y="2441544"/>
                </a:cubicBezTo>
                <a:cubicBezTo>
                  <a:pt x="5657124" y="2430525"/>
                  <a:pt x="5658724" y="2415773"/>
                  <a:pt x="5655702" y="2404753"/>
                </a:cubicBezTo>
                <a:cubicBezTo>
                  <a:pt x="5652681" y="2391956"/>
                  <a:pt x="5639528" y="2386446"/>
                  <a:pt x="5627976" y="2383603"/>
                </a:cubicBezTo>
                <a:cubicBezTo>
                  <a:pt x="5627976" y="2411151"/>
                  <a:pt x="5606648" y="2416661"/>
                  <a:pt x="5586564" y="2416661"/>
                </a:cubicBezTo>
                <a:cubicBezTo>
                  <a:pt x="5574300" y="2416661"/>
                  <a:pt x="5574300" y="2412218"/>
                  <a:pt x="5568079" y="2407419"/>
                </a:cubicBezTo>
                <a:cubicBezTo>
                  <a:pt x="5562747" y="2421282"/>
                  <a:pt x="5546573" y="2422171"/>
                  <a:pt x="5544263" y="2430347"/>
                </a:cubicBezTo>
                <a:cubicBezTo>
                  <a:pt x="5541241" y="2443322"/>
                  <a:pt x="5541952" y="2453275"/>
                  <a:pt x="5535198" y="2461628"/>
                </a:cubicBezTo>
                <a:cubicBezTo>
                  <a:pt x="5521335" y="2478158"/>
                  <a:pt x="5499118" y="2482779"/>
                  <a:pt x="5486854" y="2497353"/>
                </a:cubicBezTo>
                <a:cubicBezTo>
                  <a:pt x="5471391" y="2515660"/>
                  <a:pt x="5457706" y="2534144"/>
                  <a:pt x="5443131" y="2551562"/>
                </a:cubicBezTo>
                <a:cubicBezTo>
                  <a:pt x="5437089" y="2559027"/>
                  <a:pt x="5428557" y="2570046"/>
                  <a:pt x="5423047" y="2571824"/>
                </a:cubicBezTo>
                <a:cubicBezTo>
                  <a:pt x="5409362" y="2577334"/>
                  <a:pt x="5393188" y="2580000"/>
                  <a:pt x="5393188" y="2599373"/>
                </a:cubicBezTo>
                <a:cubicBezTo>
                  <a:pt x="5393188" y="2615902"/>
                  <a:pt x="5398520" y="2624967"/>
                  <a:pt x="5398520" y="2639719"/>
                </a:cubicBezTo>
                <a:cubicBezTo>
                  <a:pt x="5398520" y="2662646"/>
                  <a:pt x="5389278" y="2677399"/>
                  <a:pt x="5389278" y="2694816"/>
                </a:cubicBezTo>
                <a:lnTo>
                  <a:pt x="5393010" y="2718633"/>
                </a:lnTo>
                <a:lnTo>
                  <a:pt x="5389278" y="2719522"/>
                </a:lnTo>
                <a:cubicBezTo>
                  <a:pt x="5389278" y="2722188"/>
                  <a:pt x="5383946" y="2722188"/>
                  <a:pt x="5381635" y="2723076"/>
                </a:cubicBezTo>
                <a:cubicBezTo>
                  <a:pt x="5370793" y="2726809"/>
                  <a:pt x="5373104" y="2750625"/>
                  <a:pt x="5367061" y="2754180"/>
                </a:cubicBezTo>
                <a:cubicBezTo>
                  <a:pt x="5357819" y="2759690"/>
                  <a:pt x="5356397" y="2756135"/>
                  <a:pt x="5352487" y="2765377"/>
                </a:cubicBezTo>
                <a:cubicBezTo>
                  <a:pt x="5349465" y="2772664"/>
                  <a:pt x="5348754" y="2783862"/>
                  <a:pt x="5342533" y="2783862"/>
                </a:cubicBezTo>
                <a:cubicBezTo>
                  <a:pt x="5336313" y="2784750"/>
                  <a:pt x="5331869" y="2781018"/>
                  <a:pt x="5330981" y="2774620"/>
                </a:cubicBezTo>
                <a:cubicBezTo>
                  <a:pt x="5327249" y="2774620"/>
                  <a:pt x="5324938" y="2768043"/>
                  <a:pt x="5324227" y="2765377"/>
                </a:cubicBezTo>
                <a:cubicBezTo>
                  <a:pt x="5318006" y="2743160"/>
                  <a:pt x="5309652" y="2724854"/>
                  <a:pt x="5304321" y="2705481"/>
                </a:cubicBezTo>
                <a:cubicBezTo>
                  <a:pt x="5301299" y="2692861"/>
                  <a:pt x="5290457" y="2683619"/>
                  <a:pt x="5287436" y="2676154"/>
                </a:cubicBezTo>
                <a:cubicBezTo>
                  <a:pt x="5281393" y="2661402"/>
                  <a:pt x="5285125" y="2649494"/>
                  <a:pt x="5279082" y="2638652"/>
                </a:cubicBezTo>
                <a:cubicBezTo>
                  <a:pt x="5273039" y="2626566"/>
                  <a:pt x="5273039" y="2621057"/>
                  <a:pt x="5269840" y="2609148"/>
                </a:cubicBezTo>
                <a:cubicBezTo>
                  <a:pt x="5266108" y="2595463"/>
                  <a:pt x="5252244" y="2565070"/>
                  <a:pt x="5246912" y="2544808"/>
                </a:cubicBezTo>
                <a:cubicBezTo>
                  <a:pt x="5242291" y="2526501"/>
                  <a:pt x="5233938" y="2508906"/>
                  <a:pt x="5233938" y="2491488"/>
                </a:cubicBezTo>
                <a:cubicBezTo>
                  <a:pt x="5233938" y="2488822"/>
                  <a:pt x="5232693" y="2481179"/>
                  <a:pt x="5232693" y="2478513"/>
                </a:cubicBezTo>
                <a:lnTo>
                  <a:pt x="5233227" y="2479224"/>
                </a:lnTo>
                <a:cubicBezTo>
                  <a:pt x="5233582" y="2466960"/>
                  <a:pt x="5236959" y="2464472"/>
                  <a:pt x="5236959" y="2452919"/>
                </a:cubicBezTo>
                <a:cubicBezTo>
                  <a:pt x="5236959" y="2438167"/>
                  <a:pt x="5229316" y="2427325"/>
                  <a:pt x="5229316" y="2415240"/>
                </a:cubicBezTo>
                <a:cubicBezTo>
                  <a:pt x="5229316" y="2412573"/>
                  <a:pt x="5233760" y="2405997"/>
                  <a:pt x="5233760" y="2402443"/>
                </a:cubicBezTo>
                <a:lnTo>
                  <a:pt x="5227717" y="2402443"/>
                </a:lnTo>
                <a:cubicBezTo>
                  <a:pt x="5217764" y="2414351"/>
                  <a:pt x="5216875" y="2445632"/>
                  <a:pt x="5197146" y="2445632"/>
                </a:cubicBezTo>
                <a:cubicBezTo>
                  <a:pt x="5173330" y="2445632"/>
                  <a:pt x="5164087" y="2417195"/>
                  <a:pt x="5152713" y="2403331"/>
                </a:cubicBezTo>
                <a:cubicBezTo>
                  <a:pt x="5159644" y="2397821"/>
                  <a:pt x="5164976" y="2402443"/>
                  <a:pt x="5171908" y="2399599"/>
                </a:cubicBezTo>
                <a:cubicBezTo>
                  <a:pt x="5177951" y="2397644"/>
                  <a:pt x="5178840" y="2389468"/>
                  <a:pt x="5181861" y="2385913"/>
                </a:cubicBezTo>
                <a:cubicBezTo>
                  <a:pt x="5175818" y="2383958"/>
                  <a:pt x="5170308" y="2383958"/>
                  <a:pt x="5164087" y="2383958"/>
                </a:cubicBezTo>
                <a:cubicBezTo>
                  <a:pt x="5148803" y="2383958"/>
                  <a:pt x="5126586" y="2365651"/>
                  <a:pt x="5118943" y="2351966"/>
                </a:cubicBezTo>
                <a:cubicBezTo>
                  <a:pt x="5112722" y="2340057"/>
                  <a:pt x="5108101" y="2318907"/>
                  <a:pt x="5099037" y="2315175"/>
                </a:cubicBezTo>
                <a:cubicBezTo>
                  <a:pt x="5090506" y="2312331"/>
                  <a:pt x="5084463" y="2314286"/>
                  <a:pt x="5076109" y="2314286"/>
                </a:cubicBezTo>
                <a:cubicBezTo>
                  <a:pt x="5066866" y="2314286"/>
                  <a:pt x="5064734" y="2321573"/>
                  <a:pt x="5056913" y="2321573"/>
                </a:cubicBezTo>
                <a:lnTo>
                  <a:pt x="5037007" y="2315175"/>
                </a:lnTo>
                <a:cubicBezTo>
                  <a:pt x="5033986" y="2317130"/>
                  <a:pt x="5031675" y="2319796"/>
                  <a:pt x="5030253" y="2321573"/>
                </a:cubicBezTo>
                <a:lnTo>
                  <a:pt x="5003416" y="2323351"/>
                </a:lnTo>
                <a:cubicBezTo>
                  <a:pt x="5003416" y="2324239"/>
                  <a:pt x="5000216" y="2323351"/>
                  <a:pt x="4999505" y="2323351"/>
                </a:cubicBezTo>
                <a:cubicBezTo>
                  <a:pt x="4984931" y="2323351"/>
                  <a:pt x="4951161" y="2312331"/>
                  <a:pt x="4930544" y="2312331"/>
                </a:cubicBezTo>
                <a:cubicBezTo>
                  <a:pt x="4926634" y="2312331"/>
                  <a:pt x="4904417" y="2305044"/>
                  <a:pt x="4903706" y="2303977"/>
                </a:cubicBezTo>
                <a:cubicBezTo>
                  <a:pt x="4896063" y="2294913"/>
                  <a:pt x="4896063" y="2267186"/>
                  <a:pt x="4880067" y="2267186"/>
                </a:cubicBezTo>
                <a:cubicBezTo>
                  <a:pt x="4871536" y="2267186"/>
                  <a:pt x="4868515" y="2275540"/>
                  <a:pt x="4863894" y="2281050"/>
                </a:cubicBezTo>
                <a:lnTo>
                  <a:pt x="4825503" y="2281050"/>
                </a:lnTo>
                <a:cubicBezTo>
                  <a:pt x="4813239" y="2276429"/>
                  <a:pt x="4807018" y="2264520"/>
                  <a:pt x="4799376" y="2255278"/>
                </a:cubicBezTo>
                <a:cubicBezTo>
                  <a:pt x="4790134" y="2244259"/>
                  <a:pt x="4777870" y="2249768"/>
                  <a:pt x="4769516" y="2239637"/>
                </a:cubicBezTo>
                <a:cubicBezTo>
                  <a:pt x="4764895" y="2234128"/>
                  <a:pt x="4767206" y="2226840"/>
                  <a:pt x="4765784" y="2223108"/>
                </a:cubicBezTo>
                <a:cubicBezTo>
                  <a:pt x="4757253" y="2203024"/>
                  <a:pt x="4740368" y="2174409"/>
                  <a:pt x="4718862" y="2174409"/>
                </a:cubicBezTo>
                <a:cubicBezTo>
                  <a:pt x="4708198" y="2174409"/>
                  <a:pt x="4703577" y="2190938"/>
                  <a:pt x="4703577" y="2203735"/>
                </a:cubicBezTo>
                <a:cubicBezTo>
                  <a:pt x="4703577" y="2212977"/>
                  <a:pt x="4703577" y="2217598"/>
                  <a:pt x="4705176" y="2224885"/>
                </a:cubicBezTo>
                <a:cubicBezTo>
                  <a:pt x="4709797" y="2246925"/>
                  <a:pt x="4731303" y="2286382"/>
                  <a:pt x="4748899" y="2291003"/>
                </a:cubicBezTo>
                <a:cubicBezTo>
                  <a:pt x="4748899" y="2301134"/>
                  <a:pt x="4753342" y="2303800"/>
                  <a:pt x="4754231" y="2312153"/>
                </a:cubicBezTo>
                <a:cubicBezTo>
                  <a:pt x="4763473" y="2309487"/>
                  <a:pt x="4761874" y="2297401"/>
                  <a:pt x="4769516" y="2295624"/>
                </a:cubicBezTo>
                <a:cubicBezTo>
                  <a:pt x="4770227" y="2299179"/>
                  <a:pt x="4770227" y="2302022"/>
                  <a:pt x="4770227" y="2305755"/>
                </a:cubicBezTo>
                <a:cubicBezTo>
                  <a:pt x="4770227" y="2316774"/>
                  <a:pt x="4764895" y="2324061"/>
                  <a:pt x="4764895" y="2335259"/>
                </a:cubicBezTo>
                <a:cubicBezTo>
                  <a:pt x="4764895" y="2348056"/>
                  <a:pt x="4784801" y="2354632"/>
                  <a:pt x="4796354" y="2354632"/>
                </a:cubicBezTo>
                <a:cubicBezTo>
                  <a:pt x="4847720" y="2354632"/>
                  <a:pt x="4851630" y="2316952"/>
                  <a:pt x="4879178" y="2292247"/>
                </a:cubicBezTo>
                <a:lnTo>
                  <a:pt x="4879178" y="2326194"/>
                </a:lnTo>
                <a:cubicBezTo>
                  <a:pt x="4889843" y="2352854"/>
                  <a:pt x="4904417" y="2357476"/>
                  <a:pt x="4926634" y="2365829"/>
                </a:cubicBezTo>
                <a:cubicBezTo>
                  <a:pt x="4935165" y="2368495"/>
                  <a:pt x="4935876" y="2384136"/>
                  <a:pt x="4941208" y="2387868"/>
                </a:cubicBezTo>
                <a:lnTo>
                  <a:pt x="4941208" y="2386980"/>
                </a:lnTo>
                <a:cubicBezTo>
                  <a:pt x="4945118" y="2395333"/>
                  <a:pt x="4955782" y="2393556"/>
                  <a:pt x="4955782" y="2401732"/>
                </a:cubicBezTo>
                <a:cubicBezTo>
                  <a:pt x="4955782" y="2422882"/>
                  <a:pt x="4933565" y="2430169"/>
                  <a:pt x="4933565" y="2452208"/>
                </a:cubicBezTo>
                <a:cubicBezTo>
                  <a:pt x="4922013" y="2452208"/>
                  <a:pt x="4914370" y="2455941"/>
                  <a:pt x="4911348" y="2466960"/>
                </a:cubicBezTo>
                <a:cubicBezTo>
                  <a:pt x="4908327" y="2477980"/>
                  <a:pt x="4909038" y="2493621"/>
                  <a:pt x="4899974" y="2493621"/>
                </a:cubicBezTo>
                <a:cubicBezTo>
                  <a:pt x="4888421" y="2493621"/>
                  <a:pt x="4889309" y="2520281"/>
                  <a:pt x="4877579" y="2520281"/>
                </a:cubicBezTo>
                <a:cubicBezTo>
                  <a:pt x="4870825" y="2520281"/>
                  <a:pt x="4856251" y="2535921"/>
                  <a:pt x="4856251" y="2546763"/>
                </a:cubicBezTo>
                <a:cubicBezTo>
                  <a:pt x="4835456" y="2551385"/>
                  <a:pt x="4788889" y="2561515"/>
                  <a:pt x="4788889" y="2581777"/>
                </a:cubicBezTo>
                <a:cubicBezTo>
                  <a:pt x="4788889" y="2584621"/>
                  <a:pt x="4790311" y="2588176"/>
                  <a:pt x="4791911" y="2590131"/>
                </a:cubicBezTo>
                <a:cubicBezTo>
                  <a:pt x="4774315" y="2600262"/>
                  <a:pt x="4750676" y="2606660"/>
                  <a:pt x="4732192" y="2612170"/>
                </a:cubicBezTo>
                <a:cubicBezTo>
                  <a:pt x="4722950" y="2615013"/>
                  <a:pt x="4692379" y="2640607"/>
                  <a:pt x="4682426" y="2646295"/>
                </a:cubicBezTo>
                <a:lnTo>
                  <a:pt x="4658609" y="2646295"/>
                </a:lnTo>
                <a:cubicBezTo>
                  <a:pt x="4645635" y="2657314"/>
                  <a:pt x="4643502" y="2664957"/>
                  <a:pt x="4627328" y="2664957"/>
                </a:cubicBezTo>
                <a:lnTo>
                  <a:pt x="4622529" y="2668334"/>
                </a:lnTo>
                <a:cubicBezTo>
                  <a:pt x="4620219" y="2668334"/>
                  <a:pt x="4600668" y="2656781"/>
                  <a:pt x="4598535" y="2655715"/>
                </a:cubicBezTo>
                <a:cubicBezTo>
                  <a:pt x="4596580" y="2654648"/>
                  <a:pt x="4602623" y="2654648"/>
                  <a:pt x="4597646" y="2645406"/>
                </a:cubicBezTo>
                <a:cubicBezTo>
                  <a:pt x="4589649" y="2631010"/>
                  <a:pt x="4584139" y="2615902"/>
                  <a:pt x="4584139" y="2598307"/>
                </a:cubicBezTo>
                <a:cubicBezTo>
                  <a:pt x="4575785" y="2597418"/>
                  <a:pt x="4581650" y="2580000"/>
                  <a:pt x="4583250" y="2571824"/>
                </a:cubicBezTo>
                <a:cubicBezTo>
                  <a:pt x="4587160" y="2551562"/>
                  <a:pt x="4574185" y="2543209"/>
                  <a:pt x="4565832" y="2533078"/>
                </a:cubicBezTo>
                <a:cubicBezTo>
                  <a:pt x="4556590" y="2522058"/>
                  <a:pt x="4535439" y="2490421"/>
                  <a:pt x="4535439" y="2468204"/>
                </a:cubicBezTo>
                <a:cubicBezTo>
                  <a:pt x="4508601" y="2460917"/>
                  <a:pt x="4502203" y="2442077"/>
                  <a:pt x="4502203" y="2407242"/>
                </a:cubicBezTo>
                <a:cubicBezTo>
                  <a:pt x="4502203" y="2386091"/>
                  <a:pt x="4492250" y="2381470"/>
                  <a:pt x="4489051" y="2364052"/>
                </a:cubicBezTo>
                <a:cubicBezTo>
                  <a:pt x="4485318" y="2360497"/>
                  <a:pt x="4481408" y="2354810"/>
                  <a:pt x="4479097" y="2352144"/>
                </a:cubicBezTo>
                <a:cubicBezTo>
                  <a:pt x="4476076" y="2348411"/>
                  <a:pt x="4466123" y="2350189"/>
                  <a:pt x="4463812" y="2347523"/>
                </a:cubicBezTo>
                <a:cubicBezTo>
                  <a:pt x="4459191" y="2342013"/>
                  <a:pt x="4460791" y="2328149"/>
                  <a:pt x="4459191" y="2322640"/>
                </a:cubicBezTo>
                <a:cubicBezTo>
                  <a:pt x="4456880" y="2313397"/>
                  <a:pt x="4451549" y="2305932"/>
                  <a:pt x="4448527" y="2300423"/>
                </a:cubicBezTo>
                <a:cubicBezTo>
                  <a:pt x="4439462" y="2283893"/>
                  <a:pt x="4431642" y="2270208"/>
                  <a:pt x="4423289" y="2254567"/>
                </a:cubicBezTo>
                <a:cubicBezTo>
                  <a:pt x="4420978" y="2249946"/>
                  <a:pt x="4410314" y="2235372"/>
                  <a:pt x="4410314" y="2232528"/>
                </a:cubicBezTo>
                <a:cubicBezTo>
                  <a:pt x="4410314" y="2226307"/>
                  <a:pt x="4412802" y="2214577"/>
                  <a:pt x="4414224" y="2203379"/>
                </a:cubicBezTo>
                <a:cubicBezTo>
                  <a:pt x="4411025" y="2216710"/>
                  <a:pt x="4402672" y="2240171"/>
                  <a:pt x="4400361" y="2249057"/>
                </a:cubicBezTo>
                <a:cubicBezTo>
                  <a:pt x="4384187" y="2246214"/>
                  <a:pt x="4371034" y="2204979"/>
                  <a:pt x="4358060" y="2189338"/>
                </a:cubicBezTo>
                <a:lnTo>
                  <a:pt x="4358060" y="2204979"/>
                </a:lnTo>
                <a:lnTo>
                  <a:pt x="4430931" y="2359253"/>
                </a:lnTo>
                <a:cubicBezTo>
                  <a:pt x="4427021" y="2378448"/>
                  <a:pt x="4450127" y="2418972"/>
                  <a:pt x="4461502" y="2429992"/>
                </a:cubicBezTo>
                <a:lnTo>
                  <a:pt x="4461502" y="2478691"/>
                </a:lnTo>
                <a:cubicBezTo>
                  <a:pt x="4469144" y="2503396"/>
                  <a:pt x="4484607" y="2503396"/>
                  <a:pt x="4495982" y="2521880"/>
                </a:cubicBezTo>
                <a:cubicBezTo>
                  <a:pt x="4509846" y="2543919"/>
                  <a:pt x="4501314" y="2567914"/>
                  <a:pt x="4515177" y="2584265"/>
                </a:cubicBezTo>
                <a:cubicBezTo>
                  <a:pt x="4527441" y="2599017"/>
                  <a:pt x="4535795" y="2599906"/>
                  <a:pt x="4549658" y="2611814"/>
                </a:cubicBezTo>
                <a:cubicBezTo>
                  <a:pt x="4561922" y="2623012"/>
                  <a:pt x="4568498" y="2661047"/>
                  <a:pt x="4593736" y="2661047"/>
                </a:cubicBezTo>
                <a:cubicBezTo>
                  <a:pt x="4593736" y="2676687"/>
                  <a:pt x="4601023" y="2678998"/>
                  <a:pt x="4593381" y="2690018"/>
                </a:cubicBezTo>
                <a:cubicBezTo>
                  <a:pt x="4603334" y="2699260"/>
                  <a:pt x="4613287" y="2728586"/>
                  <a:pt x="4626262" y="2728586"/>
                </a:cubicBezTo>
                <a:cubicBezTo>
                  <a:pt x="4638526" y="2728586"/>
                  <a:pt x="4639414" y="2716678"/>
                  <a:pt x="4649367" y="2712945"/>
                </a:cubicBezTo>
                <a:cubicBezTo>
                  <a:pt x="4660920" y="2708324"/>
                  <a:pt x="4668563" y="2714901"/>
                  <a:pt x="4680116" y="2712945"/>
                </a:cubicBezTo>
                <a:cubicBezTo>
                  <a:pt x="4709264" y="2707436"/>
                  <a:pt x="4736813" y="2693572"/>
                  <a:pt x="4764540" y="2685397"/>
                </a:cubicBezTo>
                <a:cubicBezTo>
                  <a:pt x="4766850" y="2690906"/>
                  <a:pt x="4769872" y="2693750"/>
                  <a:pt x="4769872" y="2699082"/>
                </a:cubicBezTo>
                <a:cubicBezTo>
                  <a:pt x="4769872" y="2751514"/>
                  <a:pt x="4735391" y="2819409"/>
                  <a:pt x="4716196" y="2850690"/>
                </a:cubicBezTo>
                <a:cubicBezTo>
                  <a:pt x="4693268" y="2887481"/>
                  <a:pt x="4683315" y="2920540"/>
                  <a:pt x="4654877" y="2947200"/>
                </a:cubicBezTo>
                <a:cubicBezTo>
                  <a:pt x="4604400" y="2995188"/>
                  <a:pt x="4549836" y="3009585"/>
                  <a:pt x="4530641" y="3091521"/>
                </a:cubicBezTo>
                <a:cubicBezTo>
                  <a:pt x="4525308" y="3114449"/>
                  <a:pt x="4505402" y="3120669"/>
                  <a:pt x="4505402" y="3146618"/>
                </a:cubicBezTo>
                <a:cubicBezTo>
                  <a:pt x="4505402" y="3175056"/>
                  <a:pt x="4511445" y="3187853"/>
                  <a:pt x="4511445" y="3215402"/>
                </a:cubicBezTo>
                <a:cubicBezTo>
                  <a:pt x="4511445" y="3246683"/>
                  <a:pt x="4539883" y="3262146"/>
                  <a:pt x="4539883" y="3279564"/>
                </a:cubicBezTo>
                <a:cubicBezTo>
                  <a:pt x="4539883" y="3285252"/>
                  <a:pt x="4535262" y="3291650"/>
                  <a:pt x="4534373" y="3293428"/>
                </a:cubicBezTo>
                <a:lnTo>
                  <a:pt x="4534373" y="3316355"/>
                </a:lnTo>
                <a:cubicBezTo>
                  <a:pt x="4534373" y="3331107"/>
                  <a:pt x="4532062" y="3348525"/>
                  <a:pt x="4532062" y="3374297"/>
                </a:cubicBezTo>
                <a:cubicBezTo>
                  <a:pt x="4536684" y="3379807"/>
                  <a:pt x="4538283" y="3385317"/>
                  <a:pt x="4538283" y="3392781"/>
                </a:cubicBezTo>
                <a:cubicBezTo>
                  <a:pt x="4538283" y="3464409"/>
                  <a:pt x="4436974" y="3456233"/>
                  <a:pt x="4428621" y="3516663"/>
                </a:cubicBezTo>
                <a:cubicBezTo>
                  <a:pt x="4417957" y="3518618"/>
                  <a:pt x="4405693" y="3534081"/>
                  <a:pt x="4405693" y="3544211"/>
                </a:cubicBezTo>
                <a:cubicBezTo>
                  <a:pt x="4405693" y="3564473"/>
                  <a:pt x="4427199" y="3578159"/>
                  <a:pt x="4427199" y="3605708"/>
                </a:cubicBezTo>
                <a:cubicBezTo>
                  <a:pt x="4427199" y="3620460"/>
                  <a:pt x="4425599" y="3650675"/>
                  <a:pt x="4420978" y="3659028"/>
                </a:cubicBezTo>
                <a:cubicBezTo>
                  <a:pt x="4416357" y="3666315"/>
                  <a:pt x="4403382" y="3662761"/>
                  <a:pt x="4398050" y="3665427"/>
                </a:cubicBezTo>
                <a:cubicBezTo>
                  <a:pt x="4379744" y="3676446"/>
                  <a:pt x="4368902" y="3685688"/>
                  <a:pt x="4359659" y="3708616"/>
                </a:cubicBezTo>
                <a:cubicBezTo>
                  <a:pt x="4366413" y="3713059"/>
                  <a:pt x="4371034" y="3719636"/>
                  <a:pt x="4371034" y="3727812"/>
                </a:cubicBezTo>
                <a:cubicBezTo>
                  <a:pt x="4371034" y="3753583"/>
                  <a:pt x="4349529" y="3773667"/>
                  <a:pt x="4340464" y="3784865"/>
                </a:cubicBezTo>
                <a:cubicBezTo>
                  <a:pt x="4323402" y="3804949"/>
                  <a:pt x="4321980" y="3826277"/>
                  <a:pt x="4309716" y="3844583"/>
                </a:cubicBezTo>
                <a:cubicBezTo>
                  <a:pt x="4290521" y="3873910"/>
                  <a:pt x="4282167" y="3899681"/>
                  <a:pt x="4250708" y="3917988"/>
                </a:cubicBezTo>
                <a:cubicBezTo>
                  <a:pt x="4237733" y="3925275"/>
                  <a:pt x="4218538" y="3917988"/>
                  <a:pt x="4216228" y="3934517"/>
                </a:cubicBezTo>
                <a:cubicBezTo>
                  <a:pt x="4206274" y="3935406"/>
                  <a:pt x="4200231" y="3940916"/>
                  <a:pt x="4193299" y="3940916"/>
                </a:cubicBezTo>
                <a:cubicBezTo>
                  <a:pt x="4184946" y="3940916"/>
                  <a:pt x="4180325" y="3931851"/>
                  <a:pt x="4171794" y="3931851"/>
                </a:cubicBezTo>
                <a:cubicBezTo>
                  <a:pt x="4139624" y="3931851"/>
                  <a:pt x="4120428" y="3959400"/>
                  <a:pt x="4091280" y="3959400"/>
                </a:cubicBezTo>
                <a:cubicBezTo>
                  <a:pt x="4078305" y="3959400"/>
                  <a:pt x="4071374" y="3951047"/>
                  <a:pt x="4066752" y="3940916"/>
                </a:cubicBezTo>
                <a:cubicBezTo>
                  <a:pt x="4062131" y="3941804"/>
                  <a:pt x="4060709" y="3944648"/>
                  <a:pt x="4059110" y="3945537"/>
                </a:cubicBezTo>
                <a:cubicBezTo>
                  <a:pt x="4059110" y="3927230"/>
                  <a:pt x="4051467" y="3906968"/>
                  <a:pt x="4045247" y="3899503"/>
                </a:cubicBezTo>
                <a:cubicBezTo>
                  <a:pt x="4051289" y="3892216"/>
                  <a:pt x="4055200" y="3884751"/>
                  <a:pt x="4055200" y="3874621"/>
                </a:cubicBezTo>
                <a:cubicBezTo>
                  <a:pt x="4055200" y="3859869"/>
                  <a:pt x="4033694" y="3832320"/>
                  <a:pt x="4029961" y="3824144"/>
                </a:cubicBezTo>
                <a:cubicBezTo>
                  <a:pt x="4002412" y="3767980"/>
                  <a:pt x="3967043" y="3713771"/>
                  <a:pt x="3967043" y="3633079"/>
                </a:cubicBezTo>
                <a:lnTo>
                  <a:pt x="3967043" y="3608196"/>
                </a:lnTo>
                <a:cubicBezTo>
                  <a:pt x="3967043" y="3595221"/>
                  <a:pt x="3957801" y="3590778"/>
                  <a:pt x="3951758" y="3577804"/>
                </a:cubicBezTo>
                <a:cubicBezTo>
                  <a:pt x="3930252" y="3534791"/>
                  <a:pt x="3907324" y="3499778"/>
                  <a:pt x="3907324" y="3440059"/>
                </a:cubicBezTo>
                <a:cubicBezTo>
                  <a:pt x="3907324" y="3375719"/>
                  <a:pt x="3955668" y="3360078"/>
                  <a:pt x="3955668" y="3311379"/>
                </a:cubicBezTo>
                <a:cubicBezTo>
                  <a:pt x="3955668" y="3288451"/>
                  <a:pt x="3948025" y="3279209"/>
                  <a:pt x="3945715" y="3259125"/>
                </a:cubicBezTo>
                <a:cubicBezTo>
                  <a:pt x="3940205" y="3219668"/>
                  <a:pt x="3934162" y="3205804"/>
                  <a:pt x="3926519" y="3182877"/>
                </a:cubicBezTo>
                <a:cubicBezTo>
                  <a:pt x="3920477" y="3164570"/>
                  <a:pt x="3923498" y="3143419"/>
                  <a:pt x="3913545" y="3127779"/>
                </a:cubicBezTo>
                <a:cubicBezTo>
                  <a:pt x="3893639" y="3097386"/>
                  <a:pt x="3849916" y="3065216"/>
                  <a:pt x="3849916" y="3022026"/>
                </a:cubicBezTo>
                <a:cubicBezTo>
                  <a:pt x="3849916" y="3011895"/>
                  <a:pt x="3862180" y="2988968"/>
                  <a:pt x="3867512" y="2985235"/>
                </a:cubicBezTo>
                <a:cubicBezTo>
                  <a:pt x="3864490" y="2977060"/>
                  <a:pt x="3867512" y="2975104"/>
                  <a:pt x="3867512" y="2971550"/>
                </a:cubicBezTo>
                <a:cubicBezTo>
                  <a:pt x="3867512" y="2960352"/>
                  <a:pt x="3867512" y="2932981"/>
                  <a:pt x="3875154" y="2925516"/>
                </a:cubicBezTo>
                <a:cubicBezTo>
                  <a:pt x="3866801" y="2905254"/>
                  <a:pt x="3852937" y="2886948"/>
                  <a:pt x="3826810" y="2886948"/>
                </a:cubicBezTo>
                <a:lnTo>
                  <a:pt x="3794640" y="2886948"/>
                </a:lnTo>
                <a:cubicBezTo>
                  <a:pt x="3771535" y="2886948"/>
                  <a:pt x="3766202" y="2833805"/>
                  <a:pt x="3734744" y="2833805"/>
                </a:cubicBezTo>
                <a:cubicBezTo>
                  <a:pt x="3696530" y="2833805"/>
                  <a:pt x="3668093" y="2854778"/>
                  <a:pt x="3638945" y="2865797"/>
                </a:cubicBezTo>
                <a:cubicBezTo>
                  <a:pt x="3627392" y="2870241"/>
                  <a:pt x="3623659" y="2882327"/>
                  <a:pt x="3612106" y="2882327"/>
                </a:cubicBezTo>
                <a:cubicBezTo>
                  <a:pt x="3600554" y="2882327"/>
                  <a:pt x="3581358" y="2868464"/>
                  <a:pt x="3566073" y="2868464"/>
                </a:cubicBezTo>
                <a:cubicBezTo>
                  <a:pt x="3536214" y="2868464"/>
                  <a:pt x="3523061" y="2886770"/>
                  <a:pt x="3493202" y="2886770"/>
                </a:cubicBezTo>
                <a:cubicBezTo>
                  <a:pt x="3483960" y="2886770"/>
                  <a:pt x="3473295" y="2882327"/>
                  <a:pt x="3470274" y="2879483"/>
                </a:cubicBezTo>
                <a:cubicBezTo>
                  <a:pt x="3448768" y="2860110"/>
                  <a:pt x="3404334" y="2828828"/>
                  <a:pt x="3388161" y="2799502"/>
                </a:cubicBezTo>
                <a:cubicBezTo>
                  <a:pt x="3373586" y="2772842"/>
                  <a:pt x="3368965" y="2750803"/>
                  <a:pt x="3349947" y="2732496"/>
                </a:cubicBezTo>
                <a:cubicBezTo>
                  <a:pt x="3344615" y="2727875"/>
                  <a:pt x="3303914" y="2684686"/>
                  <a:pt x="3303914" y="2680953"/>
                </a:cubicBezTo>
                <a:cubicBezTo>
                  <a:pt x="3300182" y="2675443"/>
                  <a:pt x="3297693" y="2673666"/>
                  <a:pt x="3293961" y="2668156"/>
                </a:cubicBezTo>
                <a:lnTo>
                  <a:pt x="3296272" y="2668156"/>
                </a:lnTo>
                <a:cubicBezTo>
                  <a:pt x="3296272" y="2654293"/>
                  <a:pt x="3292361" y="2647006"/>
                  <a:pt x="3292361" y="2638830"/>
                </a:cubicBezTo>
                <a:cubicBezTo>
                  <a:pt x="3292361" y="2625855"/>
                  <a:pt x="3286318" y="2621234"/>
                  <a:pt x="3280809" y="2608615"/>
                </a:cubicBezTo>
                <a:cubicBezTo>
                  <a:pt x="3297693" y="2598484"/>
                  <a:pt x="3312979" y="2548896"/>
                  <a:pt x="3312979" y="2525968"/>
                </a:cubicBezTo>
                <a:cubicBezTo>
                  <a:pt x="3312979" y="2485445"/>
                  <a:pt x="3297693" y="2459673"/>
                  <a:pt x="3297693" y="2423060"/>
                </a:cubicBezTo>
                <a:cubicBezTo>
                  <a:pt x="3297693" y="2404575"/>
                  <a:pt x="3315289" y="2393556"/>
                  <a:pt x="3319199" y="2378804"/>
                </a:cubicBezTo>
                <a:cubicBezTo>
                  <a:pt x="3329152" y="2342901"/>
                  <a:pt x="3352258" y="2294380"/>
                  <a:pt x="3370565" y="2263987"/>
                </a:cubicBezTo>
                <a:cubicBezTo>
                  <a:pt x="3381229" y="2246569"/>
                  <a:pt x="3401135" y="2248346"/>
                  <a:pt x="3414998" y="2239282"/>
                </a:cubicBezTo>
                <a:cubicBezTo>
                  <a:pt x="3426551" y="2230928"/>
                  <a:pt x="3445746" y="2212622"/>
                  <a:pt x="3449479" y="2197870"/>
                </a:cubicBezTo>
                <a:cubicBezTo>
                  <a:pt x="3458721" y="2163922"/>
                  <a:pt x="3447168" y="2149170"/>
                  <a:pt x="3462454" y="2126243"/>
                </a:cubicBezTo>
                <a:cubicBezTo>
                  <a:pt x="3482360" y="2096028"/>
                  <a:pt x="3508487" y="2067412"/>
                  <a:pt x="3527682" y="2038975"/>
                </a:cubicBezTo>
                <a:lnTo>
                  <a:pt x="3526083" y="2038975"/>
                </a:lnTo>
                <a:cubicBezTo>
                  <a:pt x="3532304" y="2029910"/>
                  <a:pt x="3533725" y="2021557"/>
                  <a:pt x="3541368" y="2014269"/>
                </a:cubicBezTo>
                <a:cubicBezTo>
                  <a:pt x="3560563" y="2030799"/>
                  <a:pt x="3580470" y="2037197"/>
                  <a:pt x="3606597" y="2037197"/>
                </a:cubicBezTo>
                <a:cubicBezTo>
                  <a:pt x="3622771" y="2037197"/>
                  <a:pt x="3625792" y="2026178"/>
                  <a:pt x="3635034" y="2020668"/>
                </a:cubicBezTo>
                <a:cubicBezTo>
                  <a:pt x="3664894" y="2003250"/>
                  <a:pt x="3721591" y="1977478"/>
                  <a:pt x="3756249" y="1977478"/>
                </a:cubicBezTo>
                <a:cubicBezTo>
                  <a:pt x="3766914" y="1977478"/>
                  <a:pt x="3776867" y="1986543"/>
                  <a:pt x="3783088" y="1986543"/>
                </a:cubicBezTo>
                <a:cubicBezTo>
                  <a:pt x="3791619" y="1986543"/>
                  <a:pt x="3803882" y="1972857"/>
                  <a:pt x="3815435" y="1972857"/>
                </a:cubicBezTo>
                <a:cubicBezTo>
                  <a:pt x="3825388" y="1972857"/>
                  <a:pt x="3830010" y="1979256"/>
                  <a:pt x="3838363" y="1979256"/>
                </a:cubicBezTo>
                <a:cubicBezTo>
                  <a:pt x="3853648" y="1979256"/>
                  <a:pt x="3854359" y="1965570"/>
                  <a:pt x="3868933" y="1965570"/>
                </a:cubicBezTo>
                <a:cubicBezTo>
                  <a:pt x="3883508" y="1965570"/>
                  <a:pt x="3879597" y="1982100"/>
                  <a:pt x="3891861" y="1982100"/>
                </a:cubicBezTo>
                <a:cubicBezTo>
                  <a:pt x="3896482" y="1982100"/>
                  <a:pt x="3898793" y="1977478"/>
                  <a:pt x="3903414" y="1976590"/>
                </a:cubicBezTo>
                <a:cubicBezTo>
                  <a:pt x="3902703" y="1990275"/>
                  <a:pt x="3891861" y="1988498"/>
                  <a:pt x="3891861" y="2000406"/>
                </a:cubicBezTo>
                <a:cubicBezTo>
                  <a:pt x="3891861" y="2008760"/>
                  <a:pt x="3901814" y="2012314"/>
                  <a:pt x="3901814" y="2020668"/>
                </a:cubicBezTo>
                <a:cubicBezTo>
                  <a:pt x="3901814" y="2034354"/>
                  <a:pt x="3891861" y="2041641"/>
                  <a:pt x="3891861" y="2055504"/>
                </a:cubicBezTo>
                <a:cubicBezTo>
                  <a:pt x="3891861" y="2078432"/>
                  <a:pt x="3911767" y="2098694"/>
                  <a:pt x="3926342" y="2098694"/>
                </a:cubicBezTo>
                <a:lnTo>
                  <a:pt x="3947848" y="2098694"/>
                </a:lnTo>
                <a:cubicBezTo>
                  <a:pt x="3997613" y="2098694"/>
                  <a:pt x="4015209" y="2172276"/>
                  <a:pt x="4071907" y="2172276"/>
                </a:cubicBezTo>
                <a:cubicBezTo>
                  <a:pt x="4078838" y="2172276"/>
                  <a:pt x="4087192" y="2163034"/>
                  <a:pt x="4087192" y="2158413"/>
                </a:cubicBezTo>
                <a:lnTo>
                  <a:pt x="4087192" y="2140106"/>
                </a:lnTo>
                <a:cubicBezTo>
                  <a:pt x="4087192" y="2110780"/>
                  <a:pt x="4105676" y="2110780"/>
                  <a:pt x="4129493" y="2101537"/>
                </a:cubicBezTo>
                <a:lnTo>
                  <a:pt x="4131803" y="2103315"/>
                </a:lnTo>
                <a:lnTo>
                  <a:pt x="4148688" y="2103315"/>
                </a:lnTo>
                <a:cubicBezTo>
                  <a:pt x="4148688" y="2116112"/>
                  <a:pt x="4157219" y="2118955"/>
                  <a:pt x="4160241" y="2124287"/>
                </a:cubicBezTo>
                <a:cubicBezTo>
                  <a:pt x="4167173" y="2135485"/>
                  <a:pt x="4184768" y="2128020"/>
                  <a:pt x="4197032" y="2133530"/>
                </a:cubicBezTo>
                <a:cubicBezTo>
                  <a:pt x="4221560" y="2144549"/>
                  <a:pt x="4256040" y="2158235"/>
                  <a:pt x="4282878" y="2158235"/>
                </a:cubicBezTo>
                <a:cubicBezTo>
                  <a:pt x="4307406" y="2158235"/>
                  <a:pt x="4315048" y="2144549"/>
                  <a:pt x="4338864" y="2144549"/>
                </a:cubicBezTo>
                <a:cubicBezTo>
                  <a:pt x="4353439" y="2144549"/>
                  <a:pt x="4361792" y="2156457"/>
                  <a:pt x="4378855" y="2156457"/>
                </a:cubicBezTo>
                <a:cubicBezTo>
                  <a:pt x="4390230" y="2156457"/>
                  <a:pt x="4390230" y="2151836"/>
                  <a:pt x="4400361" y="2149170"/>
                </a:cubicBezTo>
                <a:cubicBezTo>
                  <a:pt x="4401072" y="2151481"/>
                  <a:pt x="4401960" y="2153614"/>
                  <a:pt x="4403027" y="2155747"/>
                </a:cubicBezTo>
                <a:lnTo>
                  <a:pt x="4398761" y="2143661"/>
                </a:lnTo>
                <a:cubicBezTo>
                  <a:pt x="4398761" y="2137262"/>
                  <a:pt x="4404093" y="2137262"/>
                  <a:pt x="4404982" y="2133530"/>
                </a:cubicBezTo>
                <a:cubicBezTo>
                  <a:pt x="4410314" y="2113268"/>
                  <a:pt x="4412625" y="2103137"/>
                  <a:pt x="4417246" y="2084652"/>
                </a:cubicBezTo>
                <a:cubicBezTo>
                  <a:pt x="4421867" y="2066346"/>
                  <a:pt x="4437152" y="2061725"/>
                  <a:pt x="4437152" y="2040574"/>
                </a:cubicBezTo>
                <a:cubicBezTo>
                  <a:pt x="4437152" y="2024934"/>
                  <a:pt x="4433420" y="2012137"/>
                  <a:pt x="4433420" y="2001117"/>
                </a:cubicBezTo>
                <a:cubicBezTo>
                  <a:pt x="4433420" y="1995607"/>
                  <a:pt x="4437152" y="1993652"/>
                  <a:pt x="4438752" y="1991875"/>
                </a:cubicBezTo>
                <a:lnTo>
                  <a:pt x="4438752" y="1982633"/>
                </a:lnTo>
                <a:cubicBezTo>
                  <a:pt x="4432708" y="1985477"/>
                  <a:pt x="4430398" y="1990808"/>
                  <a:pt x="4424177" y="1990808"/>
                </a:cubicBezTo>
                <a:cubicBezTo>
                  <a:pt x="4416535" y="1990808"/>
                  <a:pt x="4411914" y="1987254"/>
                  <a:pt x="4408892" y="1983521"/>
                </a:cubicBezTo>
                <a:cubicBezTo>
                  <a:pt x="4396628" y="1994541"/>
                  <a:pt x="4392718" y="2006449"/>
                  <a:pt x="4370501" y="2006449"/>
                </a:cubicBezTo>
                <a:cubicBezTo>
                  <a:pt x="4354328" y="2006449"/>
                  <a:pt x="4348284" y="1983521"/>
                  <a:pt x="4332111" y="1983521"/>
                </a:cubicBezTo>
                <a:cubicBezTo>
                  <a:pt x="4315937" y="1983521"/>
                  <a:pt x="4319136" y="2004672"/>
                  <a:pt x="4305273" y="2004672"/>
                </a:cubicBezTo>
                <a:cubicBezTo>
                  <a:pt x="4290698" y="2004672"/>
                  <a:pt x="4283056" y="1979789"/>
                  <a:pt x="4268482" y="1988142"/>
                </a:cubicBezTo>
                <a:lnTo>
                  <a:pt x="4260128" y="1988142"/>
                </a:lnTo>
                <a:cubicBezTo>
                  <a:pt x="4262439" y="1987254"/>
                  <a:pt x="4265460" y="1984588"/>
                  <a:pt x="4266171" y="1982633"/>
                </a:cubicBezTo>
                <a:cubicBezTo>
                  <a:pt x="4261550" y="1977123"/>
                  <a:pt x="4239333" y="1963260"/>
                  <a:pt x="4246976" y="1954195"/>
                </a:cubicBezTo>
                <a:cubicBezTo>
                  <a:pt x="4240044" y="1942287"/>
                  <a:pt x="4231690" y="1943176"/>
                  <a:pt x="4221026" y="1936777"/>
                </a:cubicBezTo>
                <a:cubicBezTo>
                  <a:pt x="4228669" y="1927535"/>
                  <a:pt x="4237022" y="1929312"/>
                  <a:pt x="4237022" y="1911894"/>
                </a:cubicBezTo>
                <a:cubicBezTo>
                  <a:pt x="4237022" y="1905496"/>
                  <a:pt x="4235601" y="1905496"/>
                  <a:pt x="4237022" y="1900875"/>
                </a:cubicBezTo>
                <a:cubicBezTo>
                  <a:pt x="4231690" y="1900875"/>
                  <a:pt x="4224048" y="1901763"/>
                  <a:pt x="4224048" y="1896254"/>
                </a:cubicBezTo>
                <a:cubicBezTo>
                  <a:pt x="4224048" y="1867816"/>
                  <a:pt x="4279323" y="1873326"/>
                  <a:pt x="4293009" y="1865150"/>
                </a:cubicBezTo>
                <a:cubicBezTo>
                  <a:pt x="4291587" y="1857863"/>
                  <a:pt x="4286966" y="1860529"/>
                  <a:pt x="4286966" y="1854130"/>
                </a:cubicBezTo>
                <a:cubicBezTo>
                  <a:pt x="4286966" y="1845955"/>
                  <a:pt x="4301540" y="1849509"/>
                  <a:pt x="4305451" y="1849509"/>
                </a:cubicBezTo>
                <a:lnTo>
                  <a:pt x="4329089" y="1849509"/>
                </a:lnTo>
                <a:cubicBezTo>
                  <a:pt x="4338331" y="1849509"/>
                  <a:pt x="4352017" y="1837601"/>
                  <a:pt x="4360548" y="1831203"/>
                </a:cubicBezTo>
                <a:cubicBezTo>
                  <a:pt x="4370501" y="1823915"/>
                  <a:pt x="4392007" y="1823027"/>
                  <a:pt x="4404982" y="1823027"/>
                </a:cubicBezTo>
                <a:cubicBezTo>
                  <a:pt x="4425777" y="1823027"/>
                  <a:pt x="4424888" y="1836890"/>
                  <a:pt x="4442662" y="1836890"/>
                </a:cubicBezTo>
                <a:cubicBezTo>
                  <a:pt x="4442662" y="1847910"/>
                  <a:pt x="4472521" y="1854308"/>
                  <a:pt x="4481052" y="1855019"/>
                </a:cubicBezTo>
                <a:lnTo>
                  <a:pt x="4524775" y="1855019"/>
                </a:lnTo>
                <a:cubicBezTo>
                  <a:pt x="4540594" y="1855019"/>
                  <a:pt x="4549658" y="1840800"/>
                  <a:pt x="4563166" y="1833869"/>
                </a:cubicBezTo>
                <a:cubicBezTo>
                  <a:pt x="4562988" y="1834046"/>
                  <a:pt x="4562633" y="1834046"/>
                  <a:pt x="4562277" y="1834224"/>
                </a:cubicBezTo>
                <a:lnTo>
                  <a:pt x="4559256" y="1834757"/>
                </a:lnTo>
                <a:cubicBezTo>
                  <a:pt x="4559256" y="1762241"/>
                  <a:pt x="4471099" y="1771484"/>
                  <a:pt x="4451904" y="1717275"/>
                </a:cubicBezTo>
                <a:cubicBezTo>
                  <a:pt x="4496516" y="1703589"/>
                  <a:pt x="4476431" y="1678706"/>
                  <a:pt x="4474832" y="1673196"/>
                </a:cubicBezTo>
                <a:cubicBezTo>
                  <a:pt x="4478742" y="1671419"/>
                  <a:pt x="4488695" y="1657556"/>
                  <a:pt x="4488695" y="1657556"/>
                </a:cubicBezTo>
                <a:cubicBezTo>
                  <a:pt x="4467900" y="1666798"/>
                  <a:pt x="4412091" y="1691503"/>
                  <a:pt x="4412091" y="1698790"/>
                </a:cubicBezTo>
                <a:cubicBezTo>
                  <a:pt x="4412091" y="1709987"/>
                  <a:pt x="4422045" y="1712476"/>
                  <a:pt x="4425066" y="1712476"/>
                </a:cubicBezTo>
                <a:cubicBezTo>
                  <a:pt x="4425066" y="1712476"/>
                  <a:pt x="4444972" y="1716208"/>
                  <a:pt x="4446572" y="1716208"/>
                </a:cubicBezTo>
                <a:cubicBezTo>
                  <a:pt x="4440529" y="1725450"/>
                  <a:pt x="4403738" y="1744823"/>
                  <a:pt x="4392896" y="1744823"/>
                </a:cubicBezTo>
                <a:cubicBezTo>
                  <a:pt x="4382232" y="1744823"/>
                  <a:pt x="4347040" y="1675862"/>
                  <a:pt x="4333177" y="1675862"/>
                </a:cubicBezTo>
                <a:cubicBezTo>
                  <a:pt x="4316292" y="1675862"/>
                  <a:pt x="4314693" y="1699679"/>
                  <a:pt x="4297808" y="1705189"/>
                </a:cubicBezTo>
                <a:cubicBezTo>
                  <a:pt x="4298696" y="1709810"/>
                  <a:pt x="4297808" y="1714431"/>
                  <a:pt x="4298696" y="1719052"/>
                </a:cubicBezTo>
                <a:cubicBezTo>
                  <a:pt x="4291054" y="1720829"/>
                  <a:pt x="4282878" y="1725450"/>
                  <a:pt x="4282878" y="1734515"/>
                </a:cubicBezTo>
                <a:cubicBezTo>
                  <a:pt x="4279857" y="1749444"/>
                  <a:pt x="4280390" y="1741980"/>
                  <a:pt x="4278079" y="1747489"/>
                </a:cubicBezTo>
                <a:lnTo>
                  <a:pt x="4278079" y="1771484"/>
                </a:lnTo>
                <a:cubicBezTo>
                  <a:pt x="4270437" y="1780726"/>
                  <a:pt x="4256573" y="1799033"/>
                  <a:pt x="4256573" y="1811829"/>
                </a:cubicBezTo>
                <a:cubicBezTo>
                  <a:pt x="4256573" y="1830136"/>
                  <a:pt x="4277368" y="1843111"/>
                  <a:pt x="4281989" y="1851287"/>
                </a:cubicBezTo>
                <a:cubicBezTo>
                  <a:pt x="4278968" y="1855019"/>
                  <a:pt x="4275769" y="1854130"/>
                  <a:pt x="4272036" y="1855019"/>
                </a:cubicBezTo>
                <a:cubicBezTo>
                  <a:pt x="4265105" y="1857863"/>
                  <a:pt x="4259773" y="1854130"/>
                  <a:pt x="4252841" y="1857863"/>
                </a:cubicBezTo>
                <a:cubicBezTo>
                  <a:pt x="4242888" y="1863373"/>
                  <a:pt x="4240577" y="1875281"/>
                  <a:pt x="4230624" y="1875281"/>
                </a:cubicBezTo>
                <a:cubicBezTo>
                  <a:pt x="4219071" y="1875281"/>
                  <a:pt x="4212140" y="1856974"/>
                  <a:pt x="4198454" y="1856974"/>
                </a:cubicBezTo>
                <a:cubicBezTo>
                  <a:pt x="4186190" y="1856974"/>
                  <a:pt x="4183169" y="1865150"/>
                  <a:pt x="4173038" y="1868882"/>
                </a:cubicBezTo>
                <a:cubicBezTo>
                  <a:pt x="4174637" y="1876347"/>
                  <a:pt x="4174637" y="1881679"/>
                  <a:pt x="4173038" y="1889144"/>
                </a:cubicBezTo>
                <a:cubicBezTo>
                  <a:pt x="4161485" y="1889144"/>
                  <a:pt x="4160063" y="1875459"/>
                  <a:pt x="4153131" y="1875459"/>
                </a:cubicBezTo>
                <a:cubicBezTo>
                  <a:pt x="4149221" y="1875459"/>
                  <a:pt x="4144778" y="1881146"/>
                  <a:pt x="4144778" y="1885589"/>
                </a:cubicBezTo>
                <a:lnTo>
                  <a:pt x="4159174" y="1905851"/>
                </a:lnTo>
                <a:cubicBezTo>
                  <a:pt x="4158464" y="1911361"/>
                  <a:pt x="4156153" y="1914027"/>
                  <a:pt x="4156153" y="1916871"/>
                </a:cubicBezTo>
                <a:cubicBezTo>
                  <a:pt x="4156153" y="1919715"/>
                  <a:pt x="4176948" y="1942642"/>
                  <a:pt x="4182991" y="1942642"/>
                </a:cubicBezTo>
                <a:cubicBezTo>
                  <a:pt x="4182991" y="1945308"/>
                  <a:pt x="4184591" y="1949041"/>
                  <a:pt x="4186013" y="1950996"/>
                </a:cubicBezTo>
                <a:cubicBezTo>
                  <a:pt x="4182102" y="1953662"/>
                  <a:pt x="4174460" y="1950107"/>
                  <a:pt x="4173038" y="1956506"/>
                </a:cubicBezTo>
                <a:lnTo>
                  <a:pt x="4171438" y="1956506"/>
                </a:lnTo>
                <a:cubicBezTo>
                  <a:pt x="4163085" y="1954728"/>
                  <a:pt x="4155264" y="1947264"/>
                  <a:pt x="4151532" y="1942642"/>
                </a:cubicBezTo>
                <a:lnTo>
                  <a:pt x="4151532" y="1950107"/>
                </a:lnTo>
                <a:cubicBezTo>
                  <a:pt x="4153843" y="1955617"/>
                  <a:pt x="4156153" y="1958283"/>
                  <a:pt x="4156153" y="1965748"/>
                </a:cubicBezTo>
                <a:cubicBezTo>
                  <a:pt x="4156153" y="1971258"/>
                  <a:pt x="4148510" y="1982277"/>
                  <a:pt x="4156153" y="1986898"/>
                </a:cubicBezTo>
                <a:lnTo>
                  <a:pt x="4145489" y="1986898"/>
                </a:lnTo>
                <a:cubicBezTo>
                  <a:pt x="4133225" y="1986898"/>
                  <a:pt x="4122561" y="1972146"/>
                  <a:pt x="4122561" y="1956683"/>
                </a:cubicBezTo>
                <a:cubicBezTo>
                  <a:pt x="4122561" y="1950285"/>
                  <a:pt x="4130204" y="1947441"/>
                  <a:pt x="4132514" y="1942820"/>
                </a:cubicBezTo>
                <a:lnTo>
                  <a:pt x="4119362" y="1942820"/>
                </a:lnTo>
                <a:cubicBezTo>
                  <a:pt x="4116340" y="1942820"/>
                  <a:pt x="4114741" y="1934644"/>
                  <a:pt x="4114741" y="1932689"/>
                </a:cubicBezTo>
                <a:cubicBezTo>
                  <a:pt x="4111542" y="1919892"/>
                  <a:pt x="4105676" y="1911539"/>
                  <a:pt x="4098745" y="1903363"/>
                </a:cubicBezTo>
                <a:cubicBezTo>
                  <a:pt x="4089502" y="1892343"/>
                  <a:pt x="4077239" y="1883990"/>
                  <a:pt x="4077239" y="1864795"/>
                </a:cubicBezTo>
                <a:lnTo>
                  <a:pt x="4077239" y="1840800"/>
                </a:lnTo>
                <a:cubicBezTo>
                  <a:pt x="4077239" y="1827826"/>
                  <a:pt x="4060354" y="1808630"/>
                  <a:pt x="4049690" y="1802232"/>
                </a:cubicBezTo>
                <a:cubicBezTo>
                  <a:pt x="4039026" y="1795656"/>
                  <a:pt x="4026762" y="1794767"/>
                  <a:pt x="4026762" y="1781970"/>
                </a:cubicBezTo>
                <a:lnTo>
                  <a:pt x="4015920" y="1781970"/>
                </a:lnTo>
                <a:cubicBezTo>
                  <a:pt x="3999035" y="1781970"/>
                  <a:pt x="3979840" y="1750689"/>
                  <a:pt x="3979840" y="1729538"/>
                </a:cubicBezTo>
                <a:lnTo>
                  <a:pt x="3956912" y="1729538"/>
                </a:lnTo>
                <a:cubicBezTo>
                  <a:pt x="3946959" y="1729538"/>
                  <a:pt x="3951402" y="1710343"/>
                  <a:pt x="3946959" y="1704655"/>
                </a:cubicBezTo>
                <a:cubicBezTo>
                  <a:pt x="3938428" y="1711054"/>
                  <a:pt x="3921721" y="1711054"/>
                  <a:pt x="3921721" y="1721185"/>
                </a:cubicBezTo>
                <a:cubicBezTo>
                  <a:pt x="3921721" y="1722962"/>
                  <a:pt x="3924031" y="1726694"/>
                  <a:pt x="3925631" y="1726694"/>
                </a:cubicBezTo>
                <a:cubicBezTo>
                  <a:pt x="3924031" y="1732204"/>
                  <a:pt x="3922432" y="1737892"/>
                  <a:pt x="3922432" y="1743224"/>
                </a:cubicBezTo>
                <a:cubicBezTo>
                  <a:pt x="3922432" y="1757087"/>
                  <a:pt x="3929363" y="1762419"/>
                  <a:pt x="3938428" y="1766152"/>
                </a:cubicBezTo>
                <a:cubicBezTo>
                  <a:pt x="3949981" y="1770773"/>
                  <a:pt x="3956024" y="1786413"/>
                  <a:pt x="3958512" y="1794589"/>
                </a:cubicBezTo>
                <a:cubicBezTo>
                  <a:pt x="3961533" y="1807564"/>
                  <a:pt x="3966865" y="1822138"/>
                  <a:pt x="3973086" y="1825693"/>
                </a:cubicBezTo>
                <a:cubicBezTo>
                  <a:pt x="3984639" y="1832269"/>
                  <a:pt x="3992281" y="1827470"/>
                  <a:pt x="4003834" y="1827470"/>
                </a:cubicBezTo>
                <a:cubicBezTo>
                  <a:pt x="4003834" y="1830314"/>
                  <a:pt x="4003834" y="1832980"/>
                  <a:pt x="4002412" y="1834757"/>
                </a:cubicBezTo>
                <a:cubicBezTo>
                  <a:pt x="3999213" y="1845955"/>
                  <a:pt x="4017698" y="1850576"/>
                  <a:pt x="4022319" y="1853242"/>
                </a:cubicBezTo>
                <a:cubicBezTo>
                  <a:pt x="4037604" y="1862484"/>
                  <a:pt x="4056088" y="1869771"/>
                  <a:pt x="4053778" y="1888966"/>
                </a:cubicBezTo>
                <a:cubicBezTo>
                  <a:pt x="4046135" y="1887189"/>
                  <a:pt x="4041514" y="1875281"/>
                  <a:pt x="4029073" y="1875281"/>
                </a:cubicBezTo>
                <a:cubicBezTo>
                  <a:pt x="4019830" y="1875281"/>
                  <a:pt x="4012188" y="1880968"/>
                  <a:pt x="4012188" y="1890033"/>
                </a:cubicBezTo>
                <a:cubicBezTo>
                  <a:pt x="4012188" y="1901941"/>
                  <a:pt x="4026051" y="1904785"/>
                  <a:pt x="4026051" y="1916693"/>
                </a:cubicBezTo>
                <a:cubicBezTo>
                  <a:pt x="4026051" y="1921314"/>
                  <a:pt x="4016098" y="1921314"/>
                  <a:pt x="4016098" y="1921314"/>
                </a:cubicBezTo>
                <a:cubicBezTo>
                  <a:pt x="4009166" y="1929668"/>
                  <a:pt x="4010766" y="1948863"/>
                  <a:pt x="4000102" y="1948863"/>
                </a:cubicBezTo>
                <a:cubicBezTo>
                  <a:pt x="3994770" y="1948863"/>
                  <a:pt x="3991570" y="1946197"/>
                  <a:pt x="3991570" y="1942465"/>
                </a:cubicBezTo>
                <a:cubicBezTo>
                  <a:pt x="4000813" y="1942465"/>
                  <a:pt x="4004545" y="1928601"/>
                  <a:pt x="4004545" y="1917582"/>
                </a:cubicBezTo>
                <a:cubicBezTo>
                  <a:pt x="4004545" y="1903896"/>
                  <a:pt x="3998502" y="1900164"/>
                  <a:pt x="3996903" y="1891988"/>
                </a:cubicBezTo>
                <a:cubicBezTo>
                  <a:pt x="3994770" y="1891988"/>
                  <a:pt x="3976285" y="1870126"/>
                  <a:pt x="3975574" y="1864617"/>
                </a:cubicBezTo>
                <a:cubicBezTo>
                  <a:pt x="3972553" y="1864617"/>
                  <a:pt x="3961000" y="1860707"/>
                  <a:pt x="3961000" y="1855197"/>
                </a:cubicBezTo>
                <a:cubicBezTo>
                  <a:pt x="3937184" y="1848798"/>
                  <a:pt x="3931852" y="1840623"/>
                  <a:pt x="3918877" y="1824982"/>
                </a:cubicBezTo>
                <a:cubicBezTo>
                  <a:pt x="3913367" y="1818583"/>
                  <a:pt x="3901992" y="1814851"/>
                  <a:pt x="3900392" y="1808452"/>
                </a:cubicBezTo>
                <a:cubicBezTo>
                  <a:pt x="3886707" y="1787302"/>
                  <a:pt x="3882086" y="1749622"/>
                  <a:pt x="3852937" y="1749622"/>
                </a:cubicBezTo>
                <a:cubicBezTo>
                  <a:pt x="3839252" y="1749622"/>
                  <a:pt x="3838363" y="1761530"/>
                  <a:pt x="3831431" y="1765263"/>
                </a:cubicBezTo>
                <a:cubicBezTo>
                  <a:pt x="3816857" y="1773439"/>
                  <a:pt x="3806904" y="1789968"/>
                  <a:pt x="3790019" y="1789968"/>
                </a:cubicBezTo>
                <a:cubicBezTo>
                  <a:pt x="3773134" y="1789968"/>
                  <a:pt x="3762470" y="1779837"/>
                  <a:pt x="3747007" y="1779837"/>
                </a:cubicBezTo>
                <a:cubicBezTo>
                  <a:pt x="3735454" y="1779837"/>
                  <a:pt x="3723191" y="1788902"/>
                  <a:pt x="3723191" y="1802943"/>
                </a:cubicBezTo>
                <a:lnTo>
                  <a:pt x="3727812" y="1823027"/>
                </a:lnTo>
                <a:cubicBezTo>
                  <a:pt x="3723191" y="1841334"/>
                  <a:pt x="3706306" y="1847910"/>
                  <a:pt x="3690132" y="1852531"/>
                </a:cubicBezTo>
                <a:cubicBezTo>
                  <a:pt x="3676269" y="1856263"/>
                  <a:pt x="3654052" y="1893943"/>
                  <a:pt x="3654052" y="1914027"/>
                </a:cubicBezTo>
                <a:cubicBezTo>
                  <a:pt x="3654052" y="1921314"/>
                  <a:pt x="3657962" y="1924158"/>
                  <a:pt x="3661695" y="1925935"/>
                </a:cubicBezTo>
                <a:cubicBezTo>
                  <a:pt x="3651741" y="1944242"/>
                  <a:pt x="3647120" y="1955262"/>
                  <a:pt x="3631124" y="1964504"/>
                </a:cubicBezTo>
                <a:cubicBezTo>
                  <a:pt x="3621882" y="1970014"/>
                  <a:pt x="3620460" y="1992941"/>
                  <a:pt x="3604997" y="1987609"/>
                </a:cubicBezTo>
                <a:lnTo>
                  <a:pt x="3604997" y="1988498"/>
                </a:lnTo>
                <a:cubicBezTo>
                  <a:pt x="3598065" y="1985832"/>
                  <a:pt x="3585091" y="1990453"/>
                  <a:pt x="3581181" y="1990453"/>
                </a:cubicBezTo>
                <a:cubicBezTo>
                  <a:pt x="3562874" y="1990453"/>
                  <a:pt x="3552743" y="2008760"/>
                  <a:pt x="3535858" y="2008760"/>
                </a:cubicBezTo>
                <a:cubicBezTo>
                  <a:pt x="3524483" y="2008760"/>
                  <a:pt x="3523594" y="1974812"/>
                  <a:pt x="3505999" y="1974812"/>
                </a:cubicBezTo>
                <a:cubicBezTo>
                  <a:pt x="3493024" y="1974812"/>
                  <a:pt x="3484493" y="1981211"/>
                  <a:pt x="3472940" y="1981211"/>
                </a:cubicBezTo>
                <a:cubicBezTo>
                  <a:pt x="3468319" y="1981211"/>
                  <a:pt x="3466897" y="1976767"/>
                  <a:pt x="3466897" y="1973924"/>
                </a:cubicBezTo>
                <a:lnTo>
                  <a:pt x="3466897" y="1937133"/>
                </a:lnTo>
                <a:cubicBezTo>
                  <a:pt x="3460676" y="1937133"/>
                  <a:pt x="3454633" y="1931623"/>
                  <a:pt x="3454633" y="1924336"/>
                </a:cubicBezTo>
                <a:cubicBezTo>
                  <a:pt x="3454633" y="1912427"/>
                  <a:pt x="3462987" y="1909761"/>
                  <a:pt x="3462987" y="1903363"/>
                </a:cubicBezTo>
                <a:cubicBezTo>
                  <a:pt x="3462987" y="1880435"/>
                  <a:pt x="3469918" y="1856619"/>
                  <a:pt x="3469918" y="1832624"/>
                </a:cubicBezTo>
                <a:cubicBezTo>
                  <a:pt x="3469918" y="1818761"/>
                  <a:pt x="3461565" y="1805787"/>
                  <a:pt x="3461565" y="1797611"/>
                </a:cubicBezTo>
                <a:cubicBezTo>
                  <a:pt x="3461565" y="1792101"/>
                  <a:pt x="3487692" y="1772728"/>
                  <a:pt x="3492135" y="1772728"/>
                </a:cubicBezTo>
                <a:cubicBezTo>
                  <a:pt x="3495157" y="1772728"/>
                  <a:pt x="3499067" y="1778238"/>
                  <a:pt x="3503688" y="1776460"/>
                </a:cubicBezTo>
                <a:lnTo>
                  <a:pt x="3538169" y="1776460"/>
                </a:lnTo>
                <a:cubicBezTo>
                  <a:pt x="3541190" y="1780193"/>
                  <a:pt x="3547411" y="1781081"/>
                  <a:pt x="3551143" y="1781970"/>
                </a:cubicBezTo>
                <a:lnTo>
                  <a:pt x="3587934" y="1781970"/>
                </a:lnTo>
                <a:cubicBezTo>
                  <a:pt x="3597177" y="1779126"/>
                  <a:pt x="3601798" y="1785525"/>
                  <a:pt x="3609440" y="1785525"/>
                </a:cubicBezTo>
                <a:cubicBezTo>
                  <a:pt x="3614773" y="1785525"/>
                  <a:pt x="3626325" y="1781081"/>
                  <a:pt x="3628636" y="1781081"/>
                </a:cubicBezTo>
                <a:cubicBezTo>
                  <a:pt x="3628636" y="1762597"/>
                  <a:pt x="3638589" y="1757087"/>
                  <a:pt x="3638589" y="1739669"/>
                </a:cubicBezTo>
                <a:cubicBezTo>
                  <a:pt x="3638589" y="1735937"/>
                  <a:pt x="3637878" y="1719941"/>
                  <a:pt x="3637878" y="1714253"/>
                </a:cubicBezTo>
                <a:lnTo>
                  <a:pt x="3636456" y="1715675"/>
                </a:lnTo>
                <a:cubicBezTo>
                  <a:pt x="3638056" y="1711942"/>
                  <a:pt x="3639478" y="1705544"/>
                  <a:pt x="3639478" y="1701989"/>
                </a:cubicBezTo>
                <a:cubicBezTo>
                  <a:pt x="3639478" y="1693636"/>
                  <a:pt x="3634856" y="1695591"/>
                  <a:pt x="3634856" y="1688126"/>
                </a:cubicBezTo>
                <a:cubicBezTo>
                  <a:pt x="3619571" y="1688126"/>
                  <a:pt x="3614950" y="1671597"/>
                  <a:pt x="3614950" y="1656845"/>
                </a:cubicBezTo>
                <a:cubicBezTo>
                  <a:pt x="3610329" y="1655956"/>
                  <a:pt x="3609618" y="1651335"/>
                  <a:pt x="3605886" y="1650446"/>
                </a:cubicBezTo>
                <a:cubicBezTo>
                  <a:pt x="3593622" y="1645825"/>
                  <a:pt x="3559852" y="1638538"/>
                  <a:pt x="3559852" y="1624675"/>
                </a:cubicBezTo>
                <a:cubicBezTo>
                  <a:pt x="3559141" y="1624675"/>
                  <a:pt x="3559141" y="1622009"/>
                  <a:pt x="3559141" y="1621120"/>
                </a:cubicBezTo>
                <a:cubicBezTo>
                  <a:pt x="3559141" y="1612944"/>
                  <a:pt x="3580647" y="1607257"/>
                  <a:pt x="3588290" y="1604591"/>
                </a:cubicBezTo>
                <a:cubicBezTo>
                  <a:pt x="3590601" y="1610100"/>
                  <a:pt x="3602864" y="1613833"/>
                  <a:pt x="3609085" y="1613833"/>
                </a:cubicBezTo>
                <a:cubicBezTo>
                  <a:pt x="3615128" y="1613833"/>
                  <a:pt x="3623659" y="1610100"/>
                  <a:pt x="3626681" y="1609212"/>
                </a:cubicBezTo>
                <a:lnTo>
                  <a:pt x="3626681" y="1602813"/>
                </a:lnTo>
                <a:cubicBezTo>
                  <a:pt x="3621349" y="1600858"/>
                  <a:pt x="3623659" y="1587173"/>
                  <a:pt x="3622771" y="1584329"/>
                </a:cubicBezTo>
                <a:lnTo>
                  <a:pt x="3622771" y="1576864"/>
                </a:lnTo>
                <a:lnTo>
                  <a:pt x="3630413" y="1576864"/>
                </a:lnTo>
                <a:cubicBezTo>
                  <a:pt x="3636456" y="1584329"/>
                  <a:pt x="3644276" y="1588772"/>
                  <a:pt x="3653341" y="1588772"/>
                </a:cubicBezTo>
                <a:cubicBezTo>
                  <a:pt x="3659562" y="1588772"/>
                  <a:pt x="3664894" y="1582374"/>
                  <a:pt x="3666316" y="1575087"/>
                </a:cubicBezTo>
                <a:cubicBezTo>
                  <a:pt x="3689421" y="1575087"/>
                  <a:pt x="3695464" y="1554825"/>
                  <a:pt x="3700085" y="1532786"/>
                </a:cubicBezTo>
                <a:cubicBezTo>
                  <a:pt x="3704706" y="1532786"/>
                  <a:pt x="3707017" y="1531897"/>
                  <a:pt x="3710749" y="1530831"/>
                </a:cubicBezTo>
                <a:cubicBezTo>
                  <a:pt x="3715370" y="1529053"/>
                  <a:pt x="3745941" y="1514301"/>
                  <a:pt x="3748962" y="1510747"/>
                </a:cubicBezTo>
                <a:cubicBezTo>
                  <a:pt x="3755183" y="1503459"/>
                  <a:pt x="3752872" y="1492262"/>
                  <a:pt x="3752872" y="1481243"/>
                </a:cubicBezTo>
                <a:cubicBezTo>
                  <a:pt x="3752872" y="1477688"/>
                  <a:pt x="3759804" y="1472178"/>
                  <a:pt x="3760515" y="1471112"/>
                </a:cubicBezTo>
                <a:cubicBezTo>
                  <a:pt x="3771179" y="1458315"/>
                  <a:pt x="3782021" y="1443563"/>
                  <a:pt x="3799617" y="1443563"/>
                </a:cubicBezTo>
                <a:cubicBezTo>
                  <a:pt x="3809570" y="1443563"/>
                  <a:pt x="3804949" y="1446407"/>
                  <a:pt x="3810281" y="1443563"/>
                </a:cubicBezTo>
                <a:cubicBezTo>
                  <a:pt x="3812591" y="1446407"/>
                  <a:pt x="3814902" y="1439119"/>
                  <a:pt x="3816324" y="1437164"/>
                </a:cubicBezTo>
                <a:cubicBezTo>
                  <a:pt x="3821656" y="1430588"/>
                  <a:pt x="3828588" y="1436098"/>
                  <a:pt x="3835519" y="1436098"/>
                </a:cubicBezTo>
                <a:cubicBezTo>
                  <a:pt x="3840140" y="1436098"/>
                  <a:pt x="3852404" y="1427922"/>
                  <a:pt x="3852404" y="1420457"/>
                </a:cubicBezTo>
                <a:cubicBezTo>
                  <a:pt x="3852404" y="1415836"/>
                  <a:pt x="3847072" y="1398418"/>
                  <a:pt x="3847072" y="1397352"/>
                </a:cubicBezTo>
                <a:cubicBezTo>
                  <a:pt x="3843873" y="1372647"/>
                  <a:pt x="3831609" y="1365182"/>
                  <a:pt x="3831609" y="1343143"/>
                </a:cubicBezTo>
                <a:cubicBezTo>
                  <a:pt x="3831609" y="1304574"/>
                  <a:pt x="3861468" y="1301908"/>
                  <a:pt x="3880664" y="1285379"/>
                </a:cubicBezTo>
                <a:lnTo>
                  <a:pt x="3880664" y="1296398"/>
                </a:lnTo>
                <a:cubicBezTo>
                  <a:pt x="3876754" y="1305641"/>
                  <a:pt x="3876043" y="1311150"/>
                  <a:pt x="3876043" y="1320215"/>
                </a:cubicBezTo>
                <a:cubicBezTo>
                  <a:pt x="3876043" y="1329457"/>
                  <a:pt x="3884396" y="1330346"/>
                  <a:pt x="3890617" y="1330346"/>
                </a:cubicBezTo>
                <a:lnTo>
                  <a:pt x="3890617" y="1337633"/>
                </a:lnTo>
                <a:cubicBezTo>
                  <a:pt x="3890617" y="1342076"/>
                  <a:pt x="3883685" y="1344031"/>
                  <a:pt x="3881375" y="1346875"/>
                </a:cubicBezTo>
                <a:cubicBezTo>
                  <a:pt x="3873732" y="1356117"/>
                  <a:pt x="3864490" y="1364293"/>
                  <a:pt x="3864490" y="1380822"/>
                </a:cubicBezTo>
                <a:cubicBezTo>
                  <a:pt x="3864490" y="1389887"/>
                  <a:pt x="3868400" y="1396285"/>
                  <a:pt x="3872843" y="1397174"/>
                </a:cubicBezTo>
                <a:cubicBezTo>
                  <a:pt x="3872843" y="1402684"/>
                  <a:pt x="3873732" y="1404639"/>
                  <a:pt x="3872843" y="1407305"/>
                </a:cubicBezTo>
                <a:cubicBezTo>
                  <a:pt x="3881375" y="1407305"/>
                  <a:pt x="3884396" y="1411037"/>
                  <a:pt x="3891328" y="1411037"/>
                </a:cubicBezTo>
                <a:cubicBezTo>
                  <a:pt x="3892928" y="1415658"/>
                  <a:pt x="3894527" y="1422057"/>
                  <a:pt x="3896660" y="1422057"/>
                </a:cubicBezTo>
                <a:cubicBezTo>
                  <a:pt x="3917277" y="1422057"/>
                  <a:pt x="3932029" y="1400906"/>
                  <a:pt x="3949625" y="1403572"/>
                </a:cubicBezTo>
                <a:cubicBezTo>
                  <a:pt x="3948914" y="1408194"/>
                  <a:pt x="3945004" y="1410860"/>
                  <a:pt x="3945004" y="1413703"/>
                </a:cubicBezTo>
                <a:cubicBezTo>
                  <a:pt x="3945004" y="1415481"/>
                  <a:pt x="3957979" y="1426500"/>
                  <a:pt x="3957979" y="1426500"/>
                </a:cubicBezTo>
                <a:cubicBezTo>
                  <a:pt x="3966332" y="1426500"/>
                  <a:pt x="3967221" y="1420102"/>
                  <a:pt x="3970953" y="1418324"/>
                </a:cubicBezTo>
                <a:cubicBezTo>
                  <a:pt x="3983928" y="1410860"/>
                  <a:pt x="3994059" y="1413703"/>
                  <a:pt x="4005434" y="1407127"/>
                </a:cubicBezTo>
                <a:cubicBezTo>
                  <a:pt x="4012365" y="1403395"/>
                  <a:pt x="4024629" y="1389709"/>
                  <a:pt x="4033871" y="1389709"/>
                </a:cubicBezTo>
                <a:cubicBezTo>
                  <a:pt x="4043825" y="1389709"/>
                  <a:pt x="4054666" y="1390598"/>
                  <a:pt x="4059998" y="1393442"/>
                </a:cubicBezTo>
                <a:cubicBezTo>
                  <a:pt x="4058399" y="1396996"/>
                  <a:pt x="4056977" y="1401795"/>
                  <a:pt x="4056977" y="1403572"/>
                </a:cubicBezTo>
                <a:cubicBezTo>
                  <a:pt x="4066219" y="1403572"/>
                  <a:pt x="4075639" y="1402506"/>
                  <a:pt x="4084526" y="1401440"/>
                </a:cubicBezTo>
                <a:cubicBezTo>
                  <a:pt x="4085948" y="1369270"/>
                  <a:pt x="4110475" y="1374246"/>
                  <a:pt x="4110475" y="1338344"/>
                </a:cubicBezTo>
                <a:cubicBezTo>
                  <a:pt x="4110475" y="1316305"/>
                  <a:pt x="4127538" y="1274004"/>
                  <a:pt x="4141223" y="1274004"/>
                </a:cubicBezTo>
                <a:cubicBezTo>
                  <a:pt x="4154376" y="1274004"/>
                  <a:pt x="4156508" y="1296931"/>
                  <a:pt x="4171794" y="1296931"/>
                </a:cubicBezTo>
                <a:cubicBezTo>
                  <a:pt x="4181036" y="1296931"/>
                  <a:pt x="4201298" y="1280224"/>
                  <a:pt x="4162729" y="1236857"/>
                </a:cubicBezTo>
                <a:cubicBezTo>
                  <a:pt x="4150999" y="1223705"/>
                  <a:pt x="4189567" y="1205043"/>
                  <a:pt x="4206452" y="1205043"/>
                </a:cubicBezTo>
                <a:cubicBezTo>
                  <a:pt x="4223337" y="1205043"/>
                  <a:pt x="4231690" y="1211441"/>
                  <a:pt x="4244843" y="1211441"/>
                </a:cubicBezTo>
                <a:cubicBezTo>
                  <a:pt x="4254796" y="1211441"/>
                  <a:pt x="4277724" y="1198644"/>
                  <a:pt x="4286966" y="1191179"/>
                </a:cubicBezTo>
                <a:cubicBezTo>
                  <a:pt x="4281634" y="1173761"/>
                  <a:pt x="4273991" y="1169140"/>
                  <a:pt x="4267771" y="1159009"/>
                </a:cubicBezTo>
                <a:cubicBezTo>
                  <a:pt x="4260128" y="1177494"/>
                  <a:pt x="4224759" y="1180160"/>
                  <a:pt x="4210362" y="1177494"/>
                </a:cubicBezTo>
                <a:cubicBezTo>
                  <a:pt x="4194899" y="1183003"/>
                  <a:pt x="4177303" y="1191357"/>
                  <a:pt x="4164329" y="1191357"/>
                </a:cubicBezTo>
                <a:cubicBezTo>
                  <a:pt x="4154553" y="1191357"/>
                  <a:pt x="4147622" y="1189580"/>
                  <a:pt x="4147622" y="1179271"/>
                </a:cubicBezTo>
                <a:cubicBezTo>
                  <a:pt x="4131448" y="1179271"/>
                  <a:pt x="4114563" y="1166474"/>
                  <a:pt x="4114563" y="1147279"/>
                </a:cubicBezTo>
                <a:cubicBezTo>
                  <a:pt x="4114563" y="1138037"/>
                  <a:pt x="4123094" y="1131638"/>
                  <a:pt x="4125227" y="1127017"/>
                </a:cubicBezTo>
                <a:cubicBezTo>
                  <a:pt x="4117584" y="1123285"/>
                  <a:pt x="4110653" y="1102134"/>
                  <a:pt x="4110653" y="1092003"/>
                </a:cubicBezTo>
                <a:cubicBezTo>
                  <a:pt x="4110653" y="1085605"/>
                  <a:pt x="4112252" y="1079917"/>
                  <a:pt x="4110653" y="1073697"/>
                </a:cubicBezTo>
                <a:cubicBezTo>
                  <a:pt x="4142823" y="1073697"/>
                  <a:pt x="4159708" y="1023220"/>
                  <a:pt x="4179614" y="1009356"/>
                </a:cubicBezTo>
                <a:cubicBezTo>
                  <a:pt x="4190278" y="1002069"/>
                  <a:pt x="4208585" y="997448"/>
                  <a:pt x="4208585" y="981808"/>
                </a:cubicBezTo>
                <a:cubicBezTo>
                  <a:pt x="4208585" y="958880"/>
                  <a:pt x="4183346" y="954259"/>
                  <a:pt x="4164151" y="954259"/>
                </a:cubicBezTo>
                <a:cubicBezTo>
                  <a:pt x="4138913" y="954259"/>
                  <a:pt x="4118296" y="965278"/>
                  <a:pt x="4118296" y="991050"/>
                </a:cubicBezTo>
                <a:cubicBezTo>
                  <a:pt x="4118296" y="1002069"/>
                  <a:pt x="4120606" y="1006513"/>
                  <a:pt x="4118296" y="1012200"/>
                </a:cubicBezTo>
                <a:cubicBezTo>
                  <a:pt x="4118296" y="1033351"/>
                  <a:pt x="4082926" y="1051657"/>
                  <a:pt x="4066930" y="1062677"/>
                </a:cubicBezTo>
                <a:cubicBezTo>
                  <a:pt x="4053955" y="1071919"/>
                  <a:pt x="4040092" y="1075652"/>
                  <a:pt x="4032450" y="1092003"/>
                </a:cubicBezTo>
                <a:cubicBezTo>
                  <a:pt x="4026406" y="1104978"/>
                  <a:pt x="4034049" y="1122218"/>
                  <a:pt x="4022496" y="1128794"/>
                </a:cubicBezTo>
                <a:lnTo>
                  <a:pt x="4022496" y="1147279"/>
                </a:lnTo>
                <a:cubicBezTo>
                  <a:pt x="4026229" y="1150833"/>
                  <a:pt x="4028539" y="1157232"/>
                  <a:pt x="4028539" y="1163808"/>
                </a:cubicBezTo>
                <a:cubicBezTo>
                  <a:pt x="4042403" y="1166652"/>
                  <a:pt x="4063020" y="1183181"/>
                  <a:pt x="4063020" y="1200599"/>
                </a:cubicBezTo>
                <a:cubicBezTo>
                  <a:pt x="4063020" y="1214285"/>
                  <a:pt x="4040092" y="1237390"/>
                  <a:pt x="4032450" y="1237390"/>
                </a:cubicBezTo>
                <a:cubicBezTo>
                  <a:pt x="4017164" y="1237390"/>
                  <a:pt x="4010944" y="1264051"/>
                  <a:pt x="4010944" y="1283246"/>
                </a:cubicBezTo>
                <a:cubicBezTo>
                  <a:pt x="4010944" y="1294265"/>
                  <a:pt x="4017875" y="1297820"/>
                  <a:pt x="4022496" y="1298887"/>
                </a:cubicBezTo>
                <a:cubicBezTo>
                  <a:pt x="4020186" y="1323769"/>
                  <a:pt x="4001701" y="1325547"/>
                  <a:pt x="3999569" y="1342965"/>
                </a:cubicBezTo>
                <a:lnTo>
                  <a:pt x="3978951" y="1342965"/>
                </a:lnTo>
                <a:cubicBezTo>
                  <a:pt x="3965799" y="1342965"/>
                  <a:pt x="3961178" y="1372469"/>
                  <a:pt x="3941982" y="1372469"/>
                </a:cubicBezTo>
                <a:cubicBezTo>
                  <a:pt x="3935762" y="1372469"/>
                  <a:pt x="3925098" y="1333900"/>
                  <a:pt x="3925098" y="1329457"/>
                </a:cubicBezTo>
                <a:cubicBezTo>
                  <a:pt x="3925098" y="1326613"/>
                  <a:pt x="3926519" y="1322881"/>
                  <a:pt x="3926519" y="1320215"/>
                </a:cubicBezTo>
                <a:cubicBezTo>
                  <a:pt x="3913545" y="1304574"/>
                  <a:pt x="3914967" y="1291777"/>
                  <a:pt x="3909635" y="1271515"/>
                </a:cubicBezTo>
                <a:cubicBezTo>
                  <a:pt x="3905902" y="1257830"/>
                  <a:pt x="3894349" y="1254097"/>
                  <a:pt x="3894349" y="1237568"/>
                </a:cubicBezTo>
                <a:cubicBezTo>
                  <a:pt x="3894349" y="1233125"/>
                  <a:pt x="3896482" y="1227793"/>
                  <a:pt x="3898082" y="1224416"/>
                </a:cubicBezTo>
                <a:cubicBezTo>
                  <a:pt x="3889728" y="1218906"/>
                  <a:pt x="3887773" y="1211263"/>
                  <a:pt x="3882797" y="1202554"/>
                </a:cubicBezTo>
                <a:cubicBezTo>
                  <a:pt x="3866801" y="1230281"/>
                  <a:pt x="3842095" y="1265117"/>
                  <a:pt x="3809925" y="1265117"/>
                </a:cubicBezTo>
                <a:cubicBezTo>
                  <a:pt x="3805304" y="1265117"/>
                  <a:pt x="3775445" y="1243078"/>
                  <a:pt x="3775445" y="1239345"/>
                </a:cubicBezTo>
                <a:cubicBezTo>
                  <a:pt x="3775445" y="1232058"/>
                  <a:pt x="3785398" y="1227437"/>
                  <a:pt x="3788597" y="1225482"/>
                </a:cubicBezTo>
                <a:lnTo>
                  <a:pt x="3788597" y="1211796"/>
                </a:lnTo>
                <a:cubicBezTo>
                  <a:pt x="3777755" y="1211796"/>
                  <a:pt x="3777755" y="1211796"/>
                  <a:pt x="3768513" y="1216418"/>
                </a:cubicBezTo>
                <a:cubicBezTo>
                  <a:pt x="3768513" y="1210019"/>
                  <a:pt x="3777044" y="1199000"/>
                  <a:pt x="3780777" y="1192601"/>
                </a:cubicBezTo>
                <a:cubicBezTo>
                  <a:pt x="3769224" y="1176072"/>
                  <a:pt x="3767802" y="1152966"/>
                  <a:pt x="3767802" y="1127372"/>
                </a:cubicBezTo>
                <a:cubicBezTo>
                  <a:pt x="3767802" y="1113509"/>
                  <a:pt x="3780066" y="1114576"/>
                  <a:pt x="3784509" y="1106222"/>
                </a:cubicBezTo>
                <a:cubicBezTo>
                  <a:pt x="3793751" y="1090581"/>
                  <a:pt x="3802105" y="1079562"/>
                  <a:pt x="3818990" y="1074052"/>
                </a:cubicBezTo>
                <a:cubicBezTo>
                  <a:pt x="3832853" y="1069431"/>
                  <a:pt x="3835875" y="1047392"/>
                  <a:pt x="3863424" y="1051124"/>
                </a:cubicBezTo>
                <a:cubicBezTo>
                  <a:pt x="3854892" y="1048458"/>
                  <a:pt x="3851871" y="1046503"/>
                  <a:pt x="3844939" y="1044726"/>
                </a:cubicBezTo>
                <a:cubicBezTo>
                  <a:pt x="3878709" y="1034595"/>
                  <a:pt x="3891684" y="1002425"/>
                  <a:pt x="3914789" y="980386"/>
                </a:cubicBezTo>
                <a:cubicBezTo>
                  <a:pt x="3924031" y="972210"/>
                  <a:pt x="3922432" y="943595"/>
                  <a:pt x="3928652" y="943595"/>
                </a:cubicBezTo>
                <a:cubicBezTo>
                  <a:pt x="3928652" y="943595"/>
                  <a:pt x="3936295" y="923333"/>
                  <a:pt x="3936295" y="922444"/>
                </a:cubicBezTo>
                <a:cubicBezTo>
                  <a:pt x="3945537" y="904137"/>
                  <a:pt x="3956379" y="891163"/>
                  <a:pt x="3972375" y="883876"/>
                </a:cubicBezTo>
                <a:cubicBezTo>
                  <a:pt x="3988549" y="876588"/>
                  <a:pt x="4009877" y="845307"/>
                  <a:pt x="4013787" y="825934"/>
                </a:cubicBezTo>
                <a:cubicBezTo>
                  <a:pt x="3994592" y="830555"/>
                  <a:pt x="3986949" y="842463"/>
                  <a:pt x="3968465" y="842463"/>
                </a:cubicBezTo>
                <a:cubicBezTo>
                  <a:pt x="3972375" y="836065"/>
                  <a:pt x="3980906" y="831444"/>
                  <a:pt x="3983928" y="829666"/>
                </a:cubicBezTo>
                <a:cubicBezTo>
                  <a:pt x="3980195" y="829666"/>
                  <a:pt x="3972375" y="826823"/>
                  <a:pt x="3972375" y="826823"/>
                </a:cubicBezTo>
                <a:cubicBezTo>
                  <a:pt x="3973797" y="817581"/>
                  <a:pt x="3977885" y="812248"/>
                  <a:pt x="3983928" y="812248"/>
                </a:cubicBezTo>
                <a:cubicBezTo>
                  <a:pt x="3986238" y="812248"/>
                  <a:pt x="3987838" y="814914"/>
                  <a:pt x="3990149" y="814914"/>
                </a:cubicBezTo>
                <a:cubicBezTo>
                  <a:pt x="3992459" y="809405"/>
                  <a:pt x="3994770" y="805672"/>
                  <a:pt x="3997080" y="803006"/>
                </a:cubicBezTo>
                <a:cubicBezTo>
                  <a:pt x="4000990" y="808516"/>
                  <a:pt x="4001701" y="813137"/>
                  <a:pt x="3999391" y="819536"/>
                </a:cubicBezTo>
                <a:cubicBezTo>
                  <a:pt x="4011655" y="819536"/>
                  <a:pt x="4014676" y="828778"/>
                  <a:pt x="4024629" y="828778"/>
                </a:cubicBezTo>
                <a:cubicBezTo>
                  <a:pt x="4028539" y="828778"/>
                  <a:pt x="4036893" y="806739"/>
                  <a:pt x="4038492" y="805850"/>
                </a:cubicBezTo>
                <a:cubicBezTo>
                  <a:pt x="4033160" y="804073"/>
                  <a:pt x="4033160" y="803184"/>
                  <a:pt x="4026229" y="804073"/>
                </a:cubicBezTo>
                <a:cubicBezTo>
                  <a:pt x="4030139" y="796785"/>
                  <a:pt x="4036182" y="789321"/>
                  <a:pt x="4043825" y="789321"/>
                </a:cubicBezTo>
                <a:cubicBezTo>
                  <a:pt x="4049157" y="789321"/>
                  <a:pt x="4053778" y="791098"/>
                  <a:pt x="4059110" y="787543"/>
                </a:cubicBezTo>
                <a:cubicBezTo>
                  <a:pt x="4055377" y="782922"/>
                  <a:pt x="4056088" y="783989"/>
                  <a:pt x="4053067" y="780256"/>
                </a:cubicBezTo>
                <a:cubicBezTo>
                  <a:pt x="4060709" y="771192"/>
                  <a:pt x="4074395" y="771903"/>
                  <a:pt x="4085948" y="769237"/>
                </a:cubicBezTo>
                <a:lnTo>
                  <a:pt x="4085948" y="780256"/>
                </a:lnTo>
                <a:cubicBezTo>
                  <a:pt x="4095901" y="777590"/>
                  <a:pt x="4098211" y="756440"/>
                  <a:pt x="4114385" y="755551"/>
                </a:cubicBezTo>
                <a:lnTo>
                  <a:pt x="4114385" y="771192"/>
                </a:lnTo>
                <a:cubicBezTo>
                  <a:pt x="4124338" y="749153"/>
                  <a:pt x="4137313" y="754662"/>
                  <a:pt x="4151176" y="745420"/>
                </a:cubicBezTo>
                <a:cubicBezTo>
                  <a:pt x="4145133" y="742754"/>
                  <a:pt x="4139624" y="740799"/>
                  <a:pt x="4139624" y="734401"/>
                </a:cubicBezTo>
                <a:cubicBezTo>
                  <a:pt x="4139624" y="729957"/>
                  <a:pt x="4153309" y="726047"/>
                  <a:pt x="4155620" y="720715"/>
                </a:cubicBezTo>
                <a:cubicBezTo>
                  <a:pt x="4160241" y="727113"/>
                  <a:pt x="4164862" y="734401"/>
                  <a:pt x="4171794" y="734401"/>
                </a:cubicBezTo>
                <a:cubicBezTo>
                  <a:pt x="4183346" y="734401"/>
                  <a:pt x="4212495" y="711473"/>
                  <a:pt x="4212495" y="723381"/>
                </a:cubicBezTo>
                <a:cubicBezTo>
                  <a:pt x="4212495" y="736178"/>
                  <a:pt x="4199520" y="739910"/>
                  <a:pt x="4196321" y="752707"/>
                </a:cubicBezTo>
                <a:cubicBezTo>
                  <a:pt x="4211607" y="754485"/>
                  <a:pt x="4216228" y="733512"/>
                  <a:pt x="4229202" y="725158"/>
                </a:cubicBezTo>
                <a:cubicBezTo>
                  <a:pt x="4232224" y="731557"/>
                  <a:pt x="4232224" y="736178"/>
                  <a:pt x="4233112" y="741688"/>
                </a:cubicBezTo>
                <a:cubicBezTo>
                  <a:pt x="4243954" y="728891"/>
                  <a:pt x="4249997" y="725158"/>
                  <a:pt x="4262261" y="715916"/>
                </a:cubicBezTo>
                <a:cubicBezTo>
                  <a:pt x="4262972" y="727824"/>
                  <a:pt x="4261550" y="736178"/>
                  <a:pt x="4269904" y="737067"/>
                </a:cubicBezTo>
                <a:cubicBezTo>
                  <a:pt x="4272214" y="729780"/>
                  <a:pt x="4275413" y="723203"/>
                  <a:pt x="4281456" y="723203"/>
                </a:cubicBezTo>
                <a:cubicBezTo>
                  <a:pt x="4285366" y="723203"/>
                  <a:pt x="4302073" y="734223"/>
                  <a:pt x="4308294" y="737955"/>
                </a:cubicBezTo>
                <a:cubicBezTo>
                  <a:pt x="4301362" y="759994"/>
                  <a:pt x="4295319" y="752707"/>
                  <a:pt x="4277724" y="759994"/>
                </a:cubicBezTo>
                <a:cubicBezTo>
                  <a:pt x="4285366" y="767282"/>
                  <a:pt x="4290698" y="768170"/>
                  <a:pt x="4290698" y="773680"/>
                </a:cubicBezTo>
                <a:cubicBezTo>
                  <a:pt x="4297630" y="774746"/>
                  <a:pt x="4313626" y="777412"/>
                  <a:pt x="4316114" y="777412"/>
                </a:cubicBezTo>
                <a:cubicBezTo>
                  <a:pt x="4333710" y="774746"/>
                  <a:pt x="4334599" y="778301"/>
                  <a:pt x="4336732" y="778301"/>
                </a:cubicBezTo>
                <a:cubicBezTo>
                  <a:pt x="4361970" y="778301"/>
                  <a:pt x="4444972" y="828245"/>
                  <a:pt x="4482474" y="842641"/>
                </a:cubicBezTo>
                <a:cubicBezTo>
                  <a:pt x="4613287" y="892762"/>
                  <a:pt x="4527441" y="956747"/>
                  <a:pt x="4484785" y="943239"/>
                </a:cubicBezTo>
                <a:cubicBezTo>
                  <a:pt x="4452793" y="933286"/>
                  <a:pt x="4434841" y="934352"/>
                  <a:pt x="4401783" y="934352"/>
                </a:cubicBezTo>
                <a:cubicBezTo>
                  <a:pt x="4417068" y="961013"/>
                  <a:pt x="4411736" y="1016999"/>
                  <a:pt x="4455459" y="1021798"/>
                </a:cubicBezTo>
                <a:lnTo>
                  <a:pt x="4455459" y="985007"/>
                </a:lnTo>
                <a:cubicBezTo>
                  <a:pt x="4544148" y="1030507"/>
                  <a:pt x="4533662" y="942706"/>
                  <a:pt x="4555168" y="934352"/>
                </a:cubicBezTo>
                <a:cubicBezTo>
                  <a:pt x="4576674" y="926177"/>
                  <a:pt x="4616486" y="948216"/>
                  <a:pt x="4616486" y="915868"/>
                </a:cubicBezTo>
                <a:cubicBezTo>
                  <a:pt x="4616486" y="899339"/>
                  <a:pt x="4602801" y="896139"/>
                  <a:pt x="4604934" y="888319"/>
                </a:cubicBezTo>
                <a:cubicBezTo>
                  <a:pt x="4637993" y="766215"/>
                  <a:pt x="4655233" y="846551"/>
                  <a:pt x="4643324" y="883698"/>
                </a:cubicBezTo>
                <a:cubicBezTo>
                  <a:pt x="4639947" y="894006"/>
                  <a:pt x="4653278" y="902182"/>
                  <a:pt x="4662520" y="902182"/>
                </a:cubicBezTo>
                <a:cubicBezTo>
                  <a:pt x="4690780" y="902182"/>
                  <a:pt x="4805774" y="779012"/>
                  <a:pt x="4823370" y="833221"/>
                </a:cubicBezTo>
                <a:cubicBezTo>
                  <a:pt x="4858384" y="853483"/>
                  <a:pt x="4906905" y="814914"/>
                  <a:pt x="4930722" y="814914"/>
                </a:cubicBezTo>
                <a:cubicBezTo>
                  <a:pt x="4944585" y="814914"/>
                  <a:pt x="4969645" y="871967"/>
                  <a:pt x="4973022" y="801229"/>
                </a:cubicBezTo>
                <a:cubicBezTo>
                  <a:pt x="4973200" y="794830"/>
                  <a:pt x="4939431" y="752174"/>
                  <a:pt x="5044472" y="784700"/>
                </a:cubicBezTo>
                <a:cubicBezTo>
                  <a:pt x="5082507" y="796430"/>
                  <a:pt x="5184350" y="885653"/>
                  <a:pt x="5141693" y="805672"/>
                </a:cubicBezTo>
                <a:cubicBezTo>
                  <a:pt x="5123209" y="783633"/>
                  <a:pt x="5107035" y="756084"/>
                  <a:pt x="5107035" y="713783"/>
                </a:cubicBezTo>
                <a:cubicBezTo>
                  <a:pt x="5107035" y="678947"/>
                  <a:pt x="5169953" y="614074"/>
                  <a:pt x="5202834" y="621894"/>
                </a:cubicBezTo>
                <a:cubicBezTo>
                  <a:pt x="5268418" y="637535"/>
                  <a:pt x="5225762" y="650332"/>
                  <a:pt x="5225762" y="681613"/>
                </a:cubicBezTo>
                <a:cubicBezTo>
                  <a:pt x="5225762" y="710051"/>
                  <a:pt x="5234293" y="848862"/>
                  <a:pt x="5266463" y="848862"/>
                </a:cubicBezTo>
                <a:cubicBezTo>
                  <a:pt x="5291346" y="848862"/>
                  <a:pt x="5244068" y="780434"/>
                  <a:pt x="5260242" y="759639"/>
                </a:cubicBezTo>
                <a:cubicBezTo>
                  <a:pt x="5283881" y="729424"/>
                  <a:pt x="5251178" y="702586"/>
                  <a:pt x="5244957" y="676814"/>
                </a:cubicBezTo>
                <a:cubicBezTo>
                  <a:pt x="5265041" y="664018"/>
                  <a:pt x="5280859" y="651043"/>
                  <a:pt x="5284770" y="621717"/>
                </a:cubicBezTo>
                <a:cubicBezTo>
                  <a:pt x="5295612" y="638246"/>
                  <a:pt x="5291524" y="722315"/>
                  <a:pt x="5336846" y="649266"/>
                </a:cubicBezTo>
                <a:cubicBezTo>
                  <a:pt x="5390522" y="649266"/>
                  <a:pt x="5396565" y="662062"/>
                  <a:pt x="5413450" y="649266"/>
                </a:cubicBezTo>
                <a:cubicBezTo>
                  <a:pt x="5410606" y="634514"/>
                  <a:pt x="5402075" y="623494"/>
                  <a:pt x="5402075" y="612474"/>
                </a:cubicBezTo>
                <a:cubicBezTo>
                  <a:pt x="5402075" y="560043"/>
                  <a:pt x="5497163" y="571062"/>
                  <a:pt x="5522401" y="571062"/>
                </a:cubicBezTo>
                <a:cubicBezTo>
                  <a:pt x="5539997" y="571062"/>
                  <a:pt x="5543552" y="533027"/>
                  <a:pt x="5555460" y="520585"/>
                </a:cubicBezTo>
                <a:cubicBezTo>
                  <a:pt x="5611624" y="460511"/>
                  <a:pt x="5719509" y="451624"/>
                  <a:pt x="5744748" y="442382"/>
                </a:cubicBezTo>
                <a:cubicBezTo>
                  <a:pt x="5736039" y="485572"/>
                  <a:pt x="5835215" y="437939"/>
                  <a:pt x="5850500" y="424075"/>
                </a:cubicBezTo>
                <a:cubicBezTo>
                  <a:pt x="5871117" y="404702"/>
                  <a:pt x="5887291" y="368978"/>
                  <a:pt x="5927281" y="368978"/>
                </a:cubicBezTo>
                <a:cubicBezTo>
                  <a:pt x="5960162" y="368978"/>
                  <a:pt x="5977047" y="393861"/>
                  <a:pt x="5984690" y="419454"/>
                </a:cubicBezTo>
                <a:lnTo>
                  <a:pt x="6065204" y="419454"/>
                </a:lnTo>
                <a:cubicBezTo>
                  <a:pt x="6255558" y="474197"/>
                  <a:pt x="6023792" y="549023"/>
                  <a:pt x="5999975" y="584926"/>
                </a:cubicBezTo>
                <a:cubicBezTo>
                  <a:pt x="5999975" y="584926"/>
                  <a:pt x="5977580" y="646600"/>
                  <a:pt x="6078178" y="548134"/>
                </a:cubicBezTo>
                <a:cubicBezTo>
                  <a:pt x="6095063" y="581193"/>
                  <a:pt x="6227831" y="599678"/>
                  <a:pt x="6253070" y="607853"/>
                </a:cubicBezTo>
                <a:lnTo>
                  <a:pt x="6337316" y="607853"/>
                </a:lnTo>
                <a:cubicBezTo>
                  <a:pt x="6337316" y="579416"/>
                  <a:pt x="6348158" y="569107"/>
                  <a:pt x="6368064" y="571240"/>
                </a:cubicBezTo>
                <a:cubicBezTo>
                  <a:pt x="6525715" y="586881"/>
                  <a:pt x="6463863" y="633625"/>
                  <a:pt x="6463863" y="640201"/>
                </a:cubicBezTo>
                <a:cubicBezTo>
                  <a:pt x="6463863" y="665973"/>
                  <a:pt x="6477549" y="713606"/>
                  <a:pt x="6509719" y="713606"/>
                </a:cubicBezTo>
                <a:cubicBezTo>
                  <a:pt x="6521983" y="713606"/>
                  <a:pt x="6526426" y="685168"/>
                  <a:pt x="6528914" y="672193"/>
                </a:cubicBezTo>
                <a:cubicBezTo>
                  <a:pt x="6554153" y="673971"/>
                  <a:pt x="6557174" y="695121"/>
                  <a:pt x="6578680" y="695121"/>
                </a:cubicBezTo>
                <a:lnTo>
                  <a:pt x="6701317" y="695121"/>
                </a:lnTo>
                <a:cubicBezTo>
                  <a:pt x="6705938" y="659219"/>
                  <a:pt x="6714291" y="621717"/>
                  <a:pt x="6774188" y="621717"/>
                </a:cubicBezTo>
                <a:cubicBezTo>
                  <a:pt x="6834085" y="621717"/>
                  <a:pt x="6884562" y="635402"/>
                  <a:pt x="6931306" y="653887"/>
                </a:cubicBezTo>
                <a:cubicBezTo>
                  <a:pt x="6953523" y="662240"/>
                  <a:pt x="6954411" y="684279"/>
                  <a:pt x="6969697" y="699920"/>
                </a:cubicBezTo>
                <a:cubicBezTo>
                  <a:pt x="6986581" y="717338"/>
                  <a:pt x="7029415" y="704541"/>
                  <a:pt x="7057853" y="704541"/>
                </a:cubicBezTo>
                <a:cubicBezTo>
                  <a:pt x="7109929" y="704541"/>
                  <a:pt x="7136056" y="721070"/>
                  <a:pt x="7146009" y="768881"/>
                </a:cubicBezTo>
                <a:lnTo>
                  <a:pt x="7322323" y="773324"/>
                </a:lnTo>
                <a:cubicBezTo>
                  <a:pt x="7336897" y="772436"/>
                  <a:pt x="7395905" y="862547"/>
                  <a:pt x="7372266" y="773324"/>
                </a:cubicBezTo>
                <a:cubicBezTo>
                  <a:pt x="7369067" y="761061"/>
                  <a:pt x="7386130" y="755018"/>
                  <a:pt x="7410657" y="755018"/>
                </a:cubicBezTo>
                <a:cubicBezTo>
                  <a:pt x="7499524" y="755018"/>
                  <a:pt x="7580038" y="799985"/>
                  <a:pt x="7640646" y="842286"/>
                </a:cubicBezTo>
                <a:cubicBezTo>
                  <a:pt x="7684724" y="873389"/>
                  <a:pt x="7774480" y="898272"/>
                  <a:pt x="7802029" y="942350"/>
                </a:cubicBezTo>
                <a:close/>
                <a:moveTo>
                  <a:pt x="4414935" y="2192004"/>
                </a:moveTo>
                <a:lnTo>
                  <a:pt x="4414580" y="2190938"/>
                </a:lnTo>
                <a:cubicBezTo>
                  <a:pt x="4414757" y="2191649"/>
                  <a:pt x="4414757" y="2192360"/>
                  <a:pt x="4414935" y="2193071"/>
                </a:cubicBezTo>
                <a:cubicBezTo>
                  <a:pt x="4414757" y="2192715"/>
                  <a:pt x="4414757" y="2192360"/>
                  <a:pt x="4414935" y="2192004"/>
                </a:cubicBezTo>
                <a:close/>
                <a:moveTo>
                  <a:pt x="4708553" y="1915449"/>
                </a:moveTo>
                <a:cubicBezTo>
                  <a:pt x="4705532" y="1920959"/>
                  <a:pt x="4714952" y="1921670"/>
                  <a:pt x="4718684" y="1928957"/>
                </a:cubicBezTo>
                <a:cubicBezTo>
                  <a:pt x="4724727" y="1939976"/>
                  <a:pt x="4717973" y="1947441"/>
                  <a:pt x="4722594" y="1958283"/>
                </a:cubicBezTo>
                <a:cubicBezTo>
                  <a:pt x="4726327" y="1968414"/>
                  <a:pt x="4736280" y="1962904"/>
                  <a:pt x="4744811" y="1964681"/>
                </a:cubicBezTo>
                <a:cubicBezTo>
                  <a:pt x="4751743" y="1966637"/>
                  <a:pt x="4753342" y="1975701"/>
                  <a:pt x="4757786" y="1981211"/>
                </a:cubicBezTo>
                <a:cubicBezTo>
                  <a:pt x="4764007" y="1988498"/>
                  <a:pt x="4783202" y="1986721"/>
                  <a:pt x="4792977" y="1986721"/>
                </a:cubicBezTo>
                <a:cubicBezTo>
                  <a:pt x="4805952" y="1986721"/>
                  <a:pt x="4819815" y="1984055"/>
                  <a:pt x="4829058" y="1981211"/>
                </a:cubicBezTo>
                <a:lnTo>
                  <a:pt x="4829058" y="1964859"/>
                </a:lnTo>
                <a:cubicBezTo>
                  <a:pt x="4828347" y="1963793"/>
                  <a:pt x="4821415" y="1953840"/>
                  <a:pt x="4821415" y="1945486"/>
                </a:cubicBezTo>
                <a:cubicBezTo>
                  <a:pt x="4821415" y="1937310"/>
                  <a:pt x="4826747" y="1934467"/>
                  <a:pt x="4826747" y="1924336"/>
                </a:cubicBezTo>
                <a:cubicBezTo>
                  <a:pt x="4826747" y="1906918"/>
                  <a:pt x="4816083" y="1888433"/>
                  <a:pt x="4799909" y="1885767"/>
                </a:cubicBezTo>
                <a:cubicBezTo>
                  <a:pt x="4801508" y="1871904"/>
                  <a:pt x="4808440" y="1862839"/>
                  <a:pt x="4815372" y="1862839"/>
                </a:cubicBezTo>
                <a:lnTo>
                  <a:pt x="4838300" y="1862839"/>
                </a:lnTo>
                <a:cubicBezTo>
                  <a:pt x="4838300" y="1849154"/>
                  <a:pt x="4826036" y="1841689"/>
                  <a:pt x="4825325" y="1827826"/>
                </a:cubicBezTo>
                <a:cubicBezTo>
                  <a:pt x="4819993" y="1828892"/>
                  <a:pt x="4805419" y="1837957"/>
                  <a:pt x="4799198" y="1841689"/>
                </a:cubicBezTo>
                <a:cubicBezTo>
                  <a:pt x="4799198" y="1805787"/>
                  <a:pt x="4778403" y="1793878"/>
                  <a:pt x="4764007" y="1763486"/>
                </a:cubicBezTo>
                <a:cubicBezTo>
                  <a:pt x="4759385" y="1753355"/>
                  <a:pt x="4747122" y="1754421"/>
                  <a:pt x="4746410" y="1735937"/>
                </a:cubicBezTo>
                <a:cubicBezTo>
                  <a:pt x="4748721" y="1737003"/>
                  <a:pt x="4779292" y="1713009"/>
                  <a:pt x="4800087" y="1713009"/>
                </a:cubicBezTo>
                <a:cubicBezTo>
                  <a:pt x="4813950" y="1713009"/>
                  <a:pt x="4829235" y="1723140"/>
                  <a:pt x="4840788" y="1712120"/>
                </a:cubicBezTo>
                <a:cubicBezTo>
                  <a:pt x="4825325" y="1684571"/>
                  <a:pt x="4818571" y="1660577"/>
                  <a:pt x="4777159" y="1660577"/>
                </a:cubicBezTo>
                <a:cubicBezTo>
                  <a:pt x="4751920" y="1660577"/>
                  <a:pt x="4739657" y="1666976"/>
                  <a:pt x="4719750" y="1676218"/>
                </a:cubicBezTo>
                <a:cubicBezTo>
                  <a:pt x="4717440" y="1677106"/>
                  <a:pt x="4694334" y="1692747"/>
                  <a:pt x="4690602" y="1690081"/>
                </a:cubicBezTo>
                <a:cubicBezTo>
                  <a:pt x="4686692" y="1695591"/>
                  <a:pt x="4672117" y="1729538"/>
                  <a:pt x="4672117" y="1734159"/>
                </a:cubicBezTo>
                <a:cubicBezTo>
                  <a:pt x="4672117" y="1748023"/>
                  <a:pt x="4689002" y="1761708"/>
                  <a:pt x="4689002" y="1770951"/>
                </a:cubicBezTo>
                <a:cubicBezTo>
                  <a:pt x="4689002" y="1802232"/>
                  <a:pt x="4720461" y="1857330"/>
                  <a:pt x="4741079" y="1871193"/>
                </a:cubicBezTo>
                <a:cubicBezTo>
                  <a:pt x="4728815" y="1878480"/>
                  <a:pt x="4728815" y="1900519"/>
                  <a:pt x="4719573" y="1915271"/>
                </a:cubicBezTo>
                <a:cubicBezTo>
                  <a:pt x="4719573" y="1915271"/>
                  <a:pt x="4711575" y="1909939"/>
                  <a:pt x="4708553" y="1915449"/>
                </a:cubicBezTo>
                <a:close/>
                <a:moveTo>
                  <a:pt x="5808554" y="2719699"/>
                </a:moveTo>
                <a:cubicBezTo>
                  <a:pt x="5807488" y="2722543"/>
                  <a:pt x="5806600" y="2725387"/>
                  <a:pt x="5805355" y="2728586"/>
                </a:cubicBezTo>
                <a:lnTo>
                  <a:pt x="5805355" y="2728586"/>
                </a:lnTo>
                <a:cubicBezTo>
                  <a:pt x="5806600" y="2725209"/>
                  <a:pt x="5807488" y="2722543"/>
                  <a:pt x="5808554" y="2719699"/>
                </a:cubicBezTo>
                <a:close/>
                <a:moveTo>
                  <a:pt x="5820640" y="2685219"/>
                </a:moveTo>
                <a:cubicBezTo>
                  <a:pt x="5816197" y="2696594"/>
                  <a:pt x="5813709" y="2704770"/>
                  <a:pt x="5810687" y="2713479"/>
                </a:cubicBezTo>
                <a:cubicBezTo>
                  <a:pt x="5813531" y="2704770"/>
                  <a:pt x="5816197" y="2696416"/>
                  <a:pt x="5820640" y="2685219"/>
                </a:cubicBezTo>
                <a:close/>
                <a:moveTo>
                  <a:pt x="5826683" y="2675088"/>
                </a:moveTo>
                <a:cubicBezTo>
                  <a:pt x="5826683" y="2672066"/>
                  <a:pt x="5824906" y="2663180"/>
                  <a:pt x="5822418" y="2653404"/>
                </a:cubicBezTo>
                <a:cubicBezTo>
                  <a:pt x="5824906" y="2663180"/>
                  <a:pt x="5826683" y="2672066"/>
                  <a:pt x="5826683" y="2675088"/>
                </a:cubicBezTo>
                <a:cubicBezTo>
                  <a:pt x="5826683" y="2676865"/>
                  <a:pt x="5825617" y="2678465"/>
                  <a:pt x="5824550" y="2679887"/>
                </a:cubicBezTo>
                <a:cubicBezTo>
                  <a:pt x="5825795" y="2678465"/>
                  <a:pt x="5826683" y="2677043"/>
                  <a:pt x="5826683" y="2675088"/>
                </a:cubicBezTo>
                <a:close/>
                <a:moveTo>
                  <a:pt x="7558888" y="719115"/>
                </a:moveTo>
                <a:cubicBezTo>
                  <a:pt x="7567241" y="719115"/>
                  <a:pt x="7627849" y="714672"/>
                  <a:pt x="7627849" y="702586"/>
                </a:cubicBezTo>
                <a:cubicBezTo>
                  <a:pt x="7627849" y="688900"/>
                  <a:pt x="7598878" y="679658"/>
                  <a:pt x="7587326" y="679658"/>
                </a:cubicBezTo>
                <a:cubicBezTo>
                  <a:pt x="7574173" y="679658"/>
                  <a:pt x="7551245" y="696188"/>
                  <a:pt x="7551245" y="709873"/>
                </a:cubicBezTo>
                <a:cubicBezTo>
                  <a:pt x="7551245" y="714494"/>
                  <a:pt x="7554267" y="719115"/>
                  <a:pt x="7558888" y="719115"/>
                </a:cubicBezTo>
                <a:close/>
                <a:moveTo>
                  <a:pt x="7341873" y="775991"/>
                </a:moveTo>
                <a:cubicBezTo>
                  <a:pt x="7345783" y="775991"/>
                  <a:pt x="7349516" y="771369"/>
                  <a:pt x="7349516" y="766926"/>
                </a:cubicBezTo>
                <a:cubicBezTo>
                  <a:pt x="7349516" y="761416"/>
                  <a:pt x="7344895" y="759461"/>
                  <a:pt x="7344184" y="755906"/>
                </a:cubicBezTo>
                <a:lnTo>
                  <a:pt x="7318768" y="755906"/>
                </a:lnTo>
                <a:cubicBezTo>
                  <a:pt x="7323389" y="766926"/>
                  <a:pt x="7331209" y="775991"/>
                  <a:pt x="7341873" y="775991"/>
                </a:cubicBezTo>
                <a:close/>
                <a:moveTo>
                  <a:pt x="6611916" y="484861"/>
                </a:moveTo>
                <a:cubicBezTo>
                  <a:pt x="6617426" y="484861"/>
                  <a:pt x="6618492" y="478107"/>
                  <a:pt x="6619381" y="472775"/>
                </a:cubicBezTo>
                <a:lnTo>
                  <a:pt x="6619559" y="472953"/>
                </a:lnTo>
                <a:lnTo>
                  <a:pt x="6619381" y="472597"/>
                </a:lnTo>
                <a:cubicBezTo>
                  <a:pt x="6619381" y="472064"/>
                  <a:pt x="6619559" y="471531"/>
                  <a:pt x="6619559" y="471175"/>
                </a:cubicBezTo>
                <a:lnTo>
                  <a:pt x="6617959" y="471175"/>
                </a:lnTo>
                <a:lnTo>
                  <a:pt x="6611916" y="463710"/>
                </a:lnTo>
                <a:cubicBezTo>
                  <a:pt x="6608717" y="468331"/>
                  <a:pt x="6605696" y="471886"/>
                  <a:pt x="6605696" y="477574"/>
                </a:cubicBezTo>
                <a:cubicBezTo>
                  <a:pt x="6605873" y="482906"/>
                  <a:pt x="6608184" y="484861"/>
                  <a:pt x="6611916" y="484861"/>
                </a:cubicBezTo>
                <a:close/>
                <a:moveTo>
                  <a:pt x="6107505" y="530716"/>
                </a:moveTo>
                <a:cubicBezTo>
                  <a:pt x="6099862" y="530716"/>
                  <a:pt x="6090620" y="535337"/>
                  <a:pt x="6090620" y="544402"/>
                </a:cubicBezTo>
                <a:cubicBezTo>
                  <a:pt x="6090620" y="552578"/>
                  <a:pt x="6099151" y="555422"/>
                  <a:pt x="6107505" y="555422"/>
                </a:cubicBezTo>
                <a:cubicBezTo>
                  <a:pt x="6113725" y="555422"/>
                  <a:pt x="6118524" y="552933"/>
                  <a:pt x="6123501" y="549912"/>
                </a:cubicBezTo>
                <a:cubicBezTo>
                  <a:pt x="6124389" y="548312"/>
                  <a:pt x="6125100" y="546713"/>
                  <a:pt x="6125100" y="544402"/>
                </a:cubicBezTo>
                <a:cubicBezTo>
                  <a:pt x="6125100" y="533560"/>
                  <a:pt x="6118169" y="530716"/>
                  <a:pt x="6107505" y="530716"/>
                </a:cubicBezTo>
                <a:close/>
                <a:moveTo>
                  <a:pt x="6125100" y="549023"/>
                </a:moveTo>
                <a:cubicBezTo>
                  <a:pt x="6124567" y="549379"/>
                  <a:pt x="6124034" y="549556"/>
                  <a:pt x="6123501" y="549912"/>
                </a:cubicBezTo>
                <a:cubicBezTo>
                  <a:pt x="6122256" y="552045"/>
                  <a:pt x="6120302" y="553822"/>
                  <a:pt x="6119057" y="555422"/>
                </a:cubicBezTo>
                <a:lnTo>
                  <a:pt x="6125100" y="549023"/>
                </a:lnTo>
                <a:close/>
                <a:moveTo>
                  <a:pt x="5819930" y="339651"/>
                </a:moveTo>
                <a:cubicBezTo>
                  <a:pt x="5819930" y="348894"/>
                  <a:pt x="5822240" y="353337"/>
                  <a:pt x="5831482" y="353337"/>
                </a:cubicBezTo>
                <a:lnTo>
                  <a:pt x="5872184" y="339651"/>
                </a:lnTo>
                <a:cubicBezTo>
                  <a:pt x="5872184" y="339651"/>
                  <a:pt x="5896000" y="335030"/>
                  <a:pt x="5899021" y="335030"/>
                </a:cubicBezTo>
                <a:cubicBezTo>
                  <a:pt x="5912885" y="337874"/>
                  <a:pt x="5952698" y="334142"/>
                  <a:pt x="5952698" y="312102"/>
                </a:cubicBezTo>
                <a:cubicBezTo>
                  <a:pt x="5952698" y="299306"/>
                  <a:pt x="5921238" y="275489"/>
                  <a:pt x="5910574" y="275489"/>
                </a:cubicBezTo>
                <a:cubicBezTo>
                  <a:pt x="5905242" y="275489"/>
                  <a:pt x="5902220" y="282776"/>
                  <a:pt x="5896711" y="284731"/>
                </a:cubicBezTo>
                <a:cubicBezTo>
                  <a:pt x="5902932" y="277444"/>
                  <a:pt x="5899021" y="277444"/>
                  <a:pt x="5899021" y="264470"/>
                </a:cubicBezTo>
                <a:lnTo>
                  <a:pt x="5889068" y="264470"/>
                </a:lnTo>
                <a:cubicBezTo>
                  <a:pt x="5858498" y="264470"/>
                  <a:pt x="5851566" y="298417"/>
                  <a:pt x="5833970" y="319567"/>
                </a:cubicBezTo>
                <a:cubicBezTo>
                  <a:pt x="5828994" y="324899"/>
                  <a:pt x="5819930" y="324899"/>
                  <a:pt x="5819930" y="339651"/>
                </a:cubicBezTo>
                <a:close/>
                <a:moveTo>
                  <a:pt x="5634374" y="229278"/>
                </a:moveTo>
                <a:cubicBezTo>
                  <a:pt x="5634374" y="237454"/>
                  <a:pt x="5645038" y="252206"/>
                  <a:pt x="5649659" y="252206"/>
                </a:cubicBezTo>
                <a:cubicBezTo>
                  <a:pt x="5658902" y="252206"/>
                  <a:pt x="5684140" y="250428"/>
                  <a:pt x="5685740" y="233899"/>
                </a:cubicBezTo>
                <a:cubicBezTo>
                  <a:pt x="5680408" y="232122"/>
                  <a:pt x="5658902" y="220036"/>
                  <a:pt x="5655169" y="220036"/>
                </a:cubicBezTo>
                <a:cubicBezTo>
                  <a:pt x="5650370" y="220214"/>
                  <a:pt x="5634374" y="220214"/>
                  <a:pt x="5634374" y="229278"/>
                </a:cubicBezTo>
                <a:close/>
                <a:moveTo>
                  <a:pt x="5739238" y="226612"/>
                </a:moveTo>
                <a:cubicBezTo>
                  <a:pt x="5714710" y="235854"/>
                  <a:pt x="5707068" y="245985"/>
                  <a:pt x="5681829" y="255938"/>
                </a:cubicBezTo>
                <a:cubicBezTo>
                  <a:pt x="5693382" y="263225"/>
                  <a:pt x="5713289" y="288997"/>
                  <a:pt x="5722531" y="288997"/>
                </a:cubicBezTo>
                <a:cubicBezTo>
                  <a:pt x="5750079" y="288997"/>
                  <a:pt x="5774607" y="305526"/>
                  <a:pt x="5808376" y="305526"/>
                </a:cubicBezTo>
                <a:cubicBezTo>
                  <a:pt x="5815308" y="305526"/>
                  <a:pt x="5823662" y="300016"/>
                  <a:pt x="5823662" y="291841"/>
                </a:cubicBezTo>
                <a:cubicBezTo>
                  <a:pt x="5823662" y="285442"/>
                  <a:pt x="5817619" y="282598"/>
                  <a:pt x="5812109" y="280643"/>
                </a:cubicBezTo>
                <a:cubicBezTo>
                  <a:pt x="5816730" y="278866"/>
                  <a:pt x="5827572" y="277977"/>
                  <a:pt x="5827572" y="268735"/>
                </a:cubicBezTo>
                <a:cubicBezTo>
                  <a:pt x="5827572" y="259493"/>
                  <a:pt x="5825973" y="257716"/>
                  <a:pt x="5833615" y="250428"/>
                </a:cubicBezTo>
                <a:cubicBezTo>
                  <a:pt x="5823662" y="238520"/>
                  <a:pt x="5823662" y="232122"/>
                  <a:pt x="5808376" y="232122"/>
                </a:cubicBezTo>
                <a:lnTo>
                  <a:pt x="5793092" y="232122"/>
                </a:lnTo>
                <a:cubicBezTo>
                  <a:pt x="5783850" y="232122"/>
                  <a:pt x="5779228" y="222880"/>
                  <a:pt x="5769986" y="222880"/>
                </a:cubicBezTo>
                <a:cubicBezTo>
                  <a:pt x="5763943" y="222880"/>
                  <a:pt x="5761633" y="220036"/>
                  <a:pt x="5753990" y="222880"/>
                </a:cubicBezTo>
                <a:cubicBezTo>
                  <a:pt x="5760210" y="219147"/>
                  <a:pt x="5768564" y="211682"/>
                  <a:pt x="5768564" y="206172"/>
                </a:cubicBezTo>
                <a:cubicBezTo>
                  <a:pt x="5768564" y="201551"/>
                  <a:pt x="5769275" y="198885"/>
                  <a:pt x="5768564" y="187866"/>
                </a:cubicBezTo>
                <a:cubicBezTo>
                  <a:pt x="5771586" y="188754"/>
                  <a:pt x="5769986" y="190532"/>
                  <a:pt x="5777806" y="186977"/>
                </a:cubicBezTo>
                <a:cubicBezTo>
                  <a:pt x="5765365" y="175958"/>
                  <a:pt x="5753279" y="151075"/>
                  <a:pt x="5731773" y="151075"/>
                </a:cubicBezTo>
                <a:cubicBezTo>
                  <a:pt x="5694982" y="151075"/>
                  <a:pt x="5683607" y="194264"/>
                  <a:pt x="5651259" y="205284"/>
                </a:cubicBezTo>
                <a:cubicBezTo>
                  <a:pt x="5671165" y="217192"/>
                  <a:pt x="5685740" y="224657"/>
                  <a:pt x="5707245" y="224657"/>
                </a:cubicBezTo>
                <a:cubicBezTo>
                  <a:pt x="5711689" y="224835"/>
                  <a:pt x="5731595" y="226612"/>
                  <a:pt x="5739238" y="226612"/>
                </a:cubicBezTo>
                <a:close/>
                <a:moveTo>
                  <a:pt x="5737816" y="413056"/>
                </a:moveTo>
                <a:cubicBezTo>
                  <a:pt x="5747058" y="413056"/>
                  <a:pt x="5751679" y="407546"/>
                  <a:pt x="5753101" y="394749"/>
                </a:cubicBezTo>
                <a:lnTo>
                  <a:pt x="5741549" y="394749"/>
                </a:lnTo>
                <a:cubicBezTo>
                  <a:pt x="5738527" y="397415"/>
                  <a:pt x="5734617" y="401148"/>
                  <a:pt x="5729996" y="403991"/>
                </a:cubicBezTo>
                <a:cubicBezTo>
                  <a:pt x="5730884" y="408435"/>
                  <a:pt x="5734083" y="413056"/>
                  <a:pt x="5737816" y="413056"/>
                </a:cubicBezTo>
                <a:close/>
                <a:moveTo>
                  <a:pt x="5645927" y="163161"/>
                </a:moveTo>
                <a:lnTo>
                  <a:pt x="5643616" y="155874"/>
                </a:lnTo>
                <a:lnTo>
                  <a:pt x="5615179" y="155874"/>
                </a:lnTo>
                <a:cubicBezTo>
                  <a:pt x="5619622" y="167782"/>
                  <a:pt x="5634374" y="165116"/>
                  <a:pt x="5645927" y="163161"/>
                </a:cubicBezTo>
                <a:close/>
                <a:moveTo>
                  <a:pt x="5992332" y="346939"/>
                </a:moveTo>
                <a:cubicBezTo>
                  <a:pt x="5997665" y="346939"/>
                  <a:pt x="6001575" y="339651"/>
                  <a:pt x="6002285" y="333253"/>
                </a:cubicBezTo>
                <a:cubicBezTo>
                  <a:pt x="5995354" y="336985"/>
                  <a:pt x="5993221" y="332364"/>
                  <a:pt x="5977047" y="335919"/>
                </a:cubicBezTo>
                <a:cubicBezTo>
                  <a:pt x="5979180" y="340540"/>
                  <a:pt x="5983268" y="346939"/>
                  <a:pt x="5992332" y="346939"/>
                </a:cubicBezTo>
                <a:close/>
                <a:moveTo>
                  <a:pt x="4746410" y="206350"/>
                </a:moveTo>
                <a:cubicBezTo>
                  <a:pt x="4744456" y="208128"/>
                  <a:pt x="4742678" y="209194"/>
                  <a:pt x="4741079" y="210083"/>
                </a:cubicBezTo>
                <a:lnTo>
                  <a:pt x="4741079" y="213815"/>
                </a:lnTo>
                <a:lnTo>
                  <a:pt x="4746410" y="206350"/>
                </a:lnTo>
                <a:close/>
                <a:moveTo>
                  <a:pt x="4665897" y="188044"/>
                </a:moveTo>
                <a:cubicBezTo>
                  <a:pt x="4672829" y="188044"/>
                  <a:pt x="4676561" y="193553"/>
                  <a:pt x="4683493" y="196219"/>
                </a:cubicBezTo>
                <a:cubicBezTo>
                  <a:pt x="4679760" y="199952"/>
                  <a:pt x="4675850" y="201729"/>
                  <a:pt x="4671940" y="204573"/>
                </a:cubicBezTo>
                <a:cubicBezTo>
                  <a:pt x="4675139" y="205462"/>
                  <a:pt x="4678871" y="206350"/>
                  <a:pt x="4685625" y="206350"/>
                </a:cubicBezTo>
                <a:cubicBezTo>
                  <a:pt x="4679583" y="208128"/>
                  <a:pt x="4675672" y="210083"/>
                  <a:pt x="4669629" y="213815"/>
                </a:cubicBezTo>
                <a:cubicBezTo>
                  <a:pt x="4671940" y="221991"/>
                  <a:pt x="4679583" y="224835"/>
                  <a:pt x="4691135" y="224835"/>
                </a:cubicBezTo>
                <a:lnTo>
                  <a:pt x="4690424" y="224835"/>
                </a:lnTo>
                <a:cubicBezTo>
                  <a:pt x="4692735" y="228389"/>
                  <a:pt x="4694867" y="233010"/>
                  <a:pt x="4698778" y="234077"/>
                </a:cubicBezTo>
                <a:cubicBezTo>
                  <a:pt x="4705710" y="234966"/>
                  <a:pt x="4707309" y="218436"/>
                  <a:pt x="4714063" y="213815"/>
                </a:cubicBezTo>
                <a:cubicBezTo>
                  <a:pt x="4724549" y="206706"/>
                  <a:pt x="4731126" y="214881"/>
                  <a:pt x="4740901" y="210083"/>
                </a:cubicBezTo>
                <a:lnTo>
                  <a:pt x="4740901" y="204573"/>
                </a:lnTo>
                <a:cubicBezTo>
                  <a:pt x="4743211" y="205462"/>
                  <a:pt x="4746233" y="205462"/>
                  <a:pt x="4748721" y="204573"/>
                </a:cubicBezTo>
                <a:cubicBezTo>
                  <a:pt x="4757786" y="196219"/>
                  <a:pt x="4767739" y="204573"/>
                  <a:pt x="4769338" y="188044"/>
                </a:cubicBezTo>
                <a:cubicBezTo>
                  <a:pt x="4764717" y="186266"/>
                  <a:pt x="4755475" y="178801"/>
                  <a:pt x="4746410" y="178801"/>
                </a:cubicBezTo>
                <a:cubicBezTo>
                  <a:pt x="4734858" y="178801"/>
                  <a:pt x="4729526" y="190710"/>
                  <a:pt x="4718151" y="190710"/>
                </a:cubicBezTo>
                <a:cubicBezTo>
                  <a:pt x="4703577" y="190710"/>
                  <a:pt x="4692735" y="178801"/>
                  <a:pt x="4673540" y="178801"/>
                </a:cubicBezTo>
                <a:cubicBezTo>
                  <a:pt x="4657543" y="178801"/>
                  <a:pt x="4621463" y="181467"/>
                  <a:pt x="4614531" y="196219"/>
                </a:cubicBezTo>
                <a:cubicBezTo>
                  <a:pt x="4620752" y="197108"/>
                  <a:pt x="4625196" y="199952"/>
                  <a:pt x="4631416" y="199952"/>
                </a:cubicBezTo>
                <a:cubicBezTo>
                  <a:pt x="4642969" y="199952"/>
                  <a:pt x="4657543" y="188044"/>
                  <a:pt x="4665897" y="188044"/>
                </a:cubicBezTo>
                <a:close/>
                <a:moveTo>
                  <a:pt x="5030076" y="183422"/>
                </a:moveTo>
                <a:cubicBezTo>
                  <a:pt x="5035408" y="183422"/>
                  <a:pt x="5065267" y="176135"/>
                  <a:pt x="5070599" y="171514"/>
                </a:cubicBezTo>
                <a:lnTo>
                  <a:pt x="5059935" y="142188"/>
                </a:lnTo>
                <a:cubicBezTo>
                  <a:pt x="5048560" y="142188"/>
                  <a:pt x="5016923" y="156940"/>
                  <a:pt x="5016923" y="169737"/>
                </a:cubicBezTo>
                <a:cubicBezTo>
                  <a:pt x="5017101" y="178801"/>
                  <a:pt x="5020833" y="183422"/>
                  <a:pt x="5030076" y="183422"/>
                </a:cubicBezTo>
                <a:close/>
                <a:moveTo>
                  <a:pt x="4987953" y="206350"/>
                </a:moveTo>
                <a:lnTo>
                  <a:pt x="4984220" y="195331"/>
                </a:lnTo>
                <a:cubicBezTo>
                  <a:pt x="4991152" y="195331"/>
                  <a:pt x="4998794" y="199063"/>
                  <a:pt x="5003416" y="190710"/>
                </a:cubicBezTo>
                <a:cubicBezTo>
                  <a:pt x="5003416" y="186977"/>
                  <a:pt x="5004126" y="185200"/>
                  <a:pt x="5003416" y="177024"/>
                </a:cubicBezTo>
                <a:cubicBezTo>
                  <a:pt x="4996484" y="178801"/>
                  <a:pt x="4983509" y="177913"/>
                  <a:pt x="4978888" y="177024"/>
                </a:cubicBezTo>
                <a:cubicBezTo>
                  <a:pt x="4980488" y="177024"/>
                  <a:pt x="4984931" y="174358"/>
                  <a:pt x="4986530" y="169737"/>
                </a:cubicBezTo>
                <a:lnTo>
                  <a:pt x="4961115" y="169737"/>
                </a:lnTo>
                <a:cubicBezTo>
                  <a:pt x="4961115" y="171514"/>
                  <a:pt x="4960403" y="174358"/>
                  <a:pt x="4961115" y="181645"/>
                </a:cubicBezTo>
                <a:cubicBezTo>
                  <a:pt x="4951872" y="185377"/>
                  <a:pt x="4945829" y="192665"/>
                  <a:pt x="4945829" y="206350"/>
                </a:cubicBezTo>
                <a:cubicBezTo>
                  <a:pt x="4945829" y="210971"/>
                  <a:pt x="4983331" y="209194"/>
                  <a:pt x="4987953" y="206350"/>
                </a:cubicBezTo>
                <a:close/>
                <a:moveTo>
                  <a:pt x="4907438" y="204573"/>
                </a:moveTo>
                <a:cubicBezTo>
                  <a:pt x="4899796" y="204573"/>
                  <a:pt x="4869048" y="210083"/>
                  <a:pt x="4869048" y="222880"/>
                </a:cubicBezTo>
                <a:cubicBezTo>
                  <a:pt x="4869048" y="226434"/>
                  <a:pt x="4872958" y="229278"/>
                  <a:pt x="4876690" y="229278"/>
                </a:cubicBezTo>
                <a:cubicBezTo>
                  <a:pt x="4883622" y="229278"/>
                  <a:pt x="4886644" y="229278"/>
                  <a:pt x="4888243" y="220036"/>
                </a:cubicBezTo>
                <a:cubicBezTo>
                  <a:pt x="4892864" y="220036"/>
                  <a:pt x="4898907" y="229278"/>
                  <a:pt x="4903529" y="229278"/>
                </a:cubicBezTo>
                <a:cubicBezTo>
                  <a:pt x="4914370" y="229278"/>
                  <a:pt x="4913482" y="215415"/>
                  <a:pt x="4928767" y="215415"/>
                </a:cubicBezTo>
                <a:cubicBezTo>
                  <a:pt x="4925034" y="209194"/>
                  <a:pt x="4917392" y="204573"/>
                  <a:pt x="4907438" y="204573"/>
                </a:cubicBezTo>
                <a:close/>
                <a:moveTo>
                  <a:pt x="4903529" y="186266"/>
                </a:moveTo>
                <a:cubicBezTo>
                  <a:pt x="4911882" y="186266"/>
                  <a:pt x="4920413" y="188044"/>
                  <a:pt x="4926456" y="182534"/>
                </a:cubicBezTo>
                <a:cubicBezTo>
                  <a:pt x="4909572" y="174358"/>
                  <a:pt x="4904239" y="172403"/>
                  <a:pt x="4882733" y="168670"/>
                </a:cubicBezTo>
                <a:cubicBezTo>
                  <a:pt x="4890376" y="159428"/>
                  <a:pt x="4905839" y="153918"/>
                  <a:pt x="4918102" y="144676"/>
                </a:cubicBezTo>
                <a:cubicBezTo>
                  <a:pt x="4918102" y="140055"/>
                  <a:pt x="4921835" y="135434"/>
                  <a:pt x="4925034" y="132768"/>
                </a:cubicBezTo>
                <a:cubicBezTo>
                  <a:pt x="4925034" y="129924"/>
                  <a:pt x="4924323" y="121571"/>
                  <a:pt x="4922724" y="121571"/>
                </a:cubicBezTo>
                <a:cubicBezTo>
                  <a:pt x="4915792" y="121571"/>
                  <a:pt x="4910460" y="129036"/>
                  <a:pt x="4909749" y="137211"/>
                </a:cubicBezTo>
                <a:cubicBezTo>
                  <a:pt x="4887532" y="137211"/>
                  <a:pt x="4886644" y="155518"/>
                  <a:pt x="4863716" y="155518"/>
                </a:cubicBezTo>
                <a:lnTo>
                  <a:pt x="4863716" y="167604"/>
                </a:lnTo>
                <a:cubicBezTo>
                  <a:pt x="4871358" y="162094"/>
                  <a:pt x="4868159" y="165649"/>
                  <a:pt x="4876690" y="169381"/>
                </a:cubicBezTo>
                <a:lnTo>
                  <a:pt x="4844520" y="169381"/>
                </a:lnTo>
                <a:cubicBezTo>
                  <a:pt x="4840610" y="172936"/>
                  <a:pt x="4839188" y="174891"/>
                  <a:pt x="4834567" y="179512"/>
                </a:cubicBezTo>
                <a:cubicBezTo>
                  <a:pt x="4836167" y="180401"/>
                  <a:pt x="4867448" y="196930"/>
                  <a:pt x="4872958" y="196930"/>
                </a:cubicBezTo>
                <a:cubicBezTo>
                  <a:pt x="4882022" y="197286"/>
                  <a:pt x="4894464" y="186266"/>
                  <a:pt x="4903529" y="186266"/>
                </a:cubicBezTo>
                <a:close/>
                <a:moveTo>
                  <a:pt x="3902881" y="287220"/>
                </a:moveTo>
                <a:cubicBezTo>
                  <a:pt x="3905191" y="287220"/>
                  <a:pt x="3906791" y="289886"/>
                  <a:pt x="3908924" y="290952"/>
                </a:cubicBezTo>
                <a:cubicBezTo>
                  <a:pt x="3905902" y="305704"/>
                  <a:pt x="3917455" y="312991"/>
                  <a:pt x="3930430" y="321345"/>
                </a:cubicBezTo>
                <a:cubicBezTo>
                  <a:pt x="3928119" y="321345"/>
                  <a:pt x="3926697" y="322233"/>
                  <a:pt x="3924387" y="323300"/>
                </a:cubicBezTo>
                <a:cubicBezTo>
                  <a:pt x="3928119" y="332364"/>
                  <a:pt x="3936473" y="337874"/>
                  <a:pt x="3948914" y="337874"/>
                </a:cubicBezTo>
                <a:cubicBezTo>
                  <a:pt x="3965088" y="337874"/>
                  <a:pt x="3965088" y="317790"/>
                  <a:pt x="3971842" y="313169"/>
                </a:cubicBezTo>
                <a:lnTo>
                  <a:pt x="3978063" y="313169"/>
                </a:lnTo>
                <a:cubicBezTo>
                  <a:pt x="3981084" y="315835"/>
                  <a:pt x="3987838" y="321345"/>
                  <a:pt x="3989438" y="321345"/>
                </a:cubicBezTo>
                <a:lnTo>
                  <a:pt x="4009344" y="321345"/>
                </a:lnTo>
                <a:cubicBezTo>
                  <a:pt x="4000990" y="329520"/>
                  <a:pt x="3980195" y="340540"/>
                  <a:pt x="3970242" y="344272"/>
                </a:cubicBezTo>
                <a:cubicBezTo>
                  <a:pt x="3966332" y="345161"/>
                  <a:pt x="3948736" y="345161"/>
                  <a:pt x="3948736" y="353515"/>
                </a:cubicBezTo>
                <a:cubicBezTo>
                  <a:pt x="3948736" y="375554"/>
                  <a:pt x="3968643" y="365423"/>
                  <a:pt x="3977885" y="365423"/>
                </a:cubicBezTo>
                <a:cubicBezTo>
                  <a:pt x="3983217" y="365423"/>
                  <a:pt x="4007744" y="366312"/>
                  <a:pt x="4012188" y="370044"/>
                </a:cubicBezTo>
                <a:cubicBezTo>
                  <a:pt x="4002946" y="372710"/>
                  <a:pt x="3994592" y="370044"/>
                  <a:pt x="3986949" y="377509"/>
                </a:cubicBezTo>
                <a:cubicBezTo>
                  <a:pt x="3986949" y="377509"/>
                  <a:pt x="3969354" y="374843"/>
                  <a:pt x="3958512" y="376620"/>
                </a:cubicBezTo>
                <a:cubicBezTo>
                  <a:pt x="3958512" y="407902"/>
                  <a:pt x="3999924" y="419810"/>
                  <a:pt x="4018231" y="434384"/>
                </a:cubicBezTo>
                <a:cubicBezTo>
                  <a:pt x="4029073" y="421587"/>
                  <a:pt x="4027473" y="395816"/>
                  <a:pt x="4040448" y="383907"/>
                </a:cubicBezTo>
                <a:cubicBezTo>
                  <a:pt x="4044358" y="380353"/>
                  <a:pt x="4050401" y="382130"/>
                  <a:pt x="4052000" y="376620"/>
                </a:cubicBezTo>
                <a:cubicBezTo>
                  <a:pt x="4059643" y="352804"/>
                  <a:pt x="4067997" y="312280"/>
                  <a:pt x="4094124" y="312280"/>
                </a:cubicBezTo>
                <a:cubicBezTo>
                  <a:pt x="4094124" y="312280"/>
                  <a:pt x="4100344" y="324188"/>
                  <a:pt x="4112608" y="326144"/>
                </a:cubicBezTo>
                <a:cubicBezTo>
                  <a:pt x="4108698" y="326144"/>
                  <a:pt x="4105676" y="327032"/>
                  <a:pt x="4101944" y="327921"/>
                </a:cubicBezTo>
                <a:cubicBezTo>
                  <a:pt x="4104965" y="335208"/>
                  <a:pt x="4111897" y="351737"/>
                  <a:pt x="4117229" y="353692"/>
                </a:cubicBezTo>
                <a:cubicBezTo>
                  <a:pt x="4115807" y="367556"/>
                  <a:pt x="4107276" y="362935"/>
                  <a:pt x="4105676" y="379464"/>
                </a:cubicBezTo>
                <a:cubicBezTo>
                  <a:pt x="4115629" y="380353"/>
                  <a:pt x="4131803" y="379464"/>
                  <a:pt x="4140868" y="381241"/>
                </a:cubicBezTo>
                <a:cubicBezTo>
                  <a:pt x="4138557" y="385862"/>
                  <a:pt x="4138557" y="390484"/>
                  <a:pt x="4140157" y="397771"/>
                </a:cubicBezTo>
                <a:cubicBezTo>
                  <a:pt x="4159352" y="390484"/>
                  <a:pt x="4167706" y="374843"/>
                  <a:pt x="4188501" y="366489"/>
                </a:cubicBezTo>
                <a:cubicBezTo>
                  <a:pt x="4181569" y="354581"/>
                  <a:pt x="4159352" y="361868"/>
                  <a:pt x="4159352" y="333431"/>
                </a:cubicBezTo>
                <a:lnTo>
                  <a:pt x="4134825" y="333431"/>
                </a:lnTo>
                <a:cubicBezTo>
                  <a:pt x="4137135" y="329698"/>
                  <a:pt x="4136424" y="324188"/>
                  <a:pt x="4134825" y="319745"/>
                </a:cubicBezTo>
                <a:cubicBezTo>
                  <a:pt x="4129493" y="320634"/>
                  <a:pt x="4127182" y="321522"/>
                  <a:pt x="4120961" y="319745"/>
                </a:cubicBezTo>
                <a:cubicBezTo>
                  <a:pt x="4123272" y="319745"/>
                  <a:pt x="4126294" y="319745"/>
                  <a:pt x="4128604" y="318856"/>
                </a:cubicBezTo>
                <a:cubicBezTo>
                  <a:pt x="4120961" y="307837"/>
                  <a:pt x="4080260" y="280288"/>
                  <a:pt x="4067285" y="280288"/>
                </a:cubicBezTo>
                <a:cubicBezTo>
                  <a:pt x="4064975" y="280288"/>
                  <a:pt x="4061953" y="279399"/>
                  <a:pt x="4059643" y="279399"/>
                </a:cubicBezTo>
                <a:cubicBezTo>
                  <a:pt x="4061065" y="272112"/>
                  <a:pt x="4062664" y="257360"/>
                  <a:pt x="4050401" y="257360"/>
                </a:cubicBezTo>
                <a:cubicBezTo>
                  <a:pt x="4044358" y="257360"/>
                  <a:pt x="4042758" y="265536"/>
                  <a:pt x="4036715" y="269268"/>
                </a:cubicBezTo>
                <a:cubicBezTo>
                  <a:pt x="4036715" y="262870"/>
                  <a:pt x="4038848" y="257360"/>
                  <a:pt x="4038848" y="250962"/>
                </a:cubicBezTo>
                <a:cubicBezTo>
                  <a:pt x="4038848" y="241719"/>
                  <a:pt x="4018231" y="232655"/>
                  <a:pt x="4008278" y="232655"/>
                </a:cubicBezTo>
                <a:cubicBezTo>
                  <a:pt x="3998324" y="232655"/>
                  <a:pt x="3992992" y="232655"/>
                  <a:pt x="3992992" y="246341"/>
                </a:cubicBezTo>
                <a:cubicBezTo>
                  <a:pt x="3992992" y="263759"/>
                  <a:pt x="3997436" y="272112"/>
                  <a:pt x="4002234" y="286864"/>
                </a:cubicBezTo>
                <a:cubicBezTo>
                  <a:pt x="3983039" y="278511"/>
                  <a:pt x="3988371" y="246341"/>
                  <a:pt x="3967576" y="246341"/>
                </a:cubicBezTo>
                <a:cubicBezTo>
                  <a:pt x="3960822" y="246341"/>
                  <a:pt x="3954602" y="253628"/>
                  <a:pt x="3954602" y="261981"/>
                </a:cubicBezTo>
                <a:cubicBezTo>
                  <a:pt x="3954602" y="267491"/>
                  <a:pt x="3956912" y="272112"/>
                  <a:pt x="3959934" y="273889"/>
                </a:cubicBezTo>
                <a:cubicBezTo>
                  <a:pt x="3954602" y="267491"/>
                  <a:pt x="3946959" y="267491"/>
                  <a:pt x="3939316" y="260204"/>
                </a:cubicBezTo>
                <a:cubicBezTo>
                  <a:pt x="3941627" y="255583"/>
                  <a:pt x="3944648" y="252739"/>
                  <a:pt x="3948559" y="247229"/>
                </a:cubicBezTo>
                <a:cubicBezTo>
                  <a:pt x="3930963" y="243675"/>
                  <a:pt x="3922432" y="243675"/>
                  <a:pt x="3910168" y="243675"/>
                </a:cubicBezTo>
                <a:cubicBezTo>
                  <a:pt x="3902525" y="243675"/>
                  <a:pt x="3886529" y="261093"/>
                  <a:pt x="3883330" y="265714"/>
                </a:cubicBezTo>
                <a:cubicBezTo>
                  <a:pt x="3889017" y="271579"/>
                  <a:pt x="3897549" y="287220"/>
                  <a:pt x="3902881" y="287220"/>
                </a:cubicBezTo>
                <a:close/>
                <a:moveTo>
                  <a:pt x="4054666" y="237632"/>
                </a:moveTo>
                <a:cubicBezTo>
                  <a:pt x="4053067" y="258782"/>
                  <a:pt x="4068530" y="247762"/>
                  <a:pt x="4081504" y="247762"/>
                </a:cubicBezTo>
                <a:cubicBezTo>
                  <a:pt x="4083104" y="247762"/>
                  <a:pt x="4114385" y="250606"/>
                  <a:pt x="4117584" y="250606"/>
                </a:cubicBezTo>
                <a:cubicBezTo>
                  <a:pt x="4113674" y="252384"/>
                  <a:pt x="4105321" y="252384"/>
                  <a:pt x="4098389" y="255227"/>
                </a:cubicBezTo>
                <a:cubicBezTo>
                  <a:pt x="4096790" y="255227"/>
                  <a:pt x="4088436" y="255227"/>
                  <a:pt x="4083104" y="256116"/>
                </a:cubicBezTo>
                <a:cubicBezTo>
                  <a:pt x="4083993" y="263403"/>
                  <a:pt x="4086125" y="268202"/>
                  <a:pt x="4093057" y="270868"/>
                </a:cubicBezTo>
                <a:lnTo>
                  <a:pt x="4136780" y="270868"/>
                </a:lnTo>
                <a:cubicBezTo>
                  <a:pt x="4142290" y="281888"/>
                  <a:pt x="4149932" y="287397"/>
                  <a:pt x="4163618" y="287397"/>
                </a:cubicBezTo>
                <a:cubicBezTo>
                  <a:pt x="4185835" y="287397"/>
                  <a:pt x="4224226" y="255227"/>
                  <a:pt x="4242710" y="240475"/>
                </a:cubicBezTo>
                <a:cubicBezTo>
                  <a:pt x="4238089" y="229456"/>
                  <a:pt x="4223515" y="215592"/>
                  <a:pt x="4208052" y="215592"/>
                </a:cubicBezTo>
                <a:lnTo>
                  <a:pt x="4182813" y="215592"/>
                </a:lnTo>
                <a:cubicBezTo>
                  <a:pt x="4171260" y="215592"/>
                  <a:pt x="4166639" y="224835"/>
                  <a:pt x="4159708" y="224835"/>
                </a:cubicBezTo>
                <a:cubicBezTo>
                  <a:pt x="4158108" y="218436"/>
                  <a:pt x="4159708" y="213815"/>
                  <a:pt x="4159708" y="201907"/>
                </a:cubicBezTo>
                <a:lnTo>
                  <a:pt x="4150466" y="201907"/>
                </a:lnTo>
                <a:cubicBezTo>
                  <a:pt x="4146733" y="205639"/>
                  <a:pt x="4140512" y="223057"/>
                  <a:pt x="4131270" y="223057"/>
                </a:cubicBezTo>
                <a:cubicBezTo>
                  <a:pt x="4127360" y="223057"/>
                  <a:pt x="4105143" y="210083"/>
                  <a:pt x="4100522" y="204573"/>
                </a:cubicBezTo>
                <a:lnTo>
                  <a:pt x="4079194" y="204573"/>
                </a:lnTo>
                <a:lnTo>
                  <a:pt x="4082926" y="213815"/>
                </a:lnTo>
                <a:lnTo>
                  <a:pt x="4070129" y="213815"/>
                </a:lnTo>
                <a:lnTo>
                  <a:pt x="4070129" y="218258"/>
                </a:lnTo>
                <a:cubicBezTo>
                  <a:pt x="4065508" y="221102"/>
                  <a:pt x="4059287" y="219147"/>
                  <a:pt x="4054666" y="215592"/>
                </a:cubicBezTo>
                <a:lnTo>
                  <a:pt x="4043113" y="215592"/>
                </a:lnTo>
                <a:cubicBezTo>
                  <a:pt x="4044002" y="224835"/>
                  <a:pt x="4048623" y="232122"/>
                  <a:pt x="4054666" y="237632"/>
                </a:cubicBezTo>
                <a:close/>
                <a:moveTo>
                  <a:pt x="3909812" y="337696"/>
                </a:moveTo>
                <a:cubicBezTo>
                  <a:pt x="3904658" y="318145"/>
                  <a:pt x="3894349" y="314058"/>
                  <a:pt x="3884574" y="299483"/>
                </a:cubicBezTo>
                <a:cubicBezTo>
                  <a:pt x="3873199" y="308192"/>
                  <a:pt x="3895060" y="333431"/>
                  <a:pt x="3909812" y="337696"/>
                </a:cubicBezTo>
                <a:close/>
                <a:moveTo>
                  <a:pt x="3885996" y="298239"/>
                </a:moveTo>
                <a:cubicBezTo>
                  <a:pt x="3885463" y="298595"/>
                  <a:pt x="3885107" y="298950"/>
                  <a:pt x="3884752" y="299483"/>
                </a:cubicBezTo>
                <a:lnTo>
                  <a:pt x="3885996" y="301083"/>
                </a:lnTo>
                <a:lnTo>
                  <a:pt x="3885996" y="298239"/>
                </a:lnTo>
                <a:close/>
                <a:moveTo>
                  <a:pt x="3883685" y="298239"/>
                </a:moveTo>
                <a:cubicBezTo>
                  <a:pt x="3884041" y="298772"/>
                  <a:pt x="3884218" y="298950"/>
                  <a:pt x="3884574" y="299483"/>
                </a:cubicBezTo>
                <a:cubicBezTo>
                  <a:pt x="3884574" y="299483"/>
                  <a:pt x="3884574" y="299483"/>
                  <a:pt x="3884752" y="299483"/>
                </a:cubicBezTo>
                <a:lnTo>
                  <a:pt x="3883685" y="298239"/>
                </a:lnTo>
                <a:close/>
                <a:moveTo>
                  <a:pt x="3438282" y="1492618"/>
                </a:moveTo>
                <a:cubicBezTo>
                  <a:pt x="3438282" y="1503815"/>
                  <a:pt x="3448235" y="1513768"/>
                  <a:pt x="3457477" y="1513768"/>
                </a:cubicBezTo>
                <a:cubicBezTo>
                  <a:pt x="3462098" y="1513768"/>
                  <a:pt x="3468319" y="1512879"/>
                  <a:pt x="3472051" y="1510213"/>
                </a:cubicBezTo>
                <a:cubicBezTo>
                  <a:pt x="3478272" y="1505592"/>
                  <a:pt x="3487337" y="1489952"/>
                  <a:pt x="3499778" y="1489952"/>
                </a:cubicBezTo>
                <a:cubicBezTo>
                  <a:pt x="3507421" y="1489952"/>
                  <a:pt x="3515063" y="1490840"/>
                  <a:pt x="3519684" y="1485330"/>
                </a:cubicBezTo>
                <a:cubicBezTo>
                  <a:pt x="3525727" y="1477866"/>
                  <a:pt x="3520395" y="1466846"/>
                  <a:pt x="3520395" y="1459559"/>
                </a:cubicBezTo>
                <a:lnTo>
                  <a:pt x="3520395" y="1428278"/>
                </a:lnTo>
                <a:cubicBezTo>
                  <a:pt x="3520395" y="1420990"/>
                  <a:pt x="3534259" y="1421879"/>
                  <a:pt x="3534259" y="1414414"/>
                </a:cubicBezTo>
                <a:cubicBezTo>
                  <a:pt x="3534259" y="1398774"/>
                  <a:pt x="3525727" y="1376735"/>
                  <a:pt x="3508132" y="1376735"/>
                </a:cubicBezTo>
                <a:lnTo>
                  <a:pt x="3495157" y="1376735"/>
                </a:lnTo>
                <a:cubicBezTo>
                  <a:pt x="3487514" y="1376735"/>
                  <a:pt x="3472051" y="1387754"/>
                  <a:pt x="3472051" y="1394152"/>
                </a:cubicBezTo>
                <a:cubicBezTo>
                  <a:pt x="3472051" y="1398774"/>
                  <a:pt x="3473651" y="1400551"/>
                  <a:pt x="3476672" y="1406061"/>
                </a:cubicBezTo>
                <a:cubicBezTo>
                  <a:pt x="3472051" y="1411571"/>
                  <a:pt x="3459077" y="1416192"/>
                  <a:pt x="3454456" y="1416192"/>
                </a:cubicBezTo>
                <a:cubicBezTo>
                  <a:pt x="3452145" y="1416192"/>
                  <a:pt x="3445924" y="1414414"/>
                  <a:pt x="3445924" y="1426322"/>
                </a:cubicBezTo>
                <a:cubicBezTo>
                  <a:pt x="3445924" y="1435565"/>
                  <a:pt x="3452856" y="1441074"/>
                  <a:pt x="3460499" y="1445518"/>
                </a:cubicBezTo>
                <a:cubicBezTo>
                  <a:pt x="3457299" y="1467912"/>
                  <a:pt x="3438282" y="1469690"/>
                  <a:pt x="3438282" y="1492618"/>
                </a:cubicBezTo>
                <a:close/>
                <a:moveTo>
                  <a:pt x="3507243" y="1281291"/>
                </a:moveTo>
                <a:cubicBezTo>
                  <a:pt x="3515774" y="1281291"/>
                  <a:pt x="3521817" y="1270271"/>
                  <a:pt x="3521817" y="1260140"/>
                </a:cubicBezTo>
                <a:cubicBezTo>
                  <a:pt x="3515774" y="1260140"/>
                  <a:pt x="3502622" y="1264762"/>
                  <a:pt x="3502622" y="1270271"/>
                </a:cubicBezTo>
                <a:cubicBezTo>
                  <a:pt x="3502622" y="1274004"/>
                  <a:pt x="3504932" y="1281291"/>
                  <a:pt x="3507243" y="1281291"/>
                </a:cubicBezTo>
                <a:close/>
                <a:moveTo>
                  <a:pt x="3531770" y="1307951"/>
                </a:moveTo>
                <a:lnTo>
                  <a:pt x="3531770" y="1315238"/>
                </a:lnTo>
                <a:cubicBezTo>
                  <a:pt x="3531770" y="1316127"/>
                  <a:pt x="3526438" y="1322525"/>
                  <a:pt x="3526438" y="1327146"/>
                </a:cubicBezTo>
                <a:cubicBezTo>
                  <a:pt x="3526438" y="1330879"/>
                  <a:pt x="3533370" y="1333723"/>
                  <a:pt x="3537991" y="1334611"/>
                </a:cubicBezTo>
                <a:lnTo>
                  <a:pt x="3537991" y="1342787"/>
                </a:lnTo>
                <a:cubicBezTo>
                  <a:pt x="3535680" y="1344564"/>
                  <a:pt x="3534969" y="1346520"/>
                  <a:pt x="3534969" y="1349186"/>
                </a:cubicBezTo>
                <a:lnTo>
                  <a:pt x="3534969" y="1363938"/>
                </a:lnTo>
                <a:lnTo>
                  <a:pt x="3541190" y="1363938"/>
                </a:lnTo>
                <a:cubicBezTo>
                  <a:pt x="3539768" y="1360205"/>
                  <a:pt x="3537280" y="1357539"/>
                  <a:pt x="3541190" y="1350074"/>
                </a:cubicBezTo>
                <a:cubicBezTo>
                  <a:pt x="3543501" y="1351852"/>
                  <a:pt x="3548122" y="1354695"/>
                  <a:pt x="3554165" y="1354695"/>
                </a:cubicBezTo>
                <a:cubicBezTo>
                  <a:pt x="3551854" y="1361983"/>
                  <a:pt x="3554165" y="1363938"/>
                  <a:pt x="3554165" y="1372113"/>
                </a:cubicBezTo>
                <a:cubicBezTo>
                  <a:pt x="3554165" y="1379400"/>
                  <a:pt x="3546522" y="1384022"/>
                  <a:pt x="3546522" y="1391486"/>
                </a:cubicBezTo>
                <a:cubicBezTo>
                  <a:pt x="3546522" y="1398774"/>
                  <a:pt x="3551854" y="1398774"/>
                  <a:pt x="3558786" y="1398774"/>
                </a:cubicBezTo>
                <a:cubicBezTo>
                  <a:pt x="3565007" y="1398774"/>
                  <a:pt x="3568739" y="1394330"/>
                  <a:pt x="3576382" y="1394330"/>
                </a:cubicBezTo>
                <a:cubicBezTo>
                  <a:pt x="3578692" y="1394330"/>
                  <a:pt x="3581003" y="1395219"/>
                  <a:pt x="3583313" y="1395219"/>
                </a:cubicBezTo>
                <a:cubicBezTo>
                  <a:pt x="3581714" y="1398951"/>
                  <a:pt x="3577981" y="1400729"/>
                  <a:pt x="3577981" y="1408016"/>
                </a:cubicBezTo>
                <a:cubicBezTo>
                  <a:pt x="3577981" y="1417258"/>
                  <a:pt x="3588646" y="1419213"/>
                  <a:pt x="3596466" y="1418147"/>
                </a:cubicBezTo>
                <a:lnTo>
                  <a:pt x="3596466" y="1432010"/>
                </a:lnTo>
                <a:cubicBezTo>
                  <a:pt x="3592556" y="1441252"/>
                  <a:pt x="3575671" y="1449428"/>
                  <a:pt x="3561985" y="1449428"/>
                </a:cubicBezTo>
                <a:cubicBezTo>
                  <a:pt x="3561985" y="1459559"/>
                  <a:pt x="3568206" y="1464180"/>
                  <a:pt x="3568206" y="1476088"/>
                </a:cubicBezTo>
                <a:cubicBezTo>
                  <a:pt x="3568206" y="1489774"/>
                  <a:pt x="3546700" y="1490840"/>
                  <a:pt x="3546700" y="1504526"/>
                </a:cubicBezTo>
                <a:cubicBezTo>
                  <a:pt x="3546700" y="1506303"/>
                  <a:pt x="3549010" y="1509147"/>
                  <a:pt x="3550432" y="1509147"/>
                </a:cubicBezTo>
                <a:cubicBezTo>
                  <a:pt x="3554343" y="1509147"/>
                  <a:pt x="3553454" y="1504526"/>
                  <a:pt x="3558075" y="1504526"/>
                </a:cubicBezTo>
                <a:cubicBezTo>
                  <a:pt x="3566429" y="1504526"/>
                  <a:pt x="3569628" y="1515545"/>
                  <a:pt x="3579581" y="1515545"/>
                </a:cubicBezTo>
                <a:cubicBezTo>
                  <a:pt x="3584913" y="1515545"/>
                  <a:pt x="3590245" y="1511813"/>
                  <a:pt x="3593444" y="1506303"/>
                </a:cubicBezTo>
                <a:cubicBezTo>
                  <a:pt x="3593444" y="1508081"/>
                  <a:pt x="3595044" y="1510924"/>
                  <a:pt x="3595044" y="1512702"/>
                </a:cubicBezTo>
                <a:cubicBezTo>
                  <a:pt x="3595044" y="1525499"/>
                  <a:pt x="3579759" y="1521055"/>
                  <a:pt x="3568917" y="1524610"/>
                </a:cubicBezTo>
                <a:cubicBezTo>
                  <a:pt x="3566606" y="1525499"/>
                  <a:pt x="3543679" y="1554825"/>
                  <a:pt x="3542079" y="1558557"/>
                </a:cubicBezTo>
                <a:lnTo>
                  <a:pt x="3542079" y="1564067"/>
                </a:lnTo>
                <a:lnTo>
                  <a:pt x="3547411" y="1564067"/>
                </a:lnTo>
                <a:cubicBezTo>
                  <a:pt x="3550432" y="1560335"/>
                  <a:pt x="3552743" y="1556780"/>
                  <a:pt x="3558253" y="1556780"/>
                </a:cubicBezTo>
                <a:lnTo>
                  <a:pt x="3568917" y="1556780"/>
                </a:lnTo>
                <a:cubicBezTo>
                  <a:pt x="3568917" y="1549315"/>
                  <a:pt x="3573538" y="1541139"/>
                  <a:pt x="3581181" y="1541139"/>
                </a:cubicBezTo>
                <a:cubicBezTo>
                  <a:pt x="3586513" y="1541139"/>
                  <a:pt x="3589712" y="1546649"/>
                  <a:pt x="3595044" y="1546649"/>
                </a:cubicBezTo>
                <a:cubicBezTo>
                  <a:pt x="3606597" y="1546649"/>
                  <a:pt x="3627214" y="1538473"/>
                  <a:pt x="3634856" y="1538473"/>
                </a:cubicBezTo>
                <a:lnTo>
                  <a:pt x="3665427" y="1538473"/>
                </a:lnTo>
                <a:cubicBezTo>
                  <a:pt x="3674669" y="1538473"/>
                  <a:pt x="3680001" y="1532963"/>
                  <a:pt x="3686933" y="1524610"/>
                </a:cubicBezTo>
                <a:lnTo>
                  <a:pt x="3686933" y="1518211"/>
                </a:lnTo>
                <a:cubicBezTo>
                  <a:pt x="3682312" y="1518211"/>
                  <a:pt x="3679290" y="1517145"/>
                  <a:pt x="3671648" y="1514479"/>
                </a:cubicBezTo>
                <a:cubicBezTo>
                  <a:pt x="3677868" y="1502571"/>
                  <a:pt x="3696353" y="1494217"/>
                  <a:pt x="3696353" y="1477688"/>
                </a:cubicBezTo>
                <a:cubicBezTo>
                  <a:pt x="3696353" y="1468623"/>
                  <a:pt x="3689421" y="1460270"/>
                  <a:pt x="3680179" y="1460270"/>
                </a:cubicBezTo>
                <a:cubicBezTo>
                  <a:pt x="3673958" y="1460270"/>
                  <a:pt x="3675558" y="1459381"/>
                  <a:pt x="3670226" y="1464002"/>
                </a:cubicBezTo>
                <a:lnTo>
                  <a:pt x="3674136" y="1460270"/>
                </a:lnTo>
                <a:cubicBezTo>
                  <a:pt x="3671114" y="1462047"/>
                  <a:pt x="3670226" y="1464891"/>
                  <a:pt x="3664894" y="1466668"/>
                </a:cubicBezTo>
                <a:lnTo>
                  <a:pt x="3664894" y="1460270"/>
                </a:lnTo>
                <a:cubicBezTo>
                  <a:pt x="3667204" y="1459381"/>
                  <a:pt x="3668626" y="1456537"/>
                  <a:pt x="3668626" y="1453694"/>
                </a:cubicBezTo>
                <a:cubicBezTo>
                  <a:pt x="3668626" y="1446407"/>
                  <a:pt x="3660273" y="1441785"/>
                  <a:pt x="3660273" y="1434321"/>
                </a:cubicBezTo>
                <a:cubicBezTo>
                  <a:pt x="3660273" y="1412459"/>
                  <a:pt x="3640366" y="1405883"/>
                  <a:pt x="3628103" y="1391131"/>
                </a:cubicBezTo>
                <a:cubicBezTo>
                  <a:pt x="3618860" y="1380111"/>
                  <a:pt x="3621171" y="1358072"/>
                  <a:pt x="3606597" y="1352563"/>
                </a:cubicBezTo>
                <a:cubicBezTo>
                  <a:pt x="3600376" y="1350785"/>
                  <a:pt x="3596644" y="1354340"/>
                  <a:pt x="3588823" y="1351674"/>
                </a:cubicBezTo>
                <a:cubicBezTo>
                  <a:pt x="3589712" y="1348119"/>
                  <a:pt x="3592023" y="1345275"/>
                  <a:pt x="3595044" y="1344387"/>
                </a:cubicBezTo>
                <a:cubicBezTo>
                  <a:pt x="3595044" y="1325014"/>
                  <a:pt x="3618683" y="1313994"/>
                  <a:pt x="3615661" y="1288400"/>
                </a:cubicBezTo>
                <a:lnTo>
                  <a:pt x="3570339" y="1288400"/>
                </a:lnTo>
                <a:cubicBezTo>
                  <a:pt x="3568917" y="1285734"/>
                  <a:pt x="3568028" y="1283779"/>
                  <a:pt x="3568028" y="1281113"/>
                </a:cubicBezTo>
                <a:cubicBezTo>
                  <a:pt x="3570339" y="1268316"/>
                  <a:pt x="3587224" y="1270094"/>
                  <a:pt x="3587224" y="1257297"/>
                </a:cubicBezTo>
                <a:cubicBezTo>
                  <a:pt x="3587224" y="1255519"/>
                  <a:pt x="3582603" y="1248943"/>
                  <a:pt x="3579581" y="1248943"/>
                </a:cubicBezTo>
                <a:lnTo>
                  <a:pt x="3557364" y="1248943"/>
                </a:lnTo>
                <a:cubicBezTo>
                  <a:pt x="3552743" y="1248943"/>
                  <a:pt x="3545101" y="1256230"/>
                  <a:pt x="3545101" y="1260851"/>
                </a:cubicBezTo>
                <a:cubicBezTo>
                  <a:pt x="3545101" y="1265472"/>
                  <a:pt x="3542079" y="1269205"/>
                  <a:pt x="3542079" y="1276492"/>
                </a:cubicBezTo>
                <a:cubicBezTo>
                  <a:pt x="3536747" y="1276492"/>
                  <a:pt x="3531415" y="1280224"/>
                  <a:pt x="3531415" y="1287512"/>
                </a:cubicBezTo>
                <a:cubicBezTo>
                  <a:pt x="3531415" y="1289289"/>
                  <a:pt x="3533725" y="1292133"/>
                  <a:pt x="3535147" y="1293021"/>
                </a:cubicBezTo>
                <a:cubicBezTo>
                  <a:pt x="3535147" y="1294799"/>
                  <a:pt x="3533725" y="1298531"/>
                  <a:pt x="3532126" y="1298531"/>
                </a:cubicBezTo>
                <a:cubicBezTo>
                  <a:pt x="3530704" y="1298531"/>
                  <a:pt x="3526794" y="1295865"/>
                  <a:pt x="3526794" y="1290355"/>
                </a:cubicBezTo>
                <a:lnTo>
                  <a:pt x="3514530" y="1290355"/>
                </a:lnTo>
                <a:cubicBezTo>
                  <a:pt x="3514175" y="1302441"/>
                  <a:pt x="3520217" y="1305285"/>
                  <a:pt x="3531770" y="1307951"/>
                </a:cubicBezTo>
                <a:close/>
                <a:moveTo>
                  <a:pt x="3557897" y="1411748"/>
                </a:moveTo>
                <a:cubicBezTo>
                  <a:pt x="3553276" y="1414592"/>
                  <a:pt x="3552565" y="1418147"/>
                  <a:pt x="3552565" y="1422768"/>
                </a:cubicBezTo>
                <a:lnTo>
                  <a:pt x="3561097" y="1422768"/>
                </a:lnTo>
                <a:cubicBezTo>
                  <a:pt x="3561097" y="1418147"/>
                  <a:pt x="3561807" y="1414592"/>
                  <a:pt x="3561807" y="1411748"/>
                </a:cubicBezTo>
                <a:lnTo>
                  <a:pt x="3557897" y="1411748"/>
                </a:lnTo>
                <a:close/>
                <a:moveTo>
                  <a:pt x="6684787" y="521652"/>
                </a:moveTo>
                <a:cubicBezTo>
                  <a:pt x="6692430" y="521652"/>
                  <a:pt x="6696340" y="513298"/>
                  <a:pt x="6701672" y="507789"/>
                </a:cubicBezTo>
                <a:cubicBezTo>
                  <a:pt x="6705582" y="513298"/>
                  <a:pt x="6708604" y="516853"/>
                  <a:pt x="6715536" y="516853"/>
                </a:cubicBezTo>
                <a:cubicBezTo>
                  <a:pt x="6723178" y="516853"/>
                  <a:pt x="6727799" y="509566"/>
                  <a:pt x="6732421" y="509566"/>
                </a:cubicBezTo>
                <a:cubicBezTo>
                  <a:pt x="6738641" y="509566"/>
                  <a:pt x="6741663" y="503167"/>
                  <a:pt x="6747706" y="503167"/>
                </a:cubicBezTo>
                <a:cubicBezTo>
                  <a:pt x="6753038" y="503167"/>
                  <a:pt x="6756237" y="512410"/>
                  <a:pt x="6761569" y="512410"/>
                </a:cubicBezTo>
                <a:cubicBezTo>
                  <a:pt x="6770633" y="512410"/>
                  <a:pt x="6774544" y="503167"/>
                  <a:pt x="6780587" y="503167"/>
                </a:cubicBezTo>
                <a:lnTo>
                  <a:pt x="6801382" y="503167"/>
                </a:lnTo>
                <a:cubicBezTo>
                  <a:pt x="6801382" y="495880"/>
                  <a:pt x="6812045" y="485749"/>
                  <a:pt x="6815067" y="472953"/>
                </a:cubicBezTo>
                <a:cubicBezTo>
                  <a:pt x="6799071" y="467443"/>
                  <a:pt x="6753748" y="448070"/>
                  <a:pt x="6740063" y="448070"/>
                </a:cubicBezTo>
                <a:cubicBezTo>
                  <a:pt x="6730821" y="448070"/>
                  <a:pt x="6727088" y="459089"/>
                  <a:pt x="6727088" y="472953"/>
                </a:cubicBezTo>
                <a:cubicBezTo>
                  <a:pt x="6706294" y="472953"/>
                  <a:pt x="6704694" y="443626"/>
                  <a:pt x="6681055" y="443626"/>
                </a:cubicBezTo>
                <a:cubicBezTo>
                  <a:pt x="6664881" y="443626"/>
                  <a:pt x="6646574" y="459267"/>
                  <a:pt x="6646574" y="480240"/>
                </a:cubicBezTo>
                <a:cubicBezTo>
                  <a:pt x="6646397" y="502279"/>
                  <a:pt x="6664881" y="521652"/>
                  <a:pt x="6684787" y="521652"/>
                </a:cubicBezTo>
                <a:close/>
                <a:moveTo>
                  <a:pt x="3985705" y="1948685"/>
                </a:moveTo>
                <a:cubicBezTo>
                  <a:pt x="3974153" y="1945842"/>
                  <a:pt x="3969531" y="1954728"/>
                  <a:pt x="3959578" y="1954728"/>
                </a:cubicBezTo>
                <a:cubicBezTo>
                  <a:pt x="3948736" y="1954728"/>
                  <a:pt x="3941805" y="1942642"/>
                  <a:pt x="3925809" y="1951885"/>
                </a:cubicBezTo>
                <a:lnTo>
                  <a:pt x="3925809" y="1958283"/>
                </a:lnTo>
                <a:cubicBezTo>
                  <a:pt x="3928119" y="1962904"/>
                  <a:pt x="3934162" y="1962016"/>
                  <a:pt x="3936473" y="1962904"/>
                </a:cubicBezTo>
                <a:cubicBezTo>
                  <a:pt x="3948736" y="1967525"/>
                  <a:pt x="3958689" y="1983166"/>
                  <a:pt x="3971842" y="1986898"/>
                </a:cubicBezTo>
                <a:cubicBezTo>
                  <a:pt x="3971842" y="1989564"/>
                  <a:pt x="3975752" y="1990631"/>
                  <a:pt x="3978063" y="1990631"/>
                </a:cubicBezTo>
                <a:cubicBezTo>
                  <a:pt x="3980373" y="1990631"/>
                  <a:pt x="3982684" y="1986898"/>
                  <a:pt x="3982684" y="1984232"/>
                </a:cubicBezTo>
                <a:cubicBezTo>
                  <a:pt x="3982684" y="1976945"/>
                  <a:pt x="3978774" y="1976056"/>
                  <a:pt x="3978774" y="1969480"/>
                </a:cubicBezTo>
                <a:cubicBezTo>
                  <a:pt x="3978774" y="1965748"/>
                  <a:pt x="3982684" y="1959527"/>
                  <a:pt x="3982684" y="1959527"/>
                </a:cubicBezTo>
                <a:lnTo>
                  <a:pt x="3985705" y="1948685"/>
                </a:lnTo>
                <a:close/>
                <a:moveTo>
                  <a:pt x="3856137" y="1846310"/>
                </a:moveTo>
                <a:cubicBezTo>
                  <a:pt x="3858447" y="1840800"/>
                  <a:pt x="3860758" y="1820538"/>
                  <a:pt x="3863068" y="1809519"/>
                </a:cubicBezTo>
                <a:cubicBezTo>
                  <a:pt x="3860758" y="1808452"/>
                  <a:pt x="3859869" y="1804009"/>
                  <a:pt x="3859869" y="1799388"/>
                </a:cubicBezTo>
                <a:cubicBezTo>
                  <a:pt x="3856137" y="1800277"/>
                  <a:pt x="3853115" y="1808630"/>
                  <a:pt x="3847605" y="1808630"/>
                </a:cubicBezTo>
                <a:cubicBezTo>
                  <a:pt x="3846006" y="1808630"/>
                  <a:pt x="3843695" y="1810408"/>
                  <a:pt x="3842273" y="1810408"/>
                </a:cubicBezTo>
                <a:cubicBezTo>
                  <a:pt x="3846183" y="1817873"/>
                  <a:pt x="3848494" y="1844533"/>
                  <a:pt x="3856137" y="1846310"/>
                </a:cubicBezTo>
                <a:close/>
                <a:moveTo>
                  <a:pt x="3844584" y="1884168"/>
                </a:moveTo>
                <a:cubicBezTo>
                  <a:pt x="3844584" y="1890566"/>
                  <a:pt x="3840851" y="1895009"/>
                  <a:pt x="3839963" y="1902474"/>
                </a:cubicBezTo>
                <a:cubicBezTo>
                  <a:pt x="3839963" y="1909761"/>
                  <a:pt x="3839963" y="1921670"/>
                  <a:pt x="3847605" y="1921670"/>
                </a:cubicBezTo>
                <a:cubicBezTo>
                  <a:pt x="3853648" y="1921670"/>
                  <a:pt x="3867689" y="1908695"/>
                  <a:pt x="3867689" y="1895898"/>
                </a:cubicBezTo>
                <a:cubicBezTo>
                  <a:pt x="3867689" y="1881146"/>
                  <a:pt x="3869644" y="1872970"/>
                  <a:pt x="3862890" y="1858218"/>
                </a:cubicBezTo>
                <a:cubicBezTo>
                  <a:pt x="3860580" y="1858218"/>
                  <a:pt x="3858269" y="1852709"/>
                  <a:pt x="3852937" y="1852709"/>
                </a:cubicBezTo>
                <a:cubicBezTo>
                  <a:pt x="3846006" y="1852709"/>
                  <a:pt x="3845295" y="1861773"/>
                  <a:pt x="3836763" y="1864617"/>
                </a:cubicBezTo>
                <a:cubicBezTo>
                  <a:pt x="3837830" y="1872082"/>
                  <a:pt x="3844584" y="1876703"/>
                  <a:pt x="3844584" y="1884168"/>
                </a:cubicBezTo>
                <a:close/>
                <a:moveTo>
                  <a:pt x="3729589" y="1904252"/>
                </a:moveTo>
                <a:cubicBezTo>
                  <a:pt x="3729589" y="1901408"/>
                  <a:pt x="3725679" y="1895898"/>
                  <a:pt x="3725679" y="1894121"/>
                </a:cubicBezTo>
                <a:cubicBezTo>
                  <a:pt x="3721058" y="1895009"/>
                  <a:pt x="3718036" y="1897675"/>
                  <a:pt x="3713415" y="1900519"/>
                </a:cubicBezTo>
                <a:cubicBezTo>
                  <a:pt x="3714126" y="1901408"/>
                  <a:pt x="3720347" y="1908695"/>
                  <a:pt x="3723369" y="1908695"/>
                </a:cubicBezTo>
                <a:cubicBezTo>
                  <a:pt x="3725679" y="1908873"/>
                  <a:pt x="3729589" y="1906918"/>
                  <a:pt x="3729589" y="1904252"/>
                </a:cubicBezTo>
                <a:close/>
                <a:moveTo>
                  <a:pt x="3892217" y="1384377"/>
                </a:moveTo>
                <a:cubicBezTo>
                  <a:pt x="3892217" y="1375135"/>
                  <a:pt x="3886885" y="1376912"/>
                  <a:pt x="3886885" y="1365893"/>
                </a:cubicBezTo>
                <a:lnTo>
                  <a:pt x="3872310" y="1365893"/>
                </a:lnTo>
                <a:lnTo>
                  <a:pt x="3872310" y="1374957"/>
                </a:lnTo>
                <a:cubicBezTo>
                  <a:pt x="3872310" y="1384199"/>
                  <a:pt x="3880842" y="1387043"/>
                  <a:pt x="3889906" y="1387043"/>
                </a:cubicBezTo>
                <a:lnTo>
                  <a:pt x="3889906" y="1394330"/>
                </a:lnTo>
                <a:cubicBezTo>
                  <a:pt x="3890617" y="1389709"/>
                  <a:pt x="3892217" y="1391664"/>
                  <a:pt x="3892217" y="1384377"/>
                </a:cubicBezTo>
                <a:close/>
                <a:moveTo>
                  <a:pt x="3901281" y="1393442"/>
                </a:moveTo>
                <a:lnTo>
                  <a:pt x="3899859" y="1389709"/>
                </a:lnTo>
                <a:cubicBezTo>
                  <a:pt x="3898970" y="1390598"/>
                  <a:pt x="3896838" y="1392375"/>
                  <a:pt x="3895949" y="1394330"/>
                </a:cubicBezTo>
                <a:cubicBezTo>
                  <a:pt x="3896660" y="1395219"/>
                  <a:pt x="3901281" y="1399840"/>
                  <a:pt x="3906791" y="1399840"/>
                </a:cubicBezTo>
                <a:cubicBezTo>
                  <a:pt x="3923676" y="1399840"/>
                  <a:pt x="3917633" y="1367670"/>
                  <a:pt x="3930607" y="1363049"/>
                </a:cubicBezTo>
                <a:cubicBezTo>
                  <a:pt x="3926875" y="1347586"/>
                  <a:pt x="3925986" y="1339232"/>
                  <a:pt x="3910701" y="1339232"/>
                </a:cubicBezTo>
                <a:cubicBezTo>
                  <a:pt x="3905369" y="1339232"/>
                  <a:pt x="3896127" y="1363049"/>
                  <a:pt x="3896127" y="1366781"/>
                </a:cubicBezTo>
                <a:cubicBezTo>
                  <a:pt x="3896127" y="1372291"/>
                  <a:pt x="3904658" y="1379578"/>
                  <a:pt x="3912301" y="1381533"/>
                </a:cubicBezTo>
                <a:cubicBezTo>
                  <a:pt x="3912123" y="1386154"/>
                  <a:pt x="3906791" y="1392553"/>
                  <a:pt x="3901281" y="1393442"/>
                </a:cubicBezTo>
                <a:close/>
                <a:moveTo>
                  <a:pt x="4066219" y="1272049"/>
                </a:moveTo>
                <a:cubicBezTo>
                  <a:pt x="4052533" y="1273115"/>
                  <a:pt x="4048623" y="1289467"/>
                  <a:pt x="4048623" y="1294976"/>
                </a:cubicBezTo>
                <a:cubicBezTo>
                  <a:pt x="4048623" y="1299598"/>
                  <a:pt x="4046313" y="1303330"/>
                  <a:pt x="4048623" y="1307062"/>
                </a:cubicBezTo>
                <a:cubicBezTo>
                  <a:pt x="4054133" y="1298709"/>
                  <a:pt x="4060176" y="1294265"/>
                  <a:pt x="4060176" y="1284135"/>
                </a:cubicBezTo>
                <a:cubicBezTo>
                  <a:pt x="4060176" y="1279514"/>
                  <a:pt x="4064620" y="1275781"/>
                  <a:pt x="4066219" y="1272049"/>
                </a:cubicBezTo>
                <a:close/>
                <a:moveTo>
                  <a:pt x="4135180" y="1267605"/>
                </a:moveTo>
                <a:cubicBezTo>
                  <a:pt x="4138202" y="1267605"/>
                  <a:pt x="4148155" y="1261029"/>
                  <a:pt x="4148155" y="1258363"/>
                </a:cubicBezTo>
                <a:lnTo>
                  <a:pt x="4148155" y="1247343"/>
                </a:lnTo>
                <a:cubicBezTo>
                  <a:pt x="4149754" y="1246455"/>
                  <a:pt x="4153665" y="1240056"/>
                  <a:pt x="4154376" y="1235435"/>
                </a:cubicBezTo>
                <a:cubicBezTo>
                  <a:pt x="4151354" y="1233658"/>
                  <a:pt x="4149754" y="1231703"/>
                  <a:pt x="4145844" y="1226193"/>
                </a:cubicBezTo>
                <a:cubicBezTo>
                  <a:pt x="4145844" y="1226193"/>
                  <a:pt x="4139091" y="1230814"/>
                  <a:pt x="4139091" y="1235435"/>
                </a:cubicBezTo>
                <a:cubicBezTo>
                  <a:pt x="4139091" y="1240056"/>
                  <a:pt x="4142112" y="1242900"/>
                  <a:pt x="4144422" y="1246455"/>
                </a:cubicBezTo>
                <a:cubicBezTo>
                  <a:pt x="4138202" y="1247343"/>
                  <a:pt x="4133581" y="1252853"/>
                  <a:pt x="4127538" y="1253742"/>
                </a:cubicBezTo>
                <a:cubicBezTo>
                  <a:pt x="4127538" y="1259252"/>
                  <a:pt x="4128249" y="1267605"/>
                  <a:pt x="4135180" y="1267605"/>
                </a:cubicBezTo>
                <a:close/>
                <a:moveTo>
                  <a:pt x="4223515" y="2037375"/>
                </a:moveTo>
                <a:cubicBezTo>
                  <a:pt x="4210362" y="2032754"/>
                  <a:pt x="4192055" y="2028311"/>
                  <a:pt x="4175171" y="2031865"/>
                </a:cubicBezTo>
                <a:cubicBezTo>
                  <a:pt x="4183702" y="2037375"/>
                  <a:pt x="4198276" y="2039152"/>
                  <a:pt x="4204319" y="2039152"/>
                </a:cubicBezTo>
                <a:cubicBezTo>
                  <a:pt x="4209651" y="2039330"/>
                  <a:pt x="4213384" y="2043951"/>
                  <a:pt x="4223515" y="2037375"/>
                </a:cubicBezTo>
                <a:close/>
                <a:moveTo>
                  <a:pt x="4404449" y="2021024"/>
                </a:moveTo>
                <a:cubicBezTo>
                  <a:pt x="4391474" y="2023689"/>
                  <a:pt x="4371390" y="2032932"/>
                  <a:pt x="4360015" y="2039330"/>
                </a:cubicBezTo>
                <a:cubicBezTo>
                  <a:pt x="4360015" y="2041107"/>
                  <a:pt x="4362326" y="2043951"/>
                  <a:pt x="4363748" y="2043951"/>
                </a:cubicBezTo>
                <a:cubicBezTo>
                  <a:pt x="4363748" y="2046617"/>
                  <a:pt x="4366769" y="2048572"/>
                  <a:pt x="4369080" y="2048572"/>
                </a:cubicBezTo>
                <a:cubicBezTo>
                  <a:pt x="4376011" y="2048572"/>
                  <a:pt x="4390585" y="2043951"/>
                  <a:pt x="4392896" y="2038441"/>
                </a:cubicBezTo>
                <a:cubicBezTo>
                  <a:pt x="4393607" y="2035598"/>
                  <a:pt x="4392007" y="2030088"/>
                  <a:pt x="4394318" y="2029199"/>
                </a:cubicBezTo>
                <a:cubicBezTo>
                  <a:pt x="4398939" y="2026355"/>
                  <a:pt x="4402849" y="2030088"/>
                  <a:pt x="4404449" y="2021024"/>
                </a:cubicBezTo>
                <a:close/>
                <a:moveTo>
                  <a:pt x="4823014" y="2679709"/>
                </a:moveTo>
                <a:cubicBezTo>
                  <a:pt x="4829058" y="2679709"/>
                  <a:pt x="4835278" y="2672244"/>
                  <a:pt x="4836700" y="2668689"/>
                </a:cubicBezTo>
                <a:cubicBezTo>
                  <a:pt x="4826924" y="2668689"/>
                  <a:pt x="4821415" y="2670467"/>
                  <a:pt x="4814483" y="2673310"/>
                </a:cubicBezTo>
                <a:cubicBezTo>
                  <a:pt x="4815372" y="2677754"/>
                  <a:pt x="4820704" y="2679709"/>
                  <a:pt x="4823014" y="2679709"/>
                </a:cubicBezTo>
                <a:close/>
                <a:moveTo>
                  <a:pt x="4706598" y="794475"/>
                </a:moveTo>
                <a:cubicBezTo>
                  <a:pt x="4704998" y="794475"/>
                  <a:pt x="4696645" y="811893"/>
                  <a:pt x="4696645" y="815625"/>
                </a:cubicBezTo>
                <a:cubicBezTo>
                  <a:pt x="4696645" y="824868"/>
                  <a:pt x="4701088" y="826645"/>
                  <a:pt x="4710508" y="826645"/>
                </a:cubicBezTo>
                <a:cubicBezTo>
                  <a:pt x="4723483" y="826645"/>
                  <a:pt x="4732725" y="817403"/>
                  <a:pt x="4742678" y="811182"/>
                </a:cubicBezTo>
                <a:lnTo>
                  <a:pt x="4742678" y="799096"/>
                </a:lnTo>
                <a:cubicBezTo>
                  <a:pt x="4732014" y="797319"/>
                  <a:pt x="4726504" y="785410"/>
                  <a:pt x="4715840" y="785410"/>
                </a:cubicBezTo>
                <a:cubicBezTo>
                  <a:pt x="4711752" y="785233"/>
                  <a:pt x="4710330" y="794475"/>
                  <a:pt x="4706598" y="794475"/>
                </a:cubicBezTo>
                <a:close/>
                <a:moveTo>
                  <a:pt x="4926456" y="755906"/>
                </a:moveTo>
                <a:cubicBezTo>
                  <a:pt x="4926456" y="766926"/>
                  <a:pt x="4943341" y="778834"/>
                  <a:pt x="4953294" y="778834"/>
                </a:cubicBezTo>
                <a:cubicBezTo>
                  <a:pt x="4953294" y="778834"/>
                  <a:pt x="4963247" y="780612"/>
                  <a:pt x="4963247" y="774213"/>
                </a:cubicBezTo>
                <a:cubicBezTo>
                  <a:pt x="4963425" y="755906"/>
                  <a:pt x="4926456" y="737422"/>
                  <a:pt x="4926456" y="755906"/>
                </a:cubicBezTo>
                <a:close/>
                <a:moveTo>
                  <a:pt x="5208699" y="607853"/>
                </a:moveTo>
                <a:cubicBezTo>
                  <a:pt x="5201057" y="600566"/>
                  <a:pt x="5198746" y="590258"/>
                  <a:pt x="5189681" y="590258"/>
                </a:cubicBezTo>
                <a:cubicBezTo>
                  <a:pt x="5182750" y="590258"/>
                  <a:pt x="5178129" y="600388"/>
                  <a:pt x="5178129" y="608742"/>
                </a:cubicBezTo>
                <a:cubicBezTo>
                  <a:pt x="5178129" y="611586"/>
                  <a:pt x="5175818" y="617984"/>
                  <a:pt x="5178129" y="617984"/>
                </a:cubicBezTo>
                <a:cubicBezTo>
                  <a:pt x="5187193" y="617984"/>
                  <a:pt x="5204967" y="611586"/>
                  <a:pt x="5208699" y="607853"/>
                </a:cubicBezTo>
                <a:close/>
                <a:moveTo>
                  <a:pt x="6762991" y="599500"/>
                </a:moveTo>
                <a:lnTo>
                  <a:pt x="6785918" y="599500"/>
                </a:lnTo>
                <a:cubicBezTo>
                  <a:pt x="6785208" y="578527"/>
                  <a:pt x="6769745" y="562709"/>
                  <a:pt x="6749838" y="562709"/>
                </a:cubicBezTo>
                <a:cubicBezTo>
                  <a:pt x="6732243" y="562709"/>
                  <a:pt x="6722290" y="575683"/>
                  <a:pt x="6713048" y="590258"/>
                </a:cubicBezTo>
                <a:lnTo>
                  <a:pt x="6716958" y="585637"/>
                </a:lnTo>
                <a:cubicBezTo>
                  <a:pt x="6731532" y="592213"/>
                  <a:pt x="6749305" y="590435"/>
                  <a:pt x="6762991" y="599500"/>
                </a:cubicBezTo>
                <a:close/>
                <a:moveTo>
                  <a:pt x="6914776" y="518630"/>
                </a:moveTo>
                <a:cubicBezTo>
                  <a:pt x="6927218" y="518630"/>
                  <a:pt x="6949257" y="515076"/>
                  <a:pt x="6949257" y="504945"/>
                </a:cubicBezTo>
                <a:cubicBezTo>
                  <a:pt x="6949257" y="500324"/>
                  <a:pt x="6946236" y="495703"/>
                  <a:pt x="6941614" y="495703"/>
                </a:cubicBezTo>
                <a:cubicBezTo>
                  <a:pt x="6938593" y="495703"/>
                  <a:pt x="6858079" y="483794"/>
                  <a:pt x="6851147" y="477396"/>
                </a:cubicBezTo>
                <a:lnTo>
                  <a:pt x="6858790" y="484683"/>
                </a:lnTo>
                <a:cubicBezTo>
                  <a:pt x="6858790" y="507789"/>
                  <a:pt x="6894870" y="518630"/>
                  <a:pt x="6914776" y="518630"/>
                </a:cubicBezTo>
                <a:close/>
                <a:moveTo>
                  <a:pt x="6732243" y="550978"/>
                </a:moveTo>
                <a:cubicBezTo>
                  <a:pt x="6732243" y="538181"/>
                  <a:pt x="6711625" y="536226"/>
                  <a:pt x="6711625" y="550978"/>
                </a:cubicBezTo>
                <a:cubicBezTo>
                  <a:pt x="6711625" y="559332"/>
                  <a:pt x="6712336" y="562886"/>
                  <a:pt x="6720868" y="562886"/>
                </a:cubicBezTo>
                <a:cubicBezTo>
                  <a:pt x="6726200" y="562886"/>
                  <a:pt x="6732243" y="558265"/>
                  <a:pt x="6732243" y="550978"/>
                </a:cubicBezTo>
                <a:close/>
                <a:moveTo>
                  <a:pt x="3359367" y="991050"/>
                </a:moveTo>
                <a:lnTo>
                  <a:pt x="3360789" y="989272"/>
                </a:lnTo>
                <a:cubicBezTo>
                  <a:pt x="3360789" y="963679"/>
                  <a:pt x="3332352" y="970077"/>
                  <a:pt x="3332352" y="943417"/>
                </a:cubicBezTo>
                <a:cubicBezTo>
                  <a:pt x="3332352" y="940573"/>
                  <a:pt x="3334662" y="937018"/>
                  <a:pt x="3336973" y="935063"/>
                </a:cubicBezTo>
                <a:cubicBezTo>
                  <a:pt x="3330041" y="935063"/>
                  <a:pt x="3325420" y="939684"/>
                  <a:pt x="3318666" y="939684"/>
                </a:cubicBezTo>
                <a:cubicBezTo>
                  <a:pt x="3311023" y="939684"/>
                  <a:pt x="3304803" y="938796"/>
                  <a:pt x="3304803" y="927776"/>
                </a:cubicBezTo>
                <a:cubicBezTo>
                  <a:pt x="3301781" y="930620"/>
                  <a:pt x="3301781" y="929553"/>
                  <a:pt x="3296272" y="927776"/>
                </a:cubicBezTo>
                <a:cubicBezTo>
                  <a:pt x="3294672" y="931509"/>
                  <a:pt x="3293250" y="934175"/>
                  <a:pt x="3293250" y="941462"/>
                </a:cubicBezTo>
                <a:cubicBezTo>
                  <a:pt x="3286318" y="933108"/>
                  <a:pt x="3277076" y="944128"/>
                  <a:pt x="3267123" y="944128"/>
                </a:cubicBezTo>
                <a:cubicBezTo>
                  <a:pt x="3260191" y="944128"/>
                  <a:pt x="3254148" y="941462"/>
                  <a:pt x="3242596" y="941462"/>
                </a:cubicBezTo>
                <a:cubicBezTo>
                  <a:pt x="3242596" y="944128"/>
                  <a:pt x="3241885" y="947860"/>
                  <a:pt x="3242596" y="950704"/>
                </a:cubicBezTo>
                <a:cubicBezTo>
                  <a:pt x="3239574" y="948927"/>
                  <a:pt x="3237974" y="946083"/>
                  <a:pt x="3231931" y="944306"/>
                </a:cubicBezTo>
                <a:lnTo>
                  <a:pt x="3213447" y="949815"/>
                </a:lnTo>
                <a:cubicBezTo>
                  <a:pt x="3208826" y="949815"/>
                  <a:pt x="3206515" y="945194"/>
                  <a:pt x="3203494" y="941462"/>
                </a:cubicBezTo>
                <a:cubicBezTo>
                  <a:pt x="3201183" y="945194"/>
                  <a:pt x="3201894" y="946971"/>
                  <a:pt x="3203494" y="953370"/>
                </a:cubicBezTo>
                <a:cubicBezTo>
                  <a:pt x="3199584" y="954259"/>
                  <a:pt x="3194963" y="958880"/>
                  <a:pt x="3189808" y="958880"/>
                </a:cubicBezTo>
                <a:cubicBezTo>
                  <a:pt x="3184476" y="958880"/>
                  <a:pt x="3177545" y="946971"/>
                  <a:pt x="3178256" y="940395"/>
                </a:cubicBezTo>
                <a:cubicBezTo>
                  <a:pt x="3177367" y="934886"/>
                  <a:pt x="3174346" y="932220"/>
                  <a:pt x="3173634" y="926710"/>
                </a:cubicBezTo>
                <a:lnTo>
                  <a:pt x="3167414" y="926710"/>
                </a:lnTo>
                <a:cubicBezTo>
                  <a:pt x="3161371" y="926710"/>
                  <a:pt x="3159771" y="936841"/>
                  <a:pt x="3153550" y="936841"/>
                </a:cubicBezTo>
                <a:lnTo>
                  <a:pt x="3153550" y="944128"/>
                </a:lnTo>
                <a:cubicBezTo>
                  <a:pt x="3148929" y="941462"/>
                  <a:pt x="3145019" y="939684"/>
                  <a:pt x="3138265" y="942350"/>
                </a:cubicBezTo>
                <a:cubicBezTo>
                  <a:pt x="3139687" y="952481"/>
                  <a:pt x="3168125" y="962612"/>
                  <a:pt x="3177367" y="962612"/>
                </a:cubicBezTo>
                <a:cubicBezTo>
                  <a:pt x="3177367" y="965456"/>
                  <a:pt x="3178256" y="968122"/>
                  <a:pt x="3180566" y="969899"/>
                </a:cubicBezTo>
                <a:cubicBezTo>
                  <a:pt x="3172212" y="973632"/>
                  <a:pt x="3152129" y="978253"/>
                  <a:pt x="3140576" y="978253"/>
                </a:cubicBezTo>
                <a:cubicBezTo>
                  <a:pt x="3148396" y="987495"/>
                  <a:pt x="3161371" y="978253"/>
                  <a:pt x="3173634" y="981985"/>
                </a:cubicBezTo>
                <a:cubicBezTo>
                  <a:pt x="3172035" y="992116"/>
                  <a:pt x="3169724" y="997626"/>
                  <a:pt x="3169724" y="1009534"/>
                </a:cubicBezTo>
                <a:cubicBezTo>
                  <a:pt x="3167414" y="1009534"/>
                  <a:pt x="3165103" y="1012200"/>
                  <a:pt x="3162793" y="1014155"/>
                </a:cubicBezTo>
                <a:cubicBezTo>
                  <a:pt x="3179677" y="1014155"/>
                  <a:pt x="3185721" y="1026952"/>
                  <a:pt x="3196562" y="1030685"/>
                </a:cubicBezTo>
                <a:cubicBezTo>
                  <a:pt x="3217179" y="1039038"/>
                  <a:pt x="3237264" y="1047214"/>
                  <a:pt x="3265523" y="1047214"/>
                </a:cubicBezTo>
                <a:cubicBezTo>
                  <a:pt x="3291650" y="1047214"/>
                  <a:pt x="3306225" y="1031573"/>
                  <a:pt x="3324531" y="1024108"/>
                </a:cubicBezTo>
                <a:cubicBezTo>
                  <a:pt x="3334662" y="1020376"/>
                  <a:pt x="3353147" y="1003847"/>
                  <a:pt x="3359367" y="991050"/>
                </a:cubicBezTo>
                <a:close/>
                <a:moveTo>
                  <a:pt x="2036487" y="2471048"/>
                </a:moveTo>
                <a:cubicBezTo>
                  <a:pt x="2031154" y="2468382"/>
                  <a:pt x="2027244" y="2455585"/>
                  <a:pt x="2018891" y="2452742"/>
                </a:cubicBezTo>
                <a:lnTo>
                  <a:pt x="2007338" y="2451853"/>
                </a:lnTo>
                <a:cubicBezTo>
                  <a:pt x="2006627" y="2450075"/>
                  <a:pt x="2007338" y="2447232"/>
                  <a:pt x="2007338" y="2445454"/>
                </a:cubicBezTo>
                <a:cubicBezTo>
                  <a:pt x="1989742" y="2445454"/>
                  <a:pt x="1970547" y="2435323"/>
                  <a:pt x="1959705" y="2422527"/>
                </a:cubicBezTo>
                <a:cubicBezTo>
                  <a:pt x="1958283" y="2420749"/>
                  <a:pt x="1952062" y="2411507"/>
                  <a:pt x="1946730" y="2411507"/>
                </a:cubicBezTo>
                <a:cubicBezTo>
                  <a:pt x="1921492" y="2411507"/>
                  <a:pt x="1905318" y="2388579"/>
                  <a:pt x="1871549" y="2388579"/>
                </a:cubicBezTo>
                <a:cubicBezTo>
                  <a:pt x="1837068" y="2388579"/>
                  <a:pt x="1820894" y="2404220"/>
                  <a:pt x="1808630" y="2428925"/>
                </a:cubicBezTo>
                <a:lnTo>
                  <a:pt x="1815562" y="2428925"/>
                </a:lnTo>
                <a:cubicBezTo>
                  <a:pt x="1823205" y="2419861"/>
                  <a:pt x="1844000" y="2406886"/>
                  <a:pt x="1858574" y="2406886"/>
                </a:cubicBezTo>
                <a:cubicBezTo>
                  <a:pt x="1862484" y="2406886"/>
                  <a:pt x="1866216" y="2405997"/>
                  <a:pt x="1869238" y="2409730"/>
                </a:cubicBezTo>
                <a:cubicBezTo>
                  <a:pt x="1866927" y="2412573"/>
                  <a:pt x="1866216" y="2416128"/>
                  <a:pt x="1870838" y="2419861"/>
                </a:cubicBezTo>
                <a:lnTo>
                  <a:pt x="1893054" y="2419861"/>
                </a:lnTo>
                <a:cubicBezTo>
                  <a:pt x="1903719" y="2419861"/>
                  <a:pt x="1909228" y="2433546"/>
                  <a:pt x="1919892" y="2433546"/>
                </a:cubicBezTo>
                <a:cubicBezTo>
                  <a:pt x="1925935" y="2433546"/>
                  <a:pt x="1929846" y="2430880"/>
                  <a:pt x="1936066" y="2434613"/>
                </a:cubicBezTo>
                <a:cubicBezTo>
                  <a:pt x="1939088" y="2436390"/>
                  <a:pt x="1938377" y="2442789"/>
                  <a:pt x="1944420" y="2442789"/>
                </a:cubicBezTo>
                <a:cubicBezTo>
                  <a:pt x="1946730" y="2456652"/>
                  <a:pt x="1958994" y="2455585"/>
                  <a:pt x="1970547" y="2462162"/>
                </a:cubicBezTo>
                <a:cubicBezTo>
                  <a:pt x="1969836" y="2466783"/>
                  <a:pt x="1966637" y="2470337"/>
                  <a:pt x="1962904" y="2470337"/>
                </a:cubicBezTo>
                <a:lnTo>
                  <a:pt x="1962904" y="2475847"/>
                </a:lnTo>
                <a:cubicBezTo>
                  <a:pt x="1977479" y="2475847"/>
                  <a:pt x="1989742" y="2482245"/>
                  <a:pt x="2007338" y="2482245"/>
                </a:cubicBezTo>
                <a:cubicBezTo>
                  <a:pt x="2016580" y="2482068"/>
                  <a:pt x="2031154" y="2482068"/>
                  <a:pt x="2036487" y="2471048"/>
                </a:cubicBezTo>
                <a:close/>
                <a:moveTo>
                  <a:pt x="1847199" y="2423415"/>
                </a:moveTo>
                <a:lnTo>
                  <a:pt x="1847199" y="2429636"/>
                </a:lnTo>
                <a:cubicBezTo>
                  <a:pt x="1844888" y="2429636"/>
                  <a:pt x="1840267" y="2431591"/>
                  <a:pt x="1840267" y="2437990"/>
                </a:cubicBezTo>
                <a:cubicBezTo>
                  <a:pt x="1840267" y="2439767"/>
                  <a:pt x="1850220" y="2437990"/>
                  <a:pt x="1850931" y="2437990"/>
                </a:cubicBezTo>
                <a:cubicBezTo>
                  <a:pt x="1852531" y="2433368"/>
                  <a:pt x="1851642" y="2428925"/>
                  <a:pt x="1850931" y="2424304"/>
                </a:cubicBezTo>
                <a:lnTo>
                  <a:pt x="1848621" y="2423415"/>
                </a:lnTo>
                <a:lnTo>
                  <a:pt x="1847199" y="2423415"/>
                </a:lnTo>
                <a:close/>
                <a:moveTo>
                  <a:pt x="1954551" y="2521703"/>
                </a:moveTo>
                <a:cubicBezTo>
                  <a:pt x="1954551" y="2529168"/>
                  <a:pt x="1960771" y="2535566"/>
                  <a:pt x="1966815" y="2535566"/>
                </a:cubicBezTo>
                <a:cubicBezTo>
                  <a:pt x="1976057" y="2535566"/>
                  <a:pt x="1982988" y="2532011"/>
                  <a:pt x="1992053" y="2530056"/>
                </a:cubicBezTo>
                <a:cubicBezTo>
                  <a:pt x="1991342" y="2526324"/>
                  <a:pt x="1989742" y="2523480"/>
                  <a:pt x="1985121" y="2521703"/>
                </a:cubicBezTo>
                <a:lnTo>
                  <a:pt x="1986721" y="2523480"/>
                </a:lnTo>
                <a:cubicBezTo>
                  <a:pt x="1982100" y="2521703"/>
                  <a:pt x="1971436" y="2516015"/>
                  <a:pt x="1962193" y="2516015"/>
                </a:cubicBezTo>
                <a:cubicBezTo>
                  <a:pt x="1959172" y="2516015"/>
                  <a:pt x="1954551" y="2517970"/>
                  <a:pt x="1954551" y="2521703"/>
                </a:cubicBezTo>
                <a:close/>
                <a:moveTo>
                  <a:pt x="2196092" y="2519925"/>
                </a:moveTo>
                <a:cubicBezTo>
                  <a:pt x="2196092" y="2529168"/>
                  <a:pt x="2206046" y="2530056"/>
                  <a:pt x="2215288" y="2530056"/>
                </a:cubicBezTo>
                <a:cubicBezTo>
                  <a:pt x="2219909" y="2530056"/>
                  <a:pt x="2225241" y="2530056"/>
                  <a:pt x="2227552" y="2524546"/>
                </a:cubicBezTo>
                <a:cubicBezTo>
                  <a:pt x="2225241" y="2519037"/>
                  <a:pt x="2206757" y="2514238"/>
                  <a:pt x="2204624" y="2514238"/>
                </a:cubicBezTo>
                <a:cubicBezTo>
                  <a:pt x="2202136" y="2514238"/>
                  <a:pt x="2196092" y="2515126"/>
                  <a:pt x="2196092" y="2519925"/>
                </a:cubicBezTo>
                <a:close/>
                <a:moveTo>
                  <a:pt x="2038086" y="2516015"/>
                </a:moveTo>
                <a:cubicBezTo>
                  <a:pt x="2038086" y="2521525"/>
                  <a:pt x="2042707" y="2529878"/>
                  <a:pt x="2047328" y="2530767"/>
                </a:cubicBezTo>
                <a:cubicBezTo>
                  <a:pt x="2047328" y="2528101"/>
                  <a:pt x="2048039" y="2526324"/>
                  <a:pt x="2048039" y="2523480"/>
                </a:cubicBezTo>
                <a:cubicBezTo>
                  <a:pt x="2051949" y="2526324"/>
                  <a:pt x="2051949" y="2523480"/>
                  <a:pt x="2057282" y="2523480"/>
                </a:cubicBezTo>
                <a:cubicBezTo>
                  <a:pt x="2066524" y="2523480"/>
                  <a:pt x="2084830" y="2520636"/>
                  <a:pt x="2091762" y="2526324"/>
                </a:cubicBezTo>
                <a:cubicBezTo>
                  <a:pt x="2095672" y="2528990"/>
                  <a:pt x="2094073" y="2538054"/>
                  <a:pt x="2101004" y="2538054"/>
                </a:cubicBezTo>
                <a:cubicBezTo>
                  <a:pt x="2109358" y="2538054"/>
                  <a:pt x="2108647" y="2521525"/>
                  <a:pt x="2118600" y="2521525"/>
                </a:cubicBezTo>
                <a:cubicBezTo>
                  <a:pt x="2122510" y="2521525"/>
                  <a:pt x="2121622" y="2526146"/>
                  <a:pt x="2126243" y="2526146"/>
                </a:cubicBezTo>
                <a:cubicBezTo>
                  <a:pt x="2131575" y="2526146"/>
                  <a:pt x="2134596" y="2522414"/>
                  <a:pt x="2140106" y="2518681"/>
                </a:cubicBezTo>
                <a:lnTo>
                  <a:pt x="2168366" y="2518681"/>
                </a:lnTo>
                <a:cubicBezTo>
                  <a:pt x="2163034" y="2509439"/>
                  <a:pt x="2155391" y="2505707"/>
                  <a:pt x="2147749" y="2498419"/>
                </a:cubicBezTo>
                <a:lnTo>
                  <a:pt x="2151481" y="2502152"/>
                </a:lnTo>
                <a:cubicBezTo>
                  <a:pt x="2137795" y="2493976"/>
                  <a:pt x="2132997" y="2478335"/>
                  <a:pt x="2108647" y="2478335"/>
                </a:cubicBezTo>
                <a:cubicBezTo>
                  <a:pt x="2100293" y="2478335"/>
                  <a:pt x="2095672" y="2482068"/>
                  <a:pt x="2085719" y="2482068"/>
                </a:cubicBezTo>
                <a:cubicBezTo>
                  <a:pt x="2078787" y="2482068"/>
                  <a:pt x="2074166" y="2475669"/>
                  <a:pt x="2067235" y="2475669"/>
                </a:cubicBezTo>
                <a:cubicBezTo>
                  <a:pt x="2064924" y="2475669"/>
                  <a:pt x="2061192" y="2479224"/>
                  <a:pt x="2061192" y="2482068"/>
                </a:cubicBezTo>
                <a:cubicBezTo>
                  <a:pt x="2061192" y="2487578"/>
                  <a:pt x="2066524" y="2492199"/>
                  <a:pt x="2071145" y="2492199"/>
                </a:cubicBezTo>
                <a:cubicBezTo>
                  <a:pt x="2071145" y="2499486"/>
                  <a:pt x="2071856" y="2505884"/>
                  <a:pt x="2076477" y="2511394"/>
                </a:cubicBezTo>
                <a:cubicBezTo>
                  <a:pt x="2067235" y="2516904"/>
                  <a:pt x="2059592" y="2512283"/>
                  <a:pt x="2041996" y="2512283"/>
                </a:cubicBezTo>
                <a:cubicBezTo>
                  <a:pt x="2041108" y="2513349"/>
                  <a:pt x="2039686" y="2516015"/>
                  <a:pt x="2038086" y="2516015"/>
                </a:cubicBezTo>
                <a:close/>
                <a:moveTo>
                  <a:pt x="2314820" y="2744938"/>
                </a:moveTo>
                <a:cubicBezTo>
                  <a:pt x="2314820" y="2747781"/>
                  <a:pt x="2319441" y="2744938"/>
                  <a:pt x="2321751" y="2744938"/>
                </a:cubicBezTo>
                <a:cubicBezTo>
                  <a:pt x="2326372" y="2744938"/>
                  <a:pt x="2329394" y="2736762"/>
                  <a:pt x="2330816" y="2733029"/>
                </a:cubicBezTo>
                <a:lnTo>
                  <a:pt x="2330816" y="2726631"/>
                </a:lnTo>
                <a:lnTo>
                  <a:pt x="2324062" y="2726631"/>
                </a:lnTo>
                <a:cubicBezTo>
                  <a:pt x="2319441" y="2726453"/>
                  <a:pt x="2314820" y="2735696"/>
                  <a:pt x="2314820" y="2744938"/>
                </a:cubicBezTo>
                <a:close/>
                <a:moveTo>
                  <a:pt x="2568625" y="3004075"/>
                </a:moveTo>
                <a:cubicBezTo>
                  <a:pt x="2559383" y="3004075"/>
                  <a:pt x="2553340" y="3013140"/>
                  <a:pt x="2553340" y="3027003"/>
                </a:cubicBezTo>
                <a:cubicBezTo>
                  <a:pt x="2553340" y="3035357"/>
                  <a:pt x="2573246" y="3051708"/>
                  <a:pt x="2584799" y="3051708"/>
                </a:cubicBezTo>
                <a:cubicBezTo>
                  <a:pt x="2594041" y="3051708"/>
                  <a:pt x="2605594" y="3030558"/>
                  <a:pt x="2605594" y="3022382"/>
                </a:cubicBezTo>
                <a:cubicBezTo>
                  <a:pt x="2605594" y="3020605"/>
                  <a:pt x="2603283" y="3014206"/>
                  <a:pt x="2600262" y="3014206"/>
                </a:cubicBezTo>
                <a:cubicBezTo>
                  <a:pt x="2596352" y="3014206"/>
                  <a:pt x="2589598" y="3024337"/>
                  <a:pt x="2587998" y="3012429"/>
                </a:cubicBezTo>
                <a:cubicBezTo>
                  <a:pt x="2581955" y="3012429"/>
                  <a:pt x="2576445" y="3007808"/>
                  <a:pt x="2572002" y="3004075"/>
                </a:cubicBezTo>
                <a:cubicBezTo>
                  <a:pt x="2571824" y="3004786"/>
                  <a:pt x="2569514" y="3004075"/>
                  <a:pt x="2568625" y="3004075"/>
                </a:cubicBezTo>
                <a:close/>
                <a:moveTo>
                  <a:pt x="2051061" y="4238799"/>
                </a:moveTo>
                <a:lnTo>
                  <a:pt x="2057992" y="4238799"/>
                </a:lnTo>
                <a:lnTo>
                  <a:pt x="2057992" y="4211251"/>
                </a:lnTo>
                <a:cubicBezTo>
                  <a:pt x="2058703" y="4208407"/>
                  <a:pt x="2061014" y="4206629"/>
                  <a:pt x="2061014" y="4200942"/>
                </a:cubicBezTo>
                <a:cubicBezTo>
                  <a:pt x="2061014" y="4193655"/>
                  <a:pt x="2058703" y="4186368"/>
                  <a:pt x="2051772" y="4186368"/>
                </a:cubicBezTo>
                <a:cubicBezTo>
                  <a:pt x="2047151" y="4186368"/>
                  <a:pt x="2042529" y="4213917"/>
                  <a:pt x="2042529" y="4213917"/>
                </a:cubicBezTo>
                <a:lnTo>
                  <a:pt x="2042529" y="4225825"/>
                </a:lnTo>
                <a:cubicBezTo>
                  <a:pt x="2042707" y="4229735"/>
                  <a:pt x="2046440" y="4237911"/>
                  <a:pt x="2051061" y="4238799"/>
                </a:cubicBezTo>
                <a:close/>
                <a:moveTo>
                  <a:pt x="969899" y="1602991"/>
                </a:moveTo>
                <a:lnTo>
                  <a:pt x="969899" y="1602991"/>
                </a:lnTo>
                <a:lnTo>
                  <a:pt x="969899" y="1602991"/>
                </a:lnTo>
                <a:lnTo>
                  <a:pt x="969899" y="1602991"/>
                </a:lnTo>
                <a:close/>
                <a:moveTo>
                  <a:pt x="2904544" y="3185009"/>
                </a:moveTo>
                <a:cubicBezTo>
                  <a:pt x="2904544" y="3252904"/>
                  <a:pt x="2873440" y="3271033"/>
                  <a:pt x="2852645" y="3308713"/>
                </a:cubicBezTo>
                <a:cubicBezTo>
                  <a:pt x="2848024" y="3316889"/>
                  <a:pt x="2844647" y="3319199"/>
                  <a:pt x="2840026" y="3327553"/>
                </a:cubicBezTo>
                <a:cubicBezTo>
                  <a:pt x="2832383" y="3341416"/>
                  <a:pt x="2823852" y="3343193"/>
                  <a:pt x="2816210" y="3352436"/>
                </a:cubicBezTo>
                <a:cubicBezTo>
                  <a:pt x="2804834" y="3366121"/>
                  <a:pt x="2816032" y="3395981"/>
                  <a:pt x="2816032" y="3417842"/>
                </a:cubicBezTo>
                <a:cubicBezTo>
                  <a:pt x="2816032" y="3434371"/>
                  <a:pt x="2810877" y="3449834"/>
                  <a:pt x="2810877" y="3461742"/>
                </a:cubicBezTo>
                <a:cubicBezTo>
                  <a:pt x="2810877" y="3466364"/>
                  <a:pt x="2807856" y="3470096"/>
                  <a:pt x="2807145" y="3472584"/>
                </a:cubicBezTo>
                <a:cubicBezTo>
                  <a:pt x="2804124" y="3477205"/>
                  <a:pt x="2797192" y="3486448"/>
                  <a:pt x="2797192" y="3493913"/>
                </a:cubicBezTo>
                <a:cubicBezTo>
                  <a:pt x="2797192" y="3502977"/>
                  <a:pt x="2794881" y="3521461"/>
                  <a:pt x="2793282" y="3525194"/>
                </a:cubicBezTo>
                <a:cubicBezTo>
                  <a:pt x="2781729" y="3546344"/>
                  <a:pt x="2777997" y="3555587"/>
                  <a:pt x="2766444" y="3573893"/>
                </a:cubicBezTo>
                <a:cubicBezTo>
                  <a:pt x="2763422" y="3579225"/>
                  <a:pt x="2764133" y="3590423"/>
                  <a:pt x="2762534" y="3593977"/>
                </a:cubicBezTo>
                <a:cubicBezTo>
                  <a:pt x="2758090" y="3605175"/>
                  <a:pt x="2741916" y="3617971"/>
                  <a:pt x="2728942" y="3617971"/>
                </a:cubicBezTo>
                <a:cubicBezTo>
                  <a:pt x="2714368" y="3617971"/>
                  <a:pt x="2702815" y="3617083"/>
                  <a:pt x="2691440" y="3623481"/>
                </a:cubicBezTo>
                <a:cubicBezTo>
                  <a:pt x="2686819" y="3626325"/>
                  <a:pt x="2686108" y="3630946"/>
                  <a:pt x="2683797" y="3633612"/>
                </a:cubicBezTo>
                <a:cubicBezTo>
                  <a:pt x="2665490" y="3655651"/>
                  <a:pt x="2646117" y="3642854"/>
                  <a:pt x="2632432" y="3668448"/>
                </a:cubicBezTo>
                <a:cubicBezTo>
                  <a:pt x="2626211" y="3680534"/>
                  <a:pt x="2616258" y="3680534"/>
                  <a:pt x="2610215" y="3687821"/>
                </a:cubicBezTo>
                <a:cubicBezTo>
                  <a:pt x="2600262" y="3699729"/>
                  <a:pt x="2601861" y="3712704"/>
                  <a:pt x="2601861" y="3730300"/>
                </a:cubicBezTo>
                <a:lnTo>
                  <a:pt x="2601861" y="3773490"/>
                </a:lnTo>
                <a:cubicBezTo>
                  <a:pt x="2586398" y="3782554"/>
                  <a:pt x="2578756" y="3798195"/>
                  <a:pt x="2571113" y="3817568"/>
                </a:cubicBezTo>
                <a:lnTo>
                  <a:pt x="2571113" y="3816679"/>
                </a:lnTo>
                <a:cubicBezTo>
                  <a:pt x="2565781" y="3828587"/>
                  <a:pt x="2566492" y="3834986"/>
                  <a:pt x="2560271" y="3846894"/>
                </a:cubicBezTo>
                <a:cubicBezTo>
                  <a:pt x="2546408" y="3871599"/>
                  <a:pt x="2531123" y="3874443"/>
                  <a:pt x="2518148" y="3898259"/>
                </a:cubicBezTo>
                <a:cubicBezTo>
                  <a:pt x="2502863" y="3925986"/>
                  <a:pt x="2496998" y="3971842"/>
                  <a:pt x="2461628" y="3971842"/>
                </a:cubicBezTo>
                <a:cubicBezTo>
                  <a:pt x="2449365" y="3971842"/>
                  <a:pt x="2432302" y="3961888"/>
                  <a:pt x="2426792" y="3961888"/>
                </a:cubicBezTo>
                <a:cubicBezTo>
                  <a:pt x="2416128" y="3961888"/>
                  <a:pt x="2406175" y="3950869"/>
                  <a:pt x="2394622" y="3950869"/>
                </a:cubicBezTo>
                <a:cubicBezTo>
                  <a:pt x="2392312" y="3950869"/>
                  <a:pt x="2388579" y="3952646"/>
                  <a:pt x="2388579" y="3955490"/>
                </a:cubicBezTo>
                <a:cubicBezTo>
                  <a:pt x="2388579" y="3963843"/>
                  <a:pt x="2400132" y="3968287"/>
                  <a:pt x="2402265" y="3970953"/>
                </a:cubicBezTo>
                <a:cubicBezTo>
                  <a:pt x="2408486" y="3978418"/>
                  <a:pt x="2408486" y="3988371"/>
                  <a:pt x="2411507" y="3999390"/>
                </a:cubicBezTo>
                <a:cubicBezTo>
                  <a:pt x="2413818" y="4009521"/>
                  <a:pt x="2426081" y="4009521"/>
                  <a:pt x="2426081" y="4019475"/>
                </a:cubicBezTo>
                <a:cubicBezTo>
                  <a:pt x="2426081" y="4030672"/>
                  <a:pt x="2426081" y="4036715"/>
                  <a:pt x="2422349" y="4044002"/>
                </a:cubicBezTo>
                <a:cubicBezTo>
                  <a:pt x="2415417" y="4056977"/>
                  <a:pt x="2410085" y="4062664"/>
                  <a:pt x="2402265" y="4072084"/>
                </a:cubicBezTo>
                <a:cubicBezTo>
                  <a:pt x="2389290" y="4087547"/>
                  <a:pt x="2373117" y="4083104"/>
                  <a:pt x="2354810" y="4090568"/>
                </a:cubicBezTo>
                <a:cubicBezTo>
                  <a:pt x="2342546" y="4095012"/>
                  <a:pt x="2317308" y="4084881"/>
                  <a:pt x="2310376" y="4093235"/>
                </a:cubicBezTo>
                <a:cubicBezTo>
                  <a:pt x="2300423" y="4105143"/>
                  <a:pt x="2308066" y="4132692"/>
                  <a:pt x="2302733" y="4145666"/>
                </a:cubicBezTo>
                <a:lnTo>
                  <a:pt x="2302733" y="4154908"/>
                </a:lnTo>
                <a:cubicBezTo>
                  <a:pt x="2302733" y="4159530"/>
                  <a:pt x="2290470" y="4165928"/>
                  <a:pt x="2285138" y="4165928"/>
                </a:cubicBezTo>
                <a:cubicBezTo>
                  <a:pt x="2268964" y="4165928"/>
                  <a:pt x="2265942" y="4153131"/>
                  <a:pt x="2250657" y="4153131"/>
                </a:cubicBezTo>
                <a:cubicBezTo>
                  <a:pt x="2245325" y="4153131"/>
                  <a:pt x="2243014" y="4159530"/>
                  <a:pt x="2243014" y="4164151"/>
                </a:cubicBezTo>
                <a:cubicBezTo>
                  <a:pt x="2243014" y="4176948"/>
                  <a:pt x="2252257" y="4200942"/>
                  <a:pt x="2259011" y="4200942"/>
                </a:cubicBezTo>
                <a:cubicBezTo>
                  <a:pt x="2262921" y="4200942"/>
                  <a:pt x="2267542" y="4195254"/>
                  <a:pt x="2269852" y="4194544"/>
                </a:cubicBezTo>
                <a:cubicBezTo>
                  <a:pt x="2272874" y="4198276"/>
                  <a:pt x="2276784" y="4199165"/>
                  <a:pt x="2276784" y="4203786"/>
                </a:cubicBezTo>
                <a:cubicBezTo>
                  <a:pt x="2276784" y="4209296"/>
                  <a:pt x="2270741" y="4215694"/>
                  <a:pt x="2269142" y="4215694"/>
                </a:cubicBezTo>
                <a:cubicBezTo>
                  <a:pt x="2260077" y="4215694"/>
                  <a:pt x="2256878" y="4207341"/>
                  <a:pt x="2249235" y="4207341"/>
                </a:cubicBezTo>
                <a:cubicBezTo>
                  <a:pt x="2249235" y="4217471"/>
                  <a:pt x="2253856" y="4219249"/>
                  <a:pt x="2257589" y="4221204"/>
                </a:cubicBezTo>
                <a:cubicBezTo>
                  <a:pt x="2243903" y="4237733"/>
                  <a:pt x="2243903" y="4254263"/>
                  <a:pt x="2239282" y="4277190"/>
                </a:cubicBezTo>
                <a:cubicBezTo>
                  <a:pt x="2237683" y="4287321"/>
                  <a:pt x="2223997" y="4288210"/>
                  <a:pt x="2218665" y="4289098"/>
                </a:cubicBezTo>
                <a:cubicBezTo>
                  <a:pt x="2206401" y="4292831"/>
                  <a:pt x="2195737" y="4305628"/>
                  <a:pt x="2195737" y="4321268"/>
                </a:cubicBezTo>
                <a:cubicBezTo>
                  <a:pt x="2195737" y="4356993"/>
                  <a:pt x="2230218" y="4344374"/>
                  <a:pt x="2230218" y="4372812"/>
                </a:cubicBezTo>
                <a:cubicBezTo>
                  <a:pt x="2230218" y="4398583"/>
                  <a:pt x="2211022" y="4401249"/>
                  <a:pt x="2200358" y="4414046"/>
                </a:cubicBezTo>
                <a:cubicBezTo>
                  <a:pt x="2194137" y="4421511"/>
                  <a:pt x="2196448" y="4433241"/>
                  <a:pt x="2191827" y="4445328"/>
                </a:cubicBezTo>
                <a:cubicBezTo>
                  <a:pt x="2186495" y="4458124"/>
                  <a:pt x="2174231" y="4452614"/>
                  <a:pt x="2167300" y="4460968"/>
                </a:cubicBezTo>
                <a:cubicBezTo>
                  <a:pt x="2158057" y="4471988"/>
                  <a:pt x="2154325" y="4484785"/>
                  <a:pt x="2154325" y="4502203"/>
                </a:cubicBezTo>
                <a:cubicBezTo>
                  <a:pt x="2154325" y="4511445"/>
                  <a:pt x="2161256" y="4522464"/>
                  <a:pt x="2165878" y="4523353"/>
                </a:cubicBezTo>
                <a:cubicBezTo>
                  <a:pt x="2179741" y="4532595"/>
                  <a:pt x="2178852" y="4574896"/>
                  <a:pt x="2188805" y="4586804"/>
                </a:cubicBezTo>
                <a:cubicBezTo>
                  <a:pt x="2205690" y="4607066"/>
                  <a:pt x="2226307" y="4615420"/>
                  <a:pt x="2247102" y="4627328"/>
                </a:cubicBezTo>
                <a:cubicBezTo>
                  <a:pt x="2244081" y="4632660"/>
                  <a:pt x="2239460" y="4629994"/>
                  <a:pt x="2234839" y="4629994"/>
                </a:cubicBezTo>
                <a:cubicBezTo>
                  <a:pt x="2223286" y="4629994"/>
                  <a:pt x="2204091" y="4647412"/>
                  <a:pt x="2197337" y="4647412"/>
                </a:cubicBezTo>
                <a:lnTo>
                  <a:pt x="2188805" y="4647412"/>
                </a:lnTo>
                <a:cubicBezTo>
                  <a:pt x="2186495" y="4647412"/>
                  <a:pt x="2183473" y="4651144"/>
                  <a:pt x="2181163" y="4651144"/>
                </a:cubicBezTo>
                <a:lnTo>
                  <a:pt x="2159657" y="4651144"/>
                </a:lnTo>
                <a:cubicBezTo>
                  <a:pt x="2141883" y="4651144"/>
                  <a:pt x="2148104" y="4626262"/>
                  <a:pt x="2135840" y="4621640"/>
                </a:cubicBezTo>
                <a:cubicBezTo>
                  <a:pt x="2124288" y="4617020"/>
                  <a:pt x="2107403" y="4617020"/>
                  <a:pt x="2107403" y="4600668"/>
                </a:cubicBezTo>
                <a:lnTo>
                  <a:pt x="2092828" y="4600668"/>
                </a:lnTo>
                <a:cubicBezTo>
                  <a:pt x="2086786" y="4600668"/>
                  <a:pt x="2085186" y="4593203"/>
                  <a:pt x="2084297" y="4588582"/>
                </a:cubicBezTo>
                <a:cubicBezTo>
                  <a:pt x="2062791" y="4588582"/>
                  <a:pt x="2056748" y="4575785"/>
                  <a:pt x="2046795" y="4563876"/>
                </a:cubicBezTo>
                <a:cubicBezTo>
                  <a:pt x="2044485" y="4561033"/>
                  <a:pt x="2039863" y="4556412"/>
                  <a:pt x="2039863" y="4554634"/>
                </a:cubicBezTo>
                <a:cubicBezTo>
                  <a:pt x="2039863" y="4546459"/>
                  <a:pt x="2053549" y="4547347"/>
                  <a:pt x="2054438" y="4538994"/>
                </a:cubicBezTo>
                <a:cubicBezTo>
                  <a:pt x="2052127" y="4538105"/>
                  <a:pt x="2050705" y="4536150"/>
                  <a:pt x="2048395" y="4534373"/>
                </a:cubicBezTo>
                <a:cubicBezTo>
                  <a:pt x="2050705" y="4529752"/>
                  <a:pt x="2053727" y="4524242"/>
                  <a:pt x="2053727" y="4518910"/>
                </a:cubicBezTo>
                <a:cubicBezTo>
                  <a:pt x="2053727" y="4496871"/>
                  <a:pt x="2033110" y="4500425"/>
                  <a:pt x="2033110" y="4481052"/>
                </a:cubicBezTo>
                <a:lnTo>
                  <a:pt x="2033110" y="4468255"/>
                </a:lnTo>
                <a:cubicBezTo>
                  <a:pt x="2033110" y="4448171"/>
                  <a:pt x="2021557" y="4415824"/>
                  <a:pt x="2021557" y="4400183"/>
                </a:cubicBezTo>
                <a:cubicBezTo>
                  <a:pt x="2021557" y="4383654"/>
                  <a:pt x="2039330" y="4377255"/>
                  <a:pt x="2039330" y="4362503"/>
                </a:cubicBezTo>
                <a:cubicBezTo>
                  <a:pt x="2039330" y="4355216"/>
                  <a:pt x="2030088" y="4340464"/>
                  <a:pt x="2028666" y="4330511"/>
                </a:cubicBezTo>
                <a:lnTo>
                  <a:pt x="2028666" y="4321268"/>
                </a:lnTo>
                <a:lnTo>
                  <a:pt x="2029377" y="4321268"/>
                </a:lnTo>
                <a:cubicBezTo>
                  <a:pt x="2029377" y="4315759"/>
                  <a:pt x="2032399" y="4311138"/>
                  <a:pt x="2036309" y="4311138"/>
                </a:cubicBezTo>
                <a:cubicBezTo>
                  <a:pt x="2050172" y="4311138"/>
                  <a:pt x="2044840" y="4327667"/>
                  <a:pt x="2056215" y="4327667"/>
                </a:cubicBezTo>
                <a:lnTo>
                  <a:pt x="2081453" y="4191700"/>
                </a:lnTo>
                <a:lnTo>
                  <a:pt x="2081453" y="4177836"/>
                </a:lnTo>
                <a:cubicBezTo>
                  <a:pt x="2079321" y="4177836"/>
                  <a:pt x="2076832" y="4176948"/>
                  <a:pt x="2074522" y="4177836"/>
                </a:cubicBezTo>
                <a:cubicBezTo>
                  <a:pt x="2069190" y="4180680"/>
                  <a:pt x="2068301" y="4187967"/>
                  <a:pt x="2062969" y="4187967"/>
                </a:cubicBezTo>
                <a:cubicBezTo>
                  <a:pt x="2056926" y="4187967"/>
                  <a:pt x="2052305" y="4166817"/>
                  <a:pt x="2052305" y="4156686"/>
                </a:cubicBezTo>
                <a:cubicBezTo>
                  <a:pt x="2052305" y="4139268"/>
                  <a:pt x="2057637" y="4131803"/>
                  <a:pt x="2059948" y="4115452"/>
                </a:cubicBezTo>
                <a:cubicBezTo>
                  <a:pt x="2065280" y="4115452"/>
                  <a:pt x="2067590" y="4112608"/>
                  <a:pt x="2067590" y="4109942"/>
                </a:cubicBezTo>
                <a:cubicBezTo>
                  <a:pt x="2067590" y="4104432"/>
                  <a:pt x="2062969" y="4099988"/>
                  <a:pt x="2062969" y="4099988"/>
                </a:cubicBezTo>
                <a:cubicBezTo>
                  <a:pt x="2059948" y="4099988"/>
                  <a:pt x="2059059" y="4074217"/>
                  <a:pt x="2059059" y="4067818"/>
                </a:cubicBezTo>
                <a:cubicBezTo>
                  <a:pt x="2059059" y="4046668"/>
                  <a:pt x="2069901" y="4025517"/>
                  <a:pt x="2076655" y="4012721"/>
                </a:cubicBezTo>
                <a:cubicBezTo>
                  <a:pt x="2079676" y="4006322"/>
                  <a:pt x="2081276" y="3993347"/>
                  <a:pt x="2085008" y="3986949"/>
                </a:cubicBezTo>
                <a:cubicBezTo>
                  <a:pt x="2087319" y="3983394"/>
                  <a:pt x="2091229" y="3984283"/>
                  <a:pt x="2091940" y="3980551"/>
                </a:cubicBezTo>
                <a:cubicBezTo>
                  <a:pt x="2097272" y="3959400"/>
                  <a:pt x="2097272" y="3943937"/>
                  <a:pt x="2101893" y="3921720"/>
                </a:cubicBezTo>
                <a:lnTo>
                  <a:pt x="2101004" y="3852759"/>
                </a:lnTo>
                <a:cubicBezTo>
                  <a:pt x="2096383" y="3836230"/>
                  <a:pt x="2104915" y="3823255"/>
                  <a:pt x="2104915" y="3808681"/>
                </a:cubicBezTo>
                <a:cubicBezTo>
                  <a:pt x="2104915" y="3773845"/>
                  <a:pt x="2122510" y="3750739"/>
                  <a:pt x="2122510" y="3719458"/>
                </a:cubicBezTo>
                <a:lnTo>
                  <a:pt x="2122510" y="3711282"/>
                </a:lnTo>
                <a:cubicBezTo>
                  <a:pt x="2122510" y="3704884"/>
                  <a:pt x="2126420" y="3688354"/>
                  <a:pt x="2127842" y="3679112"/>
                </a:cubicBezTo>
                <a:lnTo>
                  <a:pt x="2127842" y="3638766"/>
                </a:lnTo>
                <a:cubicBezTo>
                  <a:pt x="2127842" y="3625792"/>
                  <a:pt x="2134774" y="3601087"/>
                  <a:pt x="2134774" y="3586335"/>
                </a:cubicBezTo>
                <a:cubicBezTo>
                  <a:pt x="2134774" y="3577092"/>
                  <a:pt x="2131042" y="3522883"/>
                  <a:pt x="2128731" y="3512752"/>
                </a:cubicBezTo>
                <a:cubicBezTo>
                  <a:pt x="2121799" y="3490713"/>
                  <a:pt x="2109536" y="3477028"/>
                  <a:pt x="2095672" y="3468674"/>
                </a:cubicBezTo>
                <a:cubicBezTo>
                  <a:pt x="2084120" y="3462276"/>
                  <a:pt x="2075766" y="3464053"/>
                  <a:pt x="2067235" y="3453922"/>
                </a:cubicBezTo>
                <a:cubicBezTo>
                  <a:pt x="2057992" y="3442903"/>
                  <a:pt x="2053371" y="3439170"/>
                  <a:pt x="2042707" y="3435438"/>
                </a:cubicBezTo>
                <a:cubicBezTo>
                  <a:pt x="2021201" y="3427262"/>
                  <a:pt x="2010537" y="3414287"/>
                  <a:pt x="1996674" y="3397758"/>
                </a:cubicBezTo>
                <a:cubicBezTo>
                  <a:pt x="1990453" y="3390471"/>
                  <a:pt x="1993652" y="3380340"/>
                  <a:pt x="1993652" y="3369320"/>
                </a:cubicBezTo>
                <a:cubicBezTo>
                  <a:pt x="1993652" y="3354568"/>
                  <a:pt x="1982277" y="3347281"/>
                  <a:pt x="1979078" y="3334484"/>
                </a:cubicBezTo>
                <a:cubicBezTo>
                  <a:pt x="1972857" y="3312268"/>
                  <a:pt x="1957572" y="3295738"/>
                  <a:pt x="1952240" y="3275654"/>
                </a:cubicBezTo>
                <a:cubicBezTo>
                  <a:pt x="1946908" y="3254504"/>
                  <a:pt x="1942287" y="3242773"/>
                  <a:pt x="1935355" y="3225177"/>
                </a:cubicBezTo>
                <a:cubicBezTo>
                  <a:pt x="1933045" y="3219668"/>
                  <a:pt x="1927713" y="3221445"/>
                  <a:pt x="1925402" y="3218779"/>
                </a:cubicBezTo>
                <a:cubicBezTo>
                  <a:pt x="1920070" y="3212203"/>
                  <a:pt x="1918471" y="3199406"/>
                  <a:pt x="1916160" y="3193007"/>
                </a:cubicBezTo>
                <a:cubicBezTo>
                  <a:pt x="1913849" y="3187498"/>
                  <a:pt x="1907629" y="3189453"/>
                  <a:pt x="1904607" y="3185720"/>
                </a:cubicBezTo>
                <a:cubicBezTo>
                  <a:pt x="1896254" y="3175589"/>
                  <a:pt x="1885412" y="3157283"/>
                  <a:pt x="1885412" y="3140753"/>
                </a:cubicBezTo>
                <a:cubicBezTo>
                  <a:pt x="1885412" y="3129734"/>
                  <a:pt x="1890744" y="3116759"/>
                  <a:pt x="1893765" y="3113204"/>
                </a:cubicBezTo>
                <a:cubicBezTo>
                  <a:pt x="1900697" y="3099341"/>
                  <a:pt x="1914560" y="3095786"/>
                  <a:pt x="1917582" y="3080857"/>
                </a:cubicBezTo>
                <a:cubicBezTo>
                  <a:pt x="1910650" y="3075525"/>
                  <a:pt x="1911539" y="3079968"/>
                  <a:pt x="1906207" y="3079968"/>
                </a:cubicBezTo>
                <a:cubicBezTo>
                  <a:pt x="1895543" y="3079968"/>
                  <a:pt x="1893943" y="3061661"/>
                  <a:pt x="1893943" y="3048864"/>
                </a:cubicBezTo>
                <a:cubicBezTo>
                  <a:pt x="1893943" y="3027714"/>
                  <a:pt x="1913316" y="3031446"/>
                  <a:pt x="1910117" y="2990923"/>
                </a:cubicBezTo>
                <a:cubicBezTo>
                  <a:pt x="1930734" y="2990923"/>
                  <a:pt x="1936244" y="2966218"/>
                  <a:pt x="1942287" y="2951288"/>
                </a:cubicBezTo>
                <a:cubicBezTo>
                  <a:pt x="1950818" y="2931204"/>
                  <a:pt x="1970725" y="2937602"/>
                  <a:pt x="1975346" y="2912897"/>
                </a:cubicBezTo>
                <a:cubicBezTo>
                  <a:pt x="1971613" y="2911120"/>
                  <a:pt x="1967703" y="2906499"/>
                  <a:pt x="1967703" y="2903655"/>
                </a:cubicBezTo>
                <a:lnTo>
                  <a:pt x="1970725" y="2896368"/>
                </a:lnTo>
                <a:lnTo>
                  <a:pt x="1970725" y="2891747"/>
                </a:lnTo>
                <a:cubicBezTo>
                  <a:pt x="1970725" y="2884460"/>
                  <a:pt x="1966104" y="2878950"/>
                  <a:pt x="1966104" y="2871485"/>
                </a:cubicBezTo>
                <a:cubicBezTo>
                  <a:pt x="1966104" y="2860465"/>
                  <a:pt x="1970014" y="2856911"/>
                  <a:pt x="1970014" y="2847846"/>
                </a:cubicBezTo>
                <a:cubicBezTo>
                  <a:pt x="1970014" y="2828473"/>
                  <a:pt x="1956150" y="2831139"/>
                  <a:pt x="1956150" y="2814610"/>
                </a:cubicBezTo>
                <a:cubicBezTo>
                  <a:pt x="1956150" y="2812477"/>
                  <a:pt x="1956683" y="2810522"/>
                  <a:pt x="1957394" y="2808922"/>
                </a:cubicBezTo>
                <a:cubicBezTo>
                  <a:pt x="1956506" y="2809633"/>
                  <a:pt x="1955795" y="2809989"/>
                  <a:pt x="1955617" y="2809811"/>
                </a:cubicBezTo>
                <a:cubicBezTo>
                  <a:pt x="1954018" y="2808033"/>
                  <a:pt x="1946908" y="2805368"/>
                  <a:pt x="1946908" y="2802524"/>
                </a:cubicBezTo>
                <a:cubicBezTo>
                  <a:pt x="1946908" y="2798791"/>
                  <a:pt x="1949930" y="2797014"/>
                  <a:pt x="1951529" y="2793281"/>
                </a:cubicBezTo>
                <a:cubicBezTo>
                  <a:pt x="1943176" y="2788660"/>
                  <a:pt x="1940865" y="2776752"/>
                  <a:pt x="1932334" y="2776752"/>
                </a:cubicBezTo>
                <a:cubicBezTo>
                  <a:pt x="1927002" y="2776752"/>
                  <a:pt x="1905496" y="2795237"/>
                  <a:pt x="1905496" y="2800569"/>
                </a:cubicBezTo>
                <a:cubicBezTo>
                  <a:pt x="1905496" y="2804301"/>
                  <a:pt x="1910117" y="2808033"/>
                  <a:pt x="1911717" y="2808922"/>
                </a:cubicBezTo>
                <a:cubicBezTo>
                  <a:pt x="1910117" y="2818165"/>
                  <a:pt x="1906207" y="2822786"/>
                  <a:pt x="1900164" y="2822786"/>
                </a:cubicBezTo>
                <a:cubicBezTo>
                  <a:pt x="1887900" y="2822786"/>
                  <a:pt x="1880258" y="2805190"/>
                  <a:pt x="1874037" y="2797903"/>
                </a:cubicBezTo>
                <a:cubicBezTo>
                  <a:pt x="1868705" y="2791504"/>
                  <a:pt x="1856441" y="2797014"/>
                  <a:pt x="1850931" y="2797014"/>
                </a:cubicBezTo>
                <a:cubicBezTo>
                  <a:pt x="1849509" y="2797014"/>
                  <a:pt x="1847199" y="2793281"/>
                  <a:pt x="1847199" y="2791504"/>
                </a:cubicBezTo>
                <a:cubicBezTo>
                  <a:pt x="1836535" y="2788660"/>
                  <a:pt x="1836535" y="2779596"/>
                  <a:pt x="1833336" y="2772131"/>
                </a:cubicBezTo>
                <a:cubicBezTo>
                  <a:pt x="1831025" y="2766621"/>
                  <a:pt x="1804898" y="2747426"/>
                  <a:pt x="1804187" y="2747426"/>
                </a:cubicBezTo>
                <a:cubicBezTo>
                  <a:pt x="1802587" y="2750270"/>
                  <a:pt x="1802587" y="2753825"/>
                  <a:pt x="1804187" y="2755602"/>
                </a:cubicBezTo>
                <a:lnTo>
                  <a:pt x="1796544" y="2755602"/>
                </a:lnTo>
                <a:cubicBezTo>
                  <a:pt x="1784992" y="2746359"/>
                  <a:pt x="1792634" y="2733563"/>
                  <a:pt x="1788902" y="2719877"/>
                </a:cubicBezTo>
                <a:cubicBezTo>
                  <a:pt x="1786591" y="2710635"/>
                  <a:pt x="1782681" y="2708680"/>
                  <a:pt x="1778949" y="2704236"/>
                </a:cubicBezTo>
                <a:cubicBezTo>
                  <a:pt x="1766685" y="2689484"/>
                  <a:pt x="1753710" y="2681131"/>
                  <a:pt x="1749089" y="2659269"/>
                </a:cubicBezTo>
                <a:lnTo>
                  <a:pt x="1744468" y="2659269"/>
                </a:lnTo>
                <a:cubicBezTo>
                  <a:pt x="1739136" y="2659269"/>
                  <a:pt x="1735226" y="2663890"/>
                  <a:pt x="1729894" y="2663890"/>
                </a:cubicBezTo>
                <a:cubicBezTo>
                  <a:pt x="1715320" y="2663890"/>
                  <a:pt x="1707677" y="2653760"/>
                  <a:pt x="1697724" y="2648250"/>
                </a:cubicBezTo>
                <a:cubicBezTo>
                  <a:pt x="1683149" y="2640074"/>
                  <a:pt x="1672485" y="2644517"/>
                  <a:pt x="1657023" y="2635453"/>
                </a:cubicBezTo>
                <a:cubicBezTo>
                  <a:pt x="1633206" y="2621590"/>
                  <a:pt x="1630185" y="2600439"/>
                  <a:pt x="1609567" y="2588531"/>
                </a:cubicBezTo>
                <a:lnTo>
                  <a:pt x="1604946" y="2588531"/>
                </a:lnTo>
                <a:cubicBezTo>
                  <a:pt x="1598725" y="2584088"/>
                  <a:pt x="1594282" y="2581244"/>
                  <a:pt x="1588061" y="2581244"/>
                </a:cubicBezTo>
                <a:cubicBezTo>
                  <a:pt x="1574198" y="2581244"/>
                  <a:pt x="1571888" y="2599728"/>
                  <a:pt x="1558913" y="2599728"/>
                </a:cubicBezTo>
                <a:cubicBezTo>
                  <a:pt x="1552870" y="2599728"/>
                  <a:pt x="1546649" y="2593152"/>
                  <a:pt x="1543628" y="2591375"/>
                </a:cubicBezTo>
                <a:cubicBezTo>
                  <a:pt x="1537585" y="2587642"/>
                  <a:pt x="1532075" y="2589420"/>
                  <a:pt x="1526032" y="2589420"/>
                </a:cubicBezTo>
                <a:cubicBezTo>
                  <a:pt x="1516790" y="2589420"/>
                  <a:pt x="1490840" y="2567381"/>
                  <a:pt x="1483020" y="2562760"/>
                </a:cubicBezTo>
                <a:cubicBezTo>
                  <a:pt x="1474489" y="2558138"/>
                  <a:pt x="1469157" y="2563648"/>
                  <a:pt x="1460803" y="2560804"/>
                </a:cubicBezTo>
                <a:cubicBezTo>
                  <a:pt x="1450139" y="2557250"/>
                  <a:pt x="1447829" y="2546230"/>
                  <a:pt x="1436987" y="2539654"/>
                </a:cubicBezTo>
                <a:cubicBezTo>
                  <a:pt x="1427034" y="2534144"/>
                  <a:pt x="1421701" y="2535921"/>
                  <a:pt x="1411748" y="2530589"/>
                </a:cubicBezTo>
                <a:cubicBezTo>
                  <a:pt x="1407127" y="2527746"/>
                  <a:pt x="1405705" y="2526857"/>
                  <a:pt x="1403395" y="2524191"/>
                </a:cubicBezTo>
                <a:cubicBezTo>
                  <a:pt x="1394153" y="2512994"/>
                  <a:pt x="1370336" y="2506595"/>
                  <a:pt x="1368026" y="2494687"/>
                </a:cubicBezTo>
                <a:cubicBezTo>
                  <a:pt x="1361094" y="2494687"/>
                  <a:pt x="1356473" y="2484556"/>
                  <a:pt x="1356473" y="2476380"/>
                </a:cubicBezTo>
                <a:cubicBezTo>
                  <a:pt x="1356473" y="2466249"/>
                  <a:pt x="1364115" y="2460740"/>
                  <a:pt x="1364115" y="2450609"/>
                </a:cubicBezTo>
                <a:cubicBezTo>
                  <a:pt x="1364115" y="2438523"/>
                  <a:pt x="1357895" y="2435857"/>
                  <a:pt x="1356473" y="2429458"/>
                </a:cubicBezTo>
                <a:cubicBezTo>
                  <a:pt x="1347231" y="2396400"/>
                  <a:pt x="1321281" y="2369739"/>
                  <a:pt x="1304396" y="2349478"/>
                </a:cubicBezTo>
                <a:cubicBezTo>
                  <a:pt x="1296754" y="2340235"/>
                  <a:pt x="1284490" y="2336503"/>
                  <a:pt x="1276670" y="2327438"/>
                </a:cubicBezTo>
                <a:cubicBezTo>
                  <a:pt x="1270627" y="2320151"/>
                  <a:pt x="1275959" y="2310909"/>
                  <a:pt x="1272049" y="2300778"/>
                </a:cubicBezTo>
                <a:cubicBezTo>
                  <a:pt x="1265117" y="2284249"/>
                  <a:pt x="1241301" y="2282472"/>
                  <a:pt x="1241301" y="2260432"/>
                </a:cubicBezTo>
                <a:cubicBezTo>
                  <a:pt x="1234369" y="2258655"/>
                  <a:pt x="1235258" y="2257766"/>
                  <a:pt x="1232947" y="2260432"/>
                </a:cubicBezTo>
                <a:cubicBezTo>
                  <a:pt x="1222994" y="2248524"/>
                  <a:pt x="1215351" y="2238393"/>
                  <a:pt x="1206820" y="2228440"/>
                </a:cubicBezTo>
                <a:cubicBezTo>
                  <a:pt x="1199888" y="2220087"/>
                  <a:pt x="1202199" y="2204446"/>
                  <a:pt x="1195267" y="2196270"/>
                </a:cubicBezTo>
                <a:cubicBezTo>
                  <a:pt x="1188336" y="2188094"/>
                  <a:pt x="1189935" y="2167832"/>
                  <a:pt x="1183714" y="2164100"/>
                </a:cubicBezTo>
                <a:cubicBezTo>
                  <a:pt x="1170740" y="2156635"/>
                  <a:pt x="1158476" y="2157702"/>
                  <a:pt x="1148345" y="2145793"/>
                </a:cubicBezTo>
                <a:cubicBezTo>
                  <a:pt x="1146035" y="2149348"/>
                  <a:pt x="1146746" y="2154858"/>
                  <a:pt x="1146746" y="2157702"/>
                </a:cubicBezTo>
                <a:cubicBezTo>
                  <a:pt x="1146746" y="2176897"/>
                  <a:pt x="1154388" y="2188805"/>
                  <a:pt x="1160431" y="2204446"/>
                </a:cubicBezTo>
                <a:cubicBezTo>
                  <a:pt x="1165763" y="2218131"/>
                  <a:pt x="1175894" y="2218309"/>
                  <a:pt x="1183537" y="2227551"/>
                </a:cubicBezTo>
                <a:cubicBezTo>
                  <a:pt x="1194201" y="2240348"/>
                  <a:pt x="1195800" y="2249591"/>
                  <a:pt x="1199533" y="2265231"/>
                </a:cubicBezTo>
                <a:cubicBezTo>
                  <a:pt x="1204865" y="2286382"/>
                  <a:pt x="1220328" y="2296513"/>
                  <a:pt x="1225660" y="2315708"/>
                </a:cubicBezTo>
                <a:cubicBezTo>
                  <a:pt x="1231881" y="2337747"/>
                  <a:pt x="1236502" y="2361741"/>
                  <a:pt x="1250187" y="2372761"/>
                </a:cubicBezTo>
                <a:cubicBezTo>
                  <a:pt x="1256408" y="2365474"/>
                  <a:pt x="1265472" y="2381114"/>
                  <a:pt x="1265472" y="2388401"/>
                </a:cubicBezTo>
                <a:cubicBezTo>
                  <a:pt x="1265472" y="2393023"/>
                  <a:pt x="1262451" y="2402265"/>
                  <a:pt x="1260141" y="2402265"/>
                </a:cubicBezTo>
                <a:cubicBezTo>
                  <a:pt x="1258719" y="2402265"/>
                  <a:pt x="1248410" y="2386446"/>
                  <a:pt x="1247699" y="2382714"/>
                </a:cubicBezTo>
                <a:cubicBezTo>
                  <a:pt x="1234013" y="2382714"/>
                  <a:pt x="1226549" y="2360853"/>
                  <a:pt x="1218017" y="2354454"/>
                </a:cubicBezTo>
                <a:cubicBezTo>
                  <a:pt x="1213396" y="2350722"/>
                  <a:pt x="1212685" y="2350722"/>
                  <a:pt x="1210375" y="2346278"/>
                </a:cubicBezTo>
                <a:lnTo>
                  <a:pt x="1210375" y="2322284"/>
                </a:lnTo>
                <a:cubicBezTo>
                  <a:pt x="1202021" y="2312153"/>
                  <a:pt x="1195800" y="2302022"/>
                  <a:pt x="1188158" y="2292958"/>
                </a:cubicBezTo>
                <a:cubicBezTo>
                  <a:pt x="1177494" y="2279983"/>
                  <a:pt x="1160609" y="2282827"/>
                  <a:pt x="1152966" y="2268964"/>
                </a:cubicBezTo>
                <a:cubicBezTo>
                  <a:pt x="1156876" y="2268964"/>
                  <a:pt x="1175005" y="2272341"/>
                  <a:pt x="1168252" y="2260788"/>
                </a:cubicBezTo>
                <a:cubicBezTo>
                  <a:pt x="1156876" y="2241415"/>
                  <a:pt x="1144257" y="2221686"/>
                  <a:pt x="1130927" y="2211378"/>
                </a:cubicBezTo>
                <a:cubicBezTo>
                  <a:pt x="1121863" y="2204446"/>
                  <a:pt x="1122396" y="2178852"/>
                  <a:pt x="1117775" y="2167832"/>
                </a:cubicBezTo>
                <a:cubicBezTo>
                  <a:pt x="1110843" y="2151303"/>
                  <a:pt x="1104089" y="2145793"/>
                  <a:pt x="1098579" y="2124643"/>
                </a:cubicBezTo>
                <a:lnTo>
                  <a:pt x="1098579" y="2118244"/>
                </a:lnTo>
                <a:lnTo>
                  <a:pt x="1100179" y="2118244"/>
                </a:lnTo>
                <a:cubicBezTo>
                  <a:pt x="1088626" y="2090696"/>
                  <a:pt x="1049525" y="2071322"/>
                  <a:pt x="1021976" y="2058525"/>
                </a:cubicBezTo>
                <a:cubicBezTo>
                  <a:pt x="1015755" y="2055860"/>
                  <a:pt x="1018066" y="2045551"/>
                  <a:pt x="1015755" y="2038264"/>
                </a:cubicBezTo>
                <a:cubicBezTo>
                  <a:pt x="1005091" y="2006094"/>
                  <a:pt x="983585" y="1995074"/>
                  <a:pt x="987495" y="1957394"/>
                </a:cubicBezTo>
                <a:cubicBezTo>
                  <a:pt x="971499" y="1954728"/>
                  <a:pt x="954614" y="1913849"/>
                  <a:pt x="941462" y="1886656"/>
                </a:cubicBezTo>
                <a:cubicBezTo>
                  <a:pt x="937729" y="1878658"/>
                  <a:pt x="944483" y="1872793"/>
                  <a:pt x="949104" y="1869238"/>
                </a:cubicBezTo>
                <a:cubicBezTo>
                  <a:pt x="940751" y="1848976"/>
                  <a:pt x="948749" y="1815206"/>
                  <a:pt x="941462" y="1792101"/>
                </a:cubicBezTo>
                <a:cubicBezTo>
                  <a:pt x="934352" y="1769884"/>
                  <a:pt x="954436" y="1717630"/>
                  <a:pt x="954436" y="1689192"/>
                </a:cubicBezTo>
                <a:cubicBezTo>
                  <a:pt x="954436" y="1668931"/>
                  <a:pt x="935241" y="1660755"/>
                  <a:pt x="935241" y="1640493"/>
                </a:cubicBezTo>
                <a:cubicBezTo>
                  <a:pt x="935241" y="1634983"/>
                  <a:pt x="943772" y="1634095"/>
                  <a:pt x="946794" y="1634095"/>
                </a:cubicBezTo>
                <a:cubicBezTo>
                  <a:pt x="958347" y="1634095"/>
                  <a:pt x="965101" y="1641382"/>
                  <a:pt x="969011" y="1649735"/>
                </a:cubicBezTo>
                <a:cubicBezTo>
                  <a:pt x="972743" y="1644048"/>
                  <a:pt x="979853" y="1633028"/>
                  <a:pt x="979853" y="1624852"/>
                </a:cubicBezTo>
                <a:cubicBezTo>
                  <a:pt x="979853" y="1615788"/>
                  <a:pt x="972921" y="1612944"/>
                  <a:pt x="969899" y="1603702"/>
                </a:cubicBezTo>
                <a:lnTo>
                  <a:pt x="969899" y="1603702"/>
                </a:lnTo>
                <a:lnTo>
                  <a:pt x="969899" y="1603702"/>
                </a:lnTo>
                <a:cubicBezTo>
                  <a:pt x="966878" y="1601925"/>
                  <a:pt x="962968" y="1599970"/>
                  <a:pt x="961546" y="1598192"/>
                </a:cubicBezTo>
                <a:cubicBezTo>
                  <a:pt x="953903" y="1588950"/>
                  <a:pt x="934708" y="1587173"/>
                  <a:pt x="932397" y="1577930"/>
                </a:cubicBezTo>
                <a:cubicBezTo>
                  <a:pt x="926354" y="1554114"/>
                  <a:pt x="899516" y="1566022"/>
                  <a:pt x="895606" y="1547715"/>
                </a:cubicBezTo>
                <a:cubicBezTo>
                  <a:pt x="869479" y="1547715"/>
                  <a:pt x="868057" y="1522833"/>
                  <a:pt x="862547" y="1501860"/>
                </a:cubicBezTo>
                <a:cubicBezTo>
                  <a:pt x="861837" y="1499016"/>
                  <a:pt x="841930" y="1484442"/>
                  <a:pt x="841930" y="1484442"/>
                </a:cubicBezTo>
                <a:cubicBezTo>
                  <a:pt x="832688" y="1477155"/>
                  <a:pt x="841219" y="1465069"/>
                  <a:pt x="834288" y="1456893"/>
                </a:cubicBezTo>
                <a:cubicBezTo>
                  <a:pt x="829667" y="1451383"/>
                  <a:pt x="823624" y="1451383"/>
                  <a:pt x="817403" y="1449606"/>
                </a:cubicBezTo>
                <a:cubicBezTo>
                  <a:pt x="806739" y="1445873"/>
                  <a:pt x="809760" y="1421168"/>
                  <a:pt x="809760" y="1409082"/>
                </a:cubicBezTo>
                <a:cubicBezTo>
                  <a:pt x="809760" y="1403572"/>
                  <a:pt x="805139" y="1400906"/>
                  <a:pt x="805139" y="1396285"/>
                </a:cubicBezTo>
                <a:cubicBezTo>
                  <a:pt x="805139" y="1389887"/>
                  <a:pt x="815803" y="1388110"/>
                  <a:pt x="815803" y="1377979"/>
                </a:cubicBezTo>
                <a:cubicBezTo>
                  <a:pt x="815803" y="1360383"/>
                  <a:pt x="804961" y="1354873"/>
                  <a:pt x="797852" y="1347941"/>
                </a:cubicBezTo>
                <a:cubicBezTo>
                  <a:pt x="804961" y="1355051"/>
                  <a:pt x="815803" y="1360383"/>
                  <a:pt x="815803" y="1377979"/>
                </a:cubicBezTo>
                <a:cubicBezTo>
                  <a:pt x="815803" y="1388110"/>
                  <a:pt x="805139" y="1389887"/>
                  <a:pt x="805139" y="1396285"/>
                </a:cubicBezTo>
                <a:cubicBezTo>
                  <a:pt x="801229" y="1396285"/>
                  <a:pt x="801229" y="1397174"/>
                  <a:pt x="797496" y="1397174"/>
                </a:cubicBezTo>
                <a:cubicBezTo>
                  <a:pt x="784522" y="1397174"/>
                  <a:pt x="765327" y="1379756"/>
                  <a:pt x="765327" y="1369625"/>
                </a:cubicBezTo>
                <a:lnTo>
                  <a:pt x="765327" y="1355762"/>
                </a:lnTo>
                <a:cubicBezTo>
                  <a:pt x="765327" y="1341898"/>
                  <a:pt x="756084" y="1341898"/>
                  <a:pt x="742221" y="1341898"/>
                </a:cubicBezTo>
                <a:cubicBezTo>
                  <a:pt x="731557" y="1341898"/>
                  <a:pt x="728535" y="1333723"/>
                  <a:pt x="728535" y="1328035"/>
                </a:cubicBezTo>
                <a:cubicBezTo>
                  <a:pt x="728535" y="1320748"/>
                  <a:pt x="740088" y="1319859"/>
                  <a:pt x="740088" y="1312394"/>
                </a:cubicBezTo>
                <a:lnTo>
                  <a:pt x="740088" y="1300486"/>
                </a:lnTo>
                <a:cubicBezTo>
                  <a:pt x="725514" y="1301375"/>
                  <a:pt x="729424" y="1312394"/>
                  <a:pt x="719293" y="1312394"/>
                </a:cubicBezTo>
                <a:cubicBezTo>
                  <a:pt x="716272" y="1312394"/>
                  <a:pt x="707740" y="1304041"/>
                  <a:pt x="707740" y="1298531"/>
                </a:cubicBezTo>
                <a:cubicBezTo>
                  <a:pt x="707740" y="1287512"/>
                  <a:pt x="713072" y="1283779"/>
                  <a:pt x="715383" y="1279158"/>
                </a:cubicBezTo>
                <a:cubicBezTo>
                  <a:pt x="711473" y="1274537"/>
                  <a:pt x="704541" y="1266361"/>
                  <a:pt x="701520" y="1272760"/>
                </a:cubicBezTo>
                <a:cubicBezTo>
                  <a:pt x="689967" y="1272760"/>
                  <a:pt x="684635" y="1266361"/>
                  <a:pt x="678414" y="1259074"/>
                </a:cubicBezTo>
                <a:cubicBezTo>
                  <a:pt x="676104" y="1266361"/>
                  <a:pt x="673082" y="1275603"/>
                  <a:pt x="666861" y="1275603"/>
                </a:cubicBezTo>
                <a:cubicBezTo>
                  <a:pt x="650688" y="1275603"/>
                  <a:pt x="640023" y="1248943"/>
                  <a:pt x="630781" y="1240767"/>
                </a:cubicBezTo>
                <a:cubicBezTo>
                  <a:pt x="610875" y="1223171"/>
                  <a:pt x="584748" y="1224238"/>
                  <a:pt x="561820" y="1208597"/>
                </a:cubicBezTo>
                <a:lnTo>
                  <a:pt x="519519" y="1208597"/>
                </a:lnTo>
                <a:cubicBezTo>
                  <a:pt x="494281" y="1198466"/>
                  <a:pt x="460511" y="1194912"/>
                  <a:pt x="447536" y="1162564"/>
                </a:cubicBezTo>
                <a:cubicBezTo>
                  <a:pt x="438294" y="1167185"/>
                  <a:pt x="423009" y="1171628"/>
                  <a:pt x="416077" y="1176427"/>
                </a:cubicBezTo>
                <a:cubicBezTo>
                  <a:pt x="418388" y="1183003"/>
                  <a:pt x="419810" y="1185670"/>
                  <a:pt x="423720" y="1189402"/>
                </a:cubicBezTo>
                <a:cubicBezTo>
                  <a:pt x="413767" y="1207709"/>
                  <a:pt x="364712" y="1240945"/>
                  <a:pt x="347116" y="1240945"/>
                </a:cubicBezTo>
                <a:cubicBezTo>
                  <a:pt x="344095" y="1240945"/>
                  <a:pt x="339474" y="1238101"/>
                  <a:pt x="339474" y="1234369"/>
                </a:cubicBezTo>
                <a:cubicBezTo>
                  <a:pt x="339474" y="1228859"/>
                  <a:pt x="344095" y="1227970"/>
                  <a:pt x="345517" y="1227082"/>
                </a:cubicBezTo>
                <a:cubicBezTo>
                  <a:pt x="341784" y="1220683"/>
                  <a:pt x="344806" y="1220683"/>
                  <a:pt x="344806" y="1216062"/>
                </a:cubicBezTo>
                <a:cubicBezTo>
                  <a:pt x="344806" y="1195978"/>
                  <a:pt x="356358" y="1180160"/>
                  <a:pt x="378575" y="1171984"/>
                </a:cubicBezTo>
                <a:cubicBezTo>
                  <a:pt x="378575" y="1169318"/>
                  <a:pt x="379286" y="1165585"/>
                  <a:pt x="379286" y="1162919"/>
                </a:cubicBezTo>
                <a:lnTo>
                  <a:pt x="370044" y="1162919"/>
                </a:lnTo>
                <a:cubicBezTo>
                  <a:pt x="351560" y="1162919"/>
                  <a:pt x="301083" y="1213574"/>
                  <a:pt x="301083" y="1243789"/>
                </a:cubicBezTo>
                <a:lnTo>
                  <a:pt x="301083" y="1257474"/>
                </a:lnTo>
                <a:cubicBezTo>
                  <a:pt x="301083" y="1278625"/>
                  <a:pt x="284198" y="1285912"/>
                  <a:pt x="266602" y="1294265"/>
                </a:cubicBezTo>
                <a:cubicBezTo>
                  <a:pt x="256649" y="1298887"/>
                  <a:pt x="253628" y="1307951"/>
                  <a:pt x="247407" y="1317193"/>
                </a:cubicBezTo>
                <a:cubicBezTo>
                  <a:pt x="235854" y="1334611"/>
                  <a:pt x="209905" y="1343853"/>
                  <a:pt x="197463" y="1358606"/>
                </a:cubicBezTo>
                <a:cubicBezTo>
                  <a:pt x="185911" y="1372291"/>
                  <a:pt x="158362" y="1382422"/>
                  <a:pt x="136145" y="1386154"/>
                </a:cubicBezTo>
                <a:cubicBezTo>
                  <a:pt x="108596" y="1391664"/>
                  <a:pt x="93133" y="1430233"/>
                  <a:pt x="60963" y="1419213"/>
                </a:cubicBezTo>
                <a:cubicBezTo>
                  <a:pt x="70028" y="1401795"/>
                  <a:pt x="84780" y="1409082"/>
                  <a:pt x="97754" y="1399840"/>
                </a:cubicBezTo>
                <a:cubicBezTo>
                  <a:pt x="106996" y="1393442"/>
                  <a:pt x="113928" y="1375135"/>
                  <a:pt x="122282" y="1369625"/>
                </a:cubicBezTo>
                <a:cubicBezTo>
                  <a:pt x="135256" y="1360383"/>
                  <a:pt x="149831" y="1369625"/>
                  <a:pt x="159073" y="1355762"/>
                </a:cubicBezTo>
                <a:cubicBezTo>
                  <a:pt x="172047" y="1335500"/>
                  <a:pt x="201907" y="1320037"/>
                  <a:pt x="220391" y="1305285"/>
                </a:cubicBezTo>
                <a:cubicBezTo>
                  <a:pt x="237987" y="1291600"/>
                  <a:pt x="237987" y="1263873"/>
                  <a:pt x="256471" y="1250187"/>
                </a:cubicBezTo>
                <a:lnTo>
                  <a:pt x="245274" y="1250187"/>
                </a:lnTo>
                <a:cubicBezTo>
                  <a:pt x="233721" y="1255519"/>
                  <a:pt x="228389" y="1262095"/>
                  <a:pt x="217014" y="1262095"/>
                </a:cubicBezTo>
                <a:cubicBezTo>
                  <a:pt x="207772" y="1262095"/>
                  <a:pt x="203862" y="1257652"/>
                  <a:pt x="196219" y="1254808"/>
                </a:cubicBezTo>
                <a:cubicBezTo>
                  <a:pt x="193909" y="1262095"/>
                  <a:pt x="191598" y="1264939"/>
                  <a:pt x="190887" y="1271338"/>
                </a:cubicBezTo>
                <a:cubicBezTo>
                  <a:pt x="172403" y="1262984"/>
                  <a:pt x="167071" y="1257474"/>
                  <a:pt x="153918" y="1245566"/>
                </a:cubicBezTo>
                <a:cubicBezTo>
                  <a:pt x="152497" y="1251076"/>
                  <a:pt x="153207" y="1255519"/>
                  <a:pt x="153207" y="1259429"/>
                </a:cubicBezTo>
                <a:lnTo>
                  <a:pt x="144143" y="1259429"/>
                </a:lnTo>
                <a:cubicBezTo>
                  <a:pt x="139522" y="1259429"/>
                  <a:pt x="135612" y="1266717"/>
                  <a:pt x="132590" y="1266717"/>
                </a:cubicBezTo>
                <a:cubicBezTo>
                  <a:pt x="127969" y="1266717"/>
                  <a:pt x="124948" y="1251076"/>
                  <a:pt x="124948" y="1243789"/>
                </a:cubicBezTo>
                <a:lnTo>
                  <a:pt x="124948" y="1225304"/>
                </a:lnTo>
                <a:cubicBezTo>
                  <a:pt x="124948" y="1222638"/>
                  <a:pt x="125659" y="1211619"/>
                  <a:pt x="118727" y="1211619"/>
                </a:cubicBezTo>
                <a:cubicBezTo>
                  <a:pt x="112684" y="1211619"/>
                  <a:pt x="106463" y="1227259"/>
                  <a:pt x="103442" y="1227259"/>
                </a:cubicBezTo>
                <a:cubicBezTo>
                  <a:pt x="93489" y="1227259"/>
                  <a:pt x="57408" y="1193312"/>
                  <a:pt x="52076" y="1184959"/>
                </a:cubicBezTo>
                <a:cubicBezTo>
                  <a:pt x="55986" y="1184959"/>
                  <a:pt x="59719" y="1182115"/>
                  <a:pt x="63629" y="1182115"/>
                </a:cubicBezTo>
                <a:cubicBezTo>
                  <a:pt x="57586" y="1161853"/>
                  <a:pt x="33059" y="1157410"/>
                  <a:pt x="33059" y="1142658"/>
                </a:cubicBezTo>
                <a:cubicBezTo>
                  <a:pt x="33059" y="1115109"/>
                  <a:pt x="74471" y="1092181"/>
                  <a:pt x="90467" y="1092181"/>
                </a:cubicBezTo>
                <a:cubicBezTo>
                  <a:pt x="97399" y="1092181"/>
                  <a:pt x="149475" y="1067298"/>
                  <a:pt x="149475" y="1055390"/>
                </a:cubicBezTo>
                <a:cubicBezTo>
                  <a:pt x="149475" y="1048991"/>
                  <a:pt x="137211" y="1036017"/>
                  <a:pt x="136500" y="1033351"/>
                </a:cubicBezTo>
                <a:cubicBezTo>
                  <a:pt x="144321" y="1027841"/>
                  <a:pt x="142721" y="1028730"/>
                  <a:pt x="148053" y="1032462"/>
                </a:cubicBezTo>
                <a:lnTo>
                  <a:pt x="148053" y="1018599"/>
                </a:lnTo>
                <a:cubicBezTo>
                  <a:pt x="141122" y="1017710"/>
                  <a:pt x="141122" y="1018599"/>
                  <a:pt x="136500" y="1018599"/>
                </a:cubicBezTo>
                <a:cubicBezTo>
                  <a:pt x="124237" y="1018599"/>
                  <a:pt x="119616" y="1034239"/>
                  <a:pt x="103619" y="1034239"/>
                </a:cubicBezTo>
                <a:cubicBezTo>
                  <a:pt x="88157" y="1034239"/>
                  <a:pt x="82824" y="1024997"/>
                  <a:pt x="71272" y="1027841"/>
                </a:cubicBezTo>
                <a:lnTo>
                  <a:pt x="30570" y="1027841"/>
                </a:lnTo>
                <a:cubicBezTo>
                  <a:pt x="29859" y="1014155"/>
                  <a:pt x="20617" y="1010423"/>
                  <a:pt x="20617" y="1002069"/>
                </a:cubicBezTo>
                <a:cubicBezTo>
                  <a:pt x="20617" y="999403"/>
                  <a:pt x="22039" y="995671"/>
                  <a:pt x="22928" y="992827"/>
                </a:cubicBezTo>
                <a:cubicBezTo>
                  <a:pt x="10664" y="991938"/>
                  <a:pt x="3732" y="986429"/>
                  <a:pt x="0" y="977186"/>
                </a:cubicBezTo>
                <a:cubicBezTo>
                  <a:pt x="19195" y="963501"/>
                  <a:pt x="50654" y="951593"/>
                  <a:pt x="68961" y="936841"/>
                </a:cubicBezTo>
                <a:lnTo>
                  <a:pt x="82647" y="936841"/>
                </a:lnTo>
                <a:cubicBezTo>
                  <a:pt x="82647" y="966345"/>
                  <a:pt x="94910" y="957991"/>
                  <a:pt x="111084" y="957991"/>
                </a:cubicBezTo>
                <a:cubicBezTo>
                  <a:pt x="121748" y="957991"/>
                  <a:pt x="123348" y="960835"/>
                  <a:pt x="132590" y="957991"/>
                </a:cubicBezTo>
                <a:cubicBezTo>
                  <a:pt x="124948" y="928487"/>
                  <a:pt x="108951" y="926710"/>
                  <a:pt x="86557" y="913735"/>
                </a:cubicBezTo>
                <a:cubicBezTo>
                  <a:pt x="80514" y="910180"/>
                  <a:pt x="71272" y="882631"/>
                  <a:pt x="63629" y="877122"/>
                </a:cubicBezTo>
                <a:cubicBezTo>
                  <a:pt x="54387" y="870546"/>
                  <a:pt x="23106" y="863258"/>
                  <a:pt x="23106" y="856860"/>
                </a:cubicBezTo>
                <a:cubicBezTo>
                  <a:pt x="23106" y="856860"/>
                  <a:pt x="33770" y="833932"/>
                  <a:pt x="34481" y="831088"/>
                </a:cubicBezTo>
                <a:lnTo>
                  <a:pt x="76604" y="831088"/>
                </a:lnTo>
                <a:cubicBezTo>
                  <a:pt x="99532" y="794297"/>
                  <a:pt x="134190" y="759461"/>
                  <a:pt x="174713" y="743821"/>
                </a:cubicBezTo>
                <a:cubicBezTo>
                  <a:pt x="185378" y="740266"/>
                  <a:pt x="192309" y="746664"/>
                  <a:pt x="202973" y="742043"/>
                </a:cubicBezTo>
                <a:cubicBezTo>
                  <a:pt x="215237" y="736533"/>
                  <a:pt x="222880" y="716272"/>
                  <a:pt x="235854" y="716272"/>
                </a:cubicBezTo>
                <a:cubicBezTo>
                  <a:pt x="245807" y="716272"/>
                  <a:pt x="249718" y="726402"/>
                  <a:pt x="259671" y="730135"/>
                </a:cubicBezTo>
                <a:cubicBezTo>
                  <a:pt x="255938" y="735645"/>
                  <a:pt x="255050" y="737422"/>
                  <a:pt x="252739" y="742043"/>
                </a:cubicBezTo>
                <a:cubicBezTo>
                  <a:pt x="260382" y="743821"/>
                  <a:pt x="268024" y="737422"/>
                  <a:pt x="271934" y="730135"/>
                </a:cubicBezTo>
                <a:cubicBezTo>
                  <a:pt x="280288" y="733867"/>
                  <a:pt x="282598" y="736533"/>
                  <a:pt x="289530" y="739377"/>
                </a:cubicBezTo>
                <a:lnTo>
                  <a:pt x="327921" y="739377"/>
                </a:lnTo>
                <a:cubicBezTo>
                  <a:pt x="337163" y="746664"/>
                  <a:pt x="340185" y="751285"/>
                  <a:pt x="350849" y="757684"/>
                </a:cubicBezTo>
                <a:lnTo>
                  <a:pt x="409857" y="757684"/>
                </a:lnTo>
                <a:cubicBezTo>
                  <a:pt x="425142" y="775991"/>
                  <a:pt x="472775" y="780612"/>
                  <a:pt x="496414" y="780612"/>
                </a:cubicBezTo>
                <a:cubicBezTo>
                  <a:pt x="510277" y="780612"/>
                  <a:pt x="518630" y="774213"/>
                  <a:pt x="532494" y="774213"/>
                </a:cubicBezTo>
                <a:cubicBezTo>
                  <a:pt x="554711" y="774213"/>
                  <a:pt x="561642" y="785233"/>
                  <a:pt x="580838" y="792520"/>
                </a:cubicBezTo>
                <a:lnTo>
                  <a:pt x="580838" y="791631"/>
                </a:lnTo>
                <a:cubicBezTo>
                  <a:pt x="588480" y="793586"/>
                  <a:pt x="584570" y="795364"/>
                  <a:pt x="589902" y="791631"/>
                </a:cubicBezTo>
                <a:cubicBezTo>
                  <a:pt x="589902" y="794475"/>
                  <a:pt x="599322" y="802651"/>
                  <a:pt x="600744" y="803539"/>
                </a:cubicBezTo>
                <a:cubicBezTo>
                  <a:pt x="632203" y="826467"/>
                  <a:pt x="666684" y="831088"/>
                  <a:pt x="685879" y="831088"/>
                </a:cubicBezTo>
                <a:cubicBezTo>
                  <a:pt x="692811" y="831088"/>
                  <a:pt x="658152" y="809405"/>
                  <a:pt x="708096" y="807094"/>
                </a:cubicBezTo>
                <a:cubicBezTo>
                  <a:pt x="715383" y="806916"/>
                  <a:pt x="711828" y="778123"/>
                  <a:pt x="731912" y="800696"/>
                </a:cubicBezTo>
                <a:cubicBezTo>
                  <a:pt x="738666" y="808161"/>
                  <a:pt x="758750" y="790565"/>
                  <a:pt x="767104" y="788610"/>
                </a:cubicBezTo>
                <a:cubicBezTo>
                  <a:pt x="788610" y="778657"/>
                  <a:pt x="796963" y="776702"/>
                  <a:pt x="820780" y="770303"/>
                </a:cubicBezTo>
                <a:cubicBezTo>
                  <a:pt x="823090" y="777590"/>
                  <a:pt x="828422" y="783100"/>
                  <a:pt x="834643" y="783100"/>
                </a:cubicBezTo>
                <a:cubicBezTo>
                  <a:pt x="850639" y="783100"/>
                  <a:pt x="845307" y="756617"/>
                  <a:pt x="860770" y="756617"/>
                </a:cubicBezTo>
                <a:cubicBezTo>
                  <a:pt x="865391" y="756617"/>
                  <a:pt x="886008" y="797852"/>
                  <a:pt x="900583" y="797852"/>
                </a:cubicBezTo>
                <a:cubicBezTo>
                  <a:pt x="915868" y="797852"/>
                  <a:pt x="915868" y="777590"/>
                  <a:pt x="930442" y="773858"/>
                </a:cubicBezTo>
                <a:cubicBezTo>
                  <a:pt x="931864" y="781145"/>
                  <a:pt x="940395" y="798741"/>
                  <a:pt x="948927" y="798741"/>
                </a:cubicBezTo>
                <a:cubicBezTo>
                  <a:pt x="961190" y="798741"/>
                  <a:pt x="967411" y="786832"/>
                  <a:pt x="981808" y="786832"/>
                </a:cubicBezTo>
                <a:cubicBezTo>
                  <a:pt x="1028552" y="786832"/>
                  <a:pt x="1051657" y="832510"/>
                  <a:pt x="1098402" y="828245"/>
                </a:cubicBezTo>
                <a:cubicBezTo>
                  <a:pt x="1142302" y="824157"/>
                  <a:pt x="1138392" y="818469"/>
                  <a:pt x="1159720" y="854016"/>
                </a:cubicBezTo>
                <a:cubicBezTo>
                  <a:pt x="1155099" y="859526"/>
                  <a:pt x="1131638" y="856149"/>
                  <a:pt x="1131638" y="864325"/>
                </a:cubicBezTo>
                <a:cubicBezTo>
                  <a:pt x="1131638" y="867169"/>
                  <a:pt x="1131638" y="880499"/>
                  <a:pt x="1162031" y="878721"/>
                </a:cubicBezTo>
                <a:cubicBezTo>
                  <a:pt x="1178916" y="877833"/>
                  <a:pt x="1188869" y="870368"/>
                  <a:pt x="1204154" y="870368"/>
                </a:cubicBezTo>
                <a:lnTo>
                  <a:pt x="1253209" y="870368"/>
                </a:lnTo>
                <a:lnTo>
                  <a:pt x="1264762" y="876944"/>
                </a:lnTo>
                <a:cubicBezTo>
                  <a:pt x="1277736" y="884231"/>
                  <a:pt x="1280935" y="907159"/>
                  <a:pt x="1296221" y="907159"/>
                </a:cubicBezTo>
                <a:cubicBezTo>
                  <a:pt x="1299953" y="907159"/>
                  <a:pt x="1291600" y="886008"/>
                  <a:pt x="1291600" y="879610"/>
                </a:cubicBezTo>
                <a:cubicBezTo>
                  <a:pt x="1291600" y="848329"/>
                  <a:pt x="1330701" y="873034"/>
                  <a:pt x="1327680" y="842819"/>
                </a:cubicBezTo>
                <a:cubicBezTo>
                  <a:pt x="1318438" y="850106"/>
                  <a:pt x="1298354" y="857393"/>
                  <a:pt x="1286090" y="857393"/>
                </a:cubicBezTo>
                <a:cubicBezTo>
                  <a:pt x="1279869" y="857393"/>
                  <a:pt x="1276314" y="853838"/>
                  <a:pt x="1276314" y="847440"/>
                </a:cubicBezTo>
                <a:cubicBezTo>
                  <a:pt x="1276314" y="827178"/>
                  <a:pt x="1322348" y="826289"/>
                  <a:pt x="1336211" y="821846"/>
                </a:cubicBezTo>
                <a:cubicBezTo>
                  <a:pt x="1346164" y="859526"/>
                  <a:pt x="1394508" y="876944"/>
                  <a:pt x="1435920" y="876944"/>
                </a:cubicBezTo>
                <a:cubicBezTo>
                  <a:pt x="1479643" y="876944"/>
                  <a:pt x="1488174" y="874989"/>
                  <a:pt x="1501149" y="876944"/>
                </a:cubicBezTo>
                <a:cubicBezTo>
                  <a:pt x="1501149" y="857571"/>
                  <a:pt x="1506481" y="847440"/>
                  <a:pt x="1520344" y="847440"/>
                </a:cubicBezTo>
                <a:cubicBezTo>
                  <a:pt x="1531897" y="847440"/>
                  <a:pt x="1552514" y="853838"/>
                  <a:pt x="1554825" y="858460"/>
                </a:cubicBezTo>
                <a:cubicBezTo>
                  <a:pt x="1560868" y="868590"/>
                  <a:pt x="1541139" y="898805"/>
                  <a:pt x="1566378" y="890630"/>
                </a:cubicBezTo>
                <a:cubicBezTo>
                  <a:pt x="1566378" y="845663"/>
                  <a:pt x="1617032" y="864147"/>
                  <a:pt x="1607079" y="826289"/>
                </a:cubicBezTo>
                <a:cubicBezTo>
                  <a:pt x="1600858" y="830022"/>
                  <a:pt x="1596415" y="831799"/>
                  <a:pt x="1590905" y="835532"/>
                </a:cubicBezTo>
                <a:cubicBezTo>
                  <a:pt x="1590905" y="835532"/>
                  <a:pt x="1597126" y="813493"/>
                  <a:pt x="1597126" y="807983"/>
                </a:cubicBezTo>
                <a:cubicBezTo>
                  <a:pt x="1597126" y="776879"/>
                  <a:pt x="1545050" y="795186"/>
                  <a:pt x="1545050" y="764793"/>
                </a:cubicBezTo>
                <a:cubicBezTo>
                  <a:pt x="1545050" y="751996"/>
                  <a:pt x="1555003" y="752885"/>
                  <a:pt x="1555003" y="743643"/>
                </a:cubicBezTo>
                <a:cubicBezTo>
                  <a:pt x="1555003" y="734401"/>
                  <a:pt x="1548960" y="729957"/>
                  <a:pt x="1548960" y="720715"/>
                </a:cubicBezTo>
                <a:cubicBezTo>
                  <a:pt x="1548960" y="706852"/>
                  <a:pt x="1561223" y="709695"/>
                  <a:pt x="1570466" y="706852"/>
                </a:cubicBezTo>
                <a:cubicBezTo>
                  <a:pt x="1569755" y="697609"/>
                  <a:pt x="1563534" y="686234"/>
                  <a:pt x="1578108" y="686590"/>
                </a:cubicBezTo>
                <a:cubicBezTo>
                  <a:pt x="1607968" y="687479"/>
                  <a:pt x="1624852" y="705785"/>
                  <a:pt x="1625563" y="734401"/>
                </a:cubicBezTo>
                <a:cubicBezTo>
                  <a:pt x="1625919" y="747908"/>
                  <a:pt x="1648669" y="747375"/>
                  <a:pt x="1648669" y="764793"/>
                </a:cubicBezTo>
                <a:cubicBezTo>
                  <a:pt x="1648669" y="776702"/>
                  <a:pt x="1634806" y="783100"/>
                  <a:pt x="1629474" y="786832"/>
                </a:cubicBezTo>
                <a:cubicBezTo>
                  <a:pt x="1638716" y="800696"/>
                  <a:pt x="1655601" y="791453"/>
                  <a:pt x="1667864" y="800696"/>
                </a:cubicBezTo>
                <a:cubicBezTo>
                  <a:pt x="1663954" y="804428"/>
                  <a:pt x="1662532" y="807094"/>
                  <a:pt x="1660222" y="811715"/>
                </a:cubicBezTo>
                <a:cubicBezTo>
                  <a:pt x="1676396" y="820957"/>
                  <a:pt x="1677818" y="831977"/>
                  <a:pt x="1677818" y="847618"/>
                </a:cubicBezTo>
                <a:cubicBezTo>
                  <a:pt x="1701456" y="847618"/>
                  <a:pt x="1686171" y="807983"/>
                  <a:pt x="1708388" y="807983"/>
                </a:cubicBezTo>
                <a:cubicBezTo>
                  <a:pt x="1714431" y="807983"/>
                  <a:pt x="1736826" y="833754"/>
                  <a:pt x="1736826" y="840153"/>
                </a:cubicBezTo>
                <a:cubicBezTo>
                  <a:pt x="1736826" y="853838"/>
                  <a:pt x="1723851" y="851172"/>
                  <a:pt x="1723851" y="863081"/>
                </a:cubicBezTo>
                <a:cubicBezTo>
                  <a:pt x="1723851" y="873212"/>
                  <a:pt x="1746601" y="916046"/>
                  <a:pt x="1763841" y="889563"/>
                </a:cubicBezTo>
                <a:cubicBezTo>
                  <a:pt x="1774861" y="872501"/>
                  <a:pt x="1772906" y="860237"/>
                  <a:pt x="1778949" y="844596"/>
                </a:cubicBezTo>
                <a:cubicBezTo>
                  <a:pt x="1782859" y="835354"/>
                  <a:pt x="1800455" y="835354"/>
                  <a:pt x="1800455" y="826289"/>
                </a:cubicBezTo>
                <a:cubicBezTo>
                  <a:pt x="1800455" y="818114"/>
                  <a:pt x="1788902" y="813493"/>
                  <a:pt x="1788902" y="801584"/>
                </a:cubicBezTo>
                <a:cubicBezTo>
                  <a:pt x="1788902" y="790565"/>
                  <a:pt x="1798855" y="783100"/>
                  <a:pt x="1808097" y="783100"/>
                </a:cubicBezTo>
                <a:cubicBezTo>
                  <a:pt x="1815029" y="783100"/>
                  <a:pt x="1820361" y="788610"/>
                  <a:pt x="1827293" y="789498"/>
                </a:cubicBezTo>
                <a:cubicBezTo>
                  <a:pt x="1858752" y="789498"/>
                  <a:pt x="1852709" y="812604"/>
                  <a:pt x="1877236" y="812604"/>
                </a:cubicBezTo>
                <a:cubicBezTo>
                  <a:pt x="1877236" y="828245"/>
                  <a:pt x="1880258" y="827178"/>
                  <a:pt x="1877236" y="835532"/>
                </a:cubicBezTo>
                <a:cubicBezTo>
                  <a:pt x="1853064" y="849395"/>
                  <a:pt x="1863373" y="864147"/>
                  <a:pt x="1863373" y="870368"/>
                </a:cubicBezTo>
                <a:cubicBezTo>
                  <a:pt x="1863373" y="876055"/>
                  <a:pt x="1880969" y="885120"/>
                  <a:pt x="1880969" y="893473"/>
                </a:cubicBezTo>
                <a:cubicBezTo>
                  <a:pt x="1880969" y="905382"/>
                  <a:pt x="1841511" y="945905"/>
                  <a:pt x="1836535" y="936663"/>
                </a:cubicBezTo>
                <a:cubicBezTo>
                  <a:pt x="1827115" y="919423"/>
                  <a:pt x="1823382" y="935774"/>
                  <a:pt x="1827293" y="941284"/>
                </a:cubicBezTo>
                <a:cubicBezTo>
                  <a:pt x="1813607" y="941284"/>
                  <a:pt x="1808808" y="948749"/>
                  <a:pt x="1802054" y="948749"/>
                </a:cubicBezTo>
                <a:cubicBezTo>
                  <a:pt x="1791390" y="948749"/>
                  <a:pt x="1785169" y="930264"/>
                  <a:pt x="1768285" y="930264"/>
                </a:cubicBezTo>
                <a:cubicBezTo>
                  <a:pt x="1762242" y="930264"/>
                  <a:pt x="1773794" y="946794"/>
                  <a:pt x="1773794" y="950348"/>
                </a:cubicBezTo>
                <a:cubicBezTo>
                  <a:pt x="1773794" y="961368"/>
                  <a:pt x="1751400" y="980741"/>
                  <a:pt x="1739314" y="980741"/>
                </a:cubicBezTo>
                <a:cubicBezTo>
                  <a:pt x="1724740" y="980741"/>
                  <a:pt x="1714786" y="967056"/>
                  <a:pt x="1704833" y="959591"/>
                </a:cubicBezTo>
                <a:lnTo>
                  <a:pt x="1690970" y="959591"/>
                </a:lnTo>
                <a:cubicBezTo>
                  <a:pt x="1702523" y="987140"/>
                  <a:pt x="1728472" y="982518"/>
                  <a:pt x="1754599" y="989806"/>
                </a:cubicBezTo>
                <a:lnTo>
                  <a:pt x="1754599" y="1003669"/>
                </a:lnTo>
                <a:cubicBezTo>
                  <a:pt x="1742335" y="1014689"/>
                  <a:pt x="1732382" y="1037616"/>
                  <a:pt x="1714075" y="1037616"/>
                </a:cubicBezTo>
                <a:lnTo>
                  <a:pt x="1697191" y="1037616"/>
                </a:lnTo>
                <a:cubicBezTo>
                  <a:pt x="1687948" y="1037616"/>
                  <a:pt x="1697724" y="1063210"/>
                  <a:pt x="1681728" y="1057167"/>
                </a:cubicBezTo>
                <a:cubicBezTo>
                  <a:pt x="1619343" y="1034239"/>
                  <a:pt x="1642626" y="1053079"/>
                  <a:pt x="1635694" y="1050236"/>
                </a:cubicBezTo>
                <a:cubicBezTo>
                  <a:pt x="1646358" y="1057523"/>
                  <a:pt x="1675685" y="1058589"/>
                  <a:pt x="1675685" y="1072452"/>
                </a:cubicBezTo>
                <a:cubicBezTo>
                  <a:pt x="1675685" y="1094491"/>
                  <a:pt x="1652579" y="1085427"/>
                  <a:pt x="1639604" y="1090759"/>
                </a:cubicBezTo>
                <a:cubicBezTo>
                  <a:pt x="1633384" y="1093603"/>
                  <a:pt x="1620409" y="1129328"/>
                  <a:pt x="1614366" y="1136615"/>
                </a:cubicBezTo>
                <a:cubicBezTo>
                  <a:pt x="1596770" y="1157765"/>
                  <a:pt x="1587528" y="1179804"/>
                  <a:pt x="1587528" y="1216595"/>
                </a:cubicBezTo>
                <a:cubicBezTo>
                  <a:pt x="1587528" y="1243256"/>
                  <a:pt x="1590550" y="1246988"/>
                  <a:pt x="1587528" y="1258008"/>
                </a:cubicBezTo>
                <a:cubicBezTo>
                  <a:pt x="1595171" y="1256230"/>
                  <a:pt x="1599081" y="1248765"/>
                  <a:pt x="1606724" y="1248765"/>
                </a:cubicBezTo>
                <a:cubicBezTo>
                  <a:pt x="1623608" y="1248765"/>
                  <a:pt x="1635872" y="1300131"/>
                  <a:pt x="1635872" y="1322170"/>
                </a:cubicBezTo>
                <a:cubicBezTo>
                  <a:pt x="1647425" y="1322170"/>
                  <a:pt x="1652757" y="1308484"/>
                  <a:pt x="1664310" y="1308484"/>
                </a:cubicBezTo>
                <a:cubicBezTo>
                  <a:pt x="1674974" y="1308484"/>
                  <a:pt x="1692747" y="1324125"/>
                  <a:pt x="1698790" y="1326791"/>
                </a:cubicBezTo>
                <a:cubicBezTo>
                  <a:pt x="1732560" y="1342432"/>
                  <a:pt x="1764730" y="1357184"/>
                  <a:pt x="1793167" y="1381889"/>
                </a:cubicBezTo>
                <a:lnTo>
                  <a:pt x="1842933" y="1381889"/>
                </a:lnTo>
                <a:cubicBezTo>
                  <a:pt x="1864439" y="1398418"/>
                  <a:pt x="1859818" y="1421346"/>
                  <a:pt x="1859818" y="1450672"/>
                </a:cubicBezTo>
                <a:cubicBezTo>
                  <a:pt x="1859818" y="1477332"/>
                  <a:pt x="1886834" y="1505948"/>
                  <a:pt x="1905851" y="1524254"/>
                </a:cubicBezTo>
                <a:cubicBezTo>
                  <a:pt x="1912961" y="1531186"/>
                  <a:pt x="1919715" y="1513235"/>
                  <a:pt x="1928957" y="1513235"/>
                </a:cubicBezTo>
                <a:cubicBezTo>
                  <a:pt x="1929668" y="1503282"/>
                  <a:pt x="1939621" y="1496706"/>
                  <a:pt x="1942820" y="1491196"/>
                </a:cubicBezTo>
                <a:cubicBezTo>
                  <a:pt x="1932156" y="1475555"/>
                  <a:pt x="1942643" y="1425612"/>
                  <a:pt x="1915982" y="1409438"/>
                </a:cubicBezTo>
                <a:cubicBezTo>
                  <a:pt x="1931268" y="1405705"/>
                  <a:pt x="1977301" y="1364471"/>
                  <a:pt x="1977301" y="1347941"/>
                </a:cubicBezTo>
                <a:cubicBezTo>
                  <a:pt x="1977301" y="1287334"/>
                  <a:pt x="1950641" y="1275426"/>
                  <a:pt x="1933045" y="1239701"/>
                </a:cubicBezTo>
                <a:cubicBezTo>
                  <a:pt x="1942998" y="1235080"/>
                  <a:pt x="1964682" y="1228148"/>
                  <a:pt x="1962016" y="1200955"/>
                </a:cubicBezTo>
                <a:cubicBezTo>
                  <a:pt x="1960594" y="1187269"/>
                  <a:pt x="1936955" y="1167007"/>
                  <a:pt x="1946553" y="1159542"/>
                </a:cubicBezTo>
                <a:cubicBezTo>
                  <a:pt x="1971258" y="1140880"/>
                  <a:pt x="1944242" y="1127372"/>
                  <a:pt x="1944242" y="1118130"/>
                </a:cubicBezTo>
                <a:cubicBezTo>
                  <a:pt x="1944242" y="1101601"/>
                  <a:pt x="1955795" y="1095202"/>
                  <a:pt x="1967170" y="1095202"/>
                </a:cubicBezTo>
                <a:cubicBezTo>
                  <a:pt x="1988676" y="1095202"/>
                  <a:pt x="2002361" y="1110843"/>
                  <a:pt x="2024756" y="1110843"/>
                </a:cubicBezTo>
                <a:cubicBezTo>
                  <a:pt x="2036309" y="1110843"/>
                  <a:pt x="2036309" y="1101779"/>
                  <a:pt x="2046262" y="1101779"/>
                </a:cubicBezTo>
                <a:cubicBezTo>
                  <a:pt x="2067768" y="1101779"/>
                  <a:pt x="2072389" y="1133060"/>
                  <a:pt x="2093717" y="1136615"/>
                </a:cubicBezTo>
                <a:cubicBezTo>
                  <a:pt x="2093717" y="1170562"/>
                  <a:pt x="2135129" y="1152255"/>
                  <a:pt x="2138329" y="1178027"/>
                </a:cubicBezTo>
                <a:cubicBezTo>
                  <a:pt x="2140639" y="1197222"/>
                  <a:pt x="2145971" y="1242367"/>
                  <a:pt x="2158946" y="1242367"/>
                </a:cubicBezTo>
                <a:cubicBezTo>
                  <a:pt x="2168188" y="1242367"/>
                  <a:pt x="2170499" y="1262451"/>
                  <a:pt x="2184184" y="1262451"/>
                </a:cubicBezTo>
                <a:cubicBezTo>
                  <a:pt x="2203380" y="1262451"/>
                  <a:pt x="2227907" y="1228504"/>
                  <a:pt x="2227907" y="1214640"/>
                </a:cubicBezTo>
                <a:cubicBezTo>
                  <a:pt x="2227907" y="1201843"/>
                  <a:pt x="2240171" y="1193490"/>
                  <a:pt x="2245503" y="1188869"/>
                </a:cubicBezTo>
                <a:cubicBezTo>
                  <a:pt x="2248524" y="1192601"/>
                  <a:pt x="2256167" y="1200777"/>
                  <a:pt x="2258477" y="1200777"/>
                </a:cubicBezTo>
                <a:cubicBezTo>
                  <a:pt x="2260788" y="1225482"/>
                  <a:pt x="2293313" y="1230459"/>
                  <a:pt x="2285315" y="1251254"/>
                </a:cubicBezTo>
                <a:cubicBezTo>
                  <a:pt x="2278739" y="1268139"/>
                  <a:pt x="2303622" y="1286978"/>
                  <a:pt x="2310554" y="1289822"/>
                </a:cubicBezTo>
                <a:cubicBezTo>
                  <a:pt x="2309132" y="1299064"/>
                  <a:pt x="2315886" y="1306351"/>
                  <a:pt x="2315886" y="1315594"/>
                </a:cubicBezTo>
                <a:cubicBezTo>
                  <a:pt x="2315886" y="1326613"/>
                  <a:pt x="2308243" y="1329457"/>
                  <a:pt x="2304333" y="1332123"/>
                </a:cubicBezTo>
                <a:cubicBezTo>
                  <a:pt x="2314286" y="1341365"/>
                  <a:pt x="2324239" y="1354162"/>
                  <a:pt x="2341124" y="1354162"/>
                </a:cubicBezTo>
                <a:lnTo>
                  <a:pt x="2341124" y="1357006"/>
                </a:lnTo>
                <a:cubicBezTo>
                  <a:pt x="2341124" y="1388110"/>
                  <a:pt x="2380226" y="1398240"/>
                  <a:pt x="2398710" y="1395574"/>
                </a:cubicBezTo>
                <a:cubicBezTo>
                  <a:pt x="2399421" y="1400196"/>
                  <a:pt x="2405997" y="1401440"/>
                  <a:pt x="2405287" y="1406061"/>
                </a:cubicBezTo>
                <a:cubicBezTo>
                  <a:pt x="2400666" y="1423479"/>
                  <a:pt x="2358009" y="1430588"/>
                  <a:pt x="2342724" y="1440719"/>
                </a:cubicBezTo>
                <a:cubicBezTo>
                  <a:pt x="2343435" y="1442496"/>
                  <a:pt x="2348056" y="1444274"/>
                  <a:pt x="2350367" y="1444274"/>
                </a:cubicBezTo>
                <a:cubicBezTo>
                  <a:pt x="2368673" y="1444274"/>
                  <a:pt x="2405464" y="1428633"/>
                  <a:pt x="2423060" y="1416725"/>
                </a:cubicBezTo>
                <a:lnTo>
                  <a:pt x="2423060" y="1427744"/>
                </a:lnTo>
                <a:cubicBezTo>
                  <a:pt x="2431947" y="1432543"/>
                  <a:pt x="2423060" y="1441608"/>
                  <a:pt x="2429281" y="1441608"/>
                </a:cubicBezTo>
                <a:cubicBezTo>
                  <a:pt x="2436212" y="1455293"/>
                  <a:pt x="2442255" y="1464535"/>
                  <a:pt x="2442255" y="1485686"/>
                </a:cubicBezTo>
                <a:cubicBezTo>
                  <a:pt x="2442255" y="1515012"/>
                  <a:pt x="2380403" y="1519100"/>
                  <a:pt x="2369384" y="1536163"/>
                </a:cubicBezTo>
                <a:cubicBezTo>
                  <a:pt x="2346634" y="1571354"/>
                  <a:pt x="2325661" y="1556424"/>
                  <a:pt x="2287271" y="1556424"/>
                </a:cubicBezTo>
                <a:cubicBezTo>
                  <a:pt x="2258122" y="1556424"/>
                  <a:pt x="2241237" y="1550026"/>
                  <a:pt x="2212089" y="1561046"/>
                </a:cubicBezTo>
                <a:cubicBezTo>
                  <a:pt x="2195915" y="1567444"/>
                  <a:pt x="2203557" y="1575798"/>
                  <a:pt x="2192893" y="1588594"/>
                </a:cubicBezTo>
                <a:cubicBezTo>
                  <a:pt x="2176008" y="1608856"/>
                  <a:pt x="2160012" y="1600680"/>
                  <a:pt x="2150059" y="1625386"/>
                </a:cubicBezTo>
                <a:cubicBezTo>
                  <a:pt x="2172987" y="1621653"/>
                  <a:pt x="2188450" y="1593216"/>
                  <a:pt x="2222042" y="1593216"/>
                </a:cubicBezTo>
                <a:cubicBezTo>
                  <a:pt x="2238038" y="1593216"/>
                  <a:pt x="2262032" y="1589483"/>
                  <a:pt x="2262032" y="1606901"/>
                </a:cubicBezTo>
                <a:cubicBezTo>
                  <a:pt x="2262032" y="1625208"/>
                  <a:pt x="2234483" y="1630007"/>
                  <a:pt x="2229862" y="1637294"/>
                </a:cubicBezTo>
                <a:cubicBezTo>
                  <a:pt x="2236794" y="1637294"/>
                  <a:pt x="2245147" y="1639960"/>
                  <a:pt x="2249058" y="1639960"/>
                </a:cubicBezTo>
                <a:cubicBezTo>
                  <a:pt x="2247458" y="1649202"/>
                  <a:pt x="2241415" y="1656489"/>
                  <a:pt x="2241415" y="1661999"/>
                </a:cubicBezTo>
                <a:cubicBezTo>
                  <a:pt x="2241415" y="1685105"/>
                  <a:pt x="2276606" y="1710698"/>
                  <a:pt x="2298823" y="1710698"/>
                </a:cubicBezTo>
                <a:cubicBezTo>
                  <a:pt x="2303445" y="1710698"/>
                  <a:pt x="2323351" y="1711587"/>
                  <a:pt x="2323351" y="1721540"/>
                </a:cubicBezTo>
                <a:cubicBezTo>
                  <a:pt x="2323351" y="1729005"/>
                  <a:pt x="2270919" y="1752999"/>
                  <a:pt x="2267009" y="1753888"/>
                </a:cubicBezTo>
                <a:cubicBezTo>
                  <a:pt x="2251724" y="1759398"/>
                  <a:pt x="2237505" y="1784103"/>
                  <a:pt x="2231284" y="1784103"/>
                </a:cubicBezTo>
                <a:cubicBezTo>
                  <a:pt x="2226663" y="1784103"/>
                  <a:pt x="2215999" y="1769351"/>
                  <a:pt x="2215999" y="1760997"/>
                </a:cubicBezTo>
                <a:cubicBezTo>
                  <a:pt x="2215999" y="1740913"/>
                  <a:pt x="2243548" y="1726161"/>
                  <a:pt x="2261144" y="1724384"/>
                </a:cubicBezTo>
                <a:cubicBezTo>
                  <a:pt x="2248880" y="1724384"/>
                  <a:pt x="2249591" y="1723495"/>
                  <a:pt x="2249591" y="1710698"/>
                </a:cubicBezTo>
                <a:cubicBezTo>
                  <a:pt x="2238038" y="1711587"/>
                  <a:pt x="2238038" y="1723495"/>
                  <a:pt x="2231106" y="1729005"/>
                </a:cubicBezTo>
                <a:cubicBezTo>
                  <a:pt x="2224175" y="1734515"/>
                  <a:pt x="2205157" y="1730782"/>
                  <a:pt x="2200536" y="1730782"/>
                </a:cubicBezTo>
                <a:cubicBezTo>
                  <a:pt x="2198225" y="1730782"/>
                  <a:pt x="2194315" y="1731671"/>
                  <a:pt x="2192893" y="1730782"/>
                </a:cubicBezTo>
                <a:lnTo>
                  <a:pt x="2192893" y="1733626"/>
                </a:lnTo>
                <a:lnTo>
                  <a:pt x="2193249" y="1735759"/>
                </a:lnTo>
                <a:cubicBezTo>
                  <a:pt x="2194315" y="1738247"/>
                  <a:pt x="2195382" y="1740736"/>
                  <a:pt x="2196803" y="1742868"/>
                </a:cubicBezTo>
                <a:cubicBezTo>
                  <a:pt x="2191471" y="1752999"/>
                  <a:pt x="2182940" y="1758509"/>
                  <a:pt x="2172276" y="1758509"/>
                </a:cubicBezTo>
                <a:cubicBezTo>
                  <a:pt x="2163034" y="1758509"/>
                  <a:pt x="2162323" y="1754066"/>
                  <a:pt x="2154680" y="1758509"/>
                </a:cubicBezTo>
                <a:cubicBezTo>
                  <a:pt x="2142417" y="1773261"/>
                  <a:pt x="2116290" y="1783392"/>
                  <a:pt x="2116290" y="1818228"/>
                </a:cubicBezTo>
                <a:cubicBezTo>
                  <a:pt x="2116290" y="1821072"/>
                  <a:pt x="2117000" y="1825515"/>
                  <a:pt x="2119311" y="1826581"/>
                </a:cubicBezTo>
                <a:cubicBezTo>
                  <a:pt x="2119311" y="1831203"/>
                  <a:pt x="2122333" y="1843111"/>
                  <a:pt x="2126954" y="1843111"/>
                </a:cubicBezTo>
                <a:cubicBezTo>
                  <a:pt x="2128553" y="1843111"/>
                  <a:pt x="2135485" y="1836890"/>
                  <a:pt x="2135485" y="1836890"/>
                </a:cubicBezTo>
                <a:lnTo>
                  <a:pt x="2135485" y="1843111"/>
                </a:lnTo>
                <a:cubicBezTo>
                  <a:pt x="2126243" y="1845955"/>
                  <a:pt x="2113268" y="1849509"/>
                  <a:pt x="2110247" y="1845955"/>
                </a:cubicBezTo>
                <a:cubicBezTo>
                  <a:pt x="2094961" y="1859640"/>
                  <a:pt x="2068834" y="1854130"/>
                  <a:pt x="2053549" y="1866216"/>
                </a:cubicBezTo>
                <a:lnTo>
                  <a:pt x="2061192" y="1866216"/>
                </a:lnTo>
                <a:cubicBezTo>
                  <a:pt x="2068123" y="1866216"/>
                  <a:pt x="2075055" y="1861595"/>
                  <a:pt x="2080387" y="1866216"/>
                </a:cubicBezTo>
                <a:cubicBezTo>
                  <a:pt x="2069723" y="1870837"/>
                  <a:pt x="2061903" y="1870837"/>
                  <a:pt x="2051239" y="1870837"/>
                </a:cubicBezTo>
                <a:cubicBezTo>
                  <a:pt x="2048928" y="1870837"/>
                  <a:pt x="2046617" y="1869949"/>
                  <a:pt x="2044307" y="1869949"/>
                </a:cubicBezTo>
                <a:cubicBezTo>
                  <a:pt x="2041996" y="1870837"/>
                  <a:pt x="2039686" y="1873681"/>
                  <a:pt x="2039686" y="1876347"/>
                </a:cubicBezTo>
                <a:cubicBezTo>
                  <a:pt x="2039686" y="1880968"/>
                  <a:pt x="2046617" y="1887367"/>
                  <a:pt x="2046617" y="1887367"/>
                </a:cubicBezTo>
                <a:cubicBezTo>
                  <a:pt x="2045018" y="1894654"/>
                  <a:pt x="2030443" y="1926824"/>
                  <a:pt x="2025112" y="1926824"/>
                </a:cubicBezTo>
                <a:cubicBezTo>
                  <a:pt x="2022801" y="1926824"/>
                  <a:pt x="2021201" y="1921314"/>
                  <a:pt x="2019779" y="1919537"/>
                </a:cubicBezTo>
                <a:lnTo>
                  <a:pt x="2015869" y="1923980"/>
                </a:lnTo>
                <a:cubicBezTo>
                  <a:pt x="2017469" y="1931445"/>
                  <a:pt x="2022801" y="1934111"/>
                  <a:pt x="2022801" y="1941576"/>
                </a:cubicBezTo>
                <a:cubicBezTo>
                  <a:pt x="2022801" y="1947086"/>
                  <a:pt x="2007516" y="1979256"/>
                  <a:pt x="2005205" y="1979256"/>
                </a:cubicBezTo>
                <a:cubicBezTo>
                  <a:pt x="2003783" y="1979256"/>
                  <a:pt x="2002184" y="1975701"/>
                  <a:pt x="2002184" y="1973746"/>
                </a:cubicBezTo>
                <a:lnTo>
                  <a:pt x="2002184" y="1963793"/>
                </a:lnTo>
                <a:cubicBezTo>
                  <a:pt x="2002184" y="1957394"/>
                  <a:pt x="1995252" y="1942642"/>
                  <a:pt x="1993652" y="1933400"/>
                </a:cubicBezTo>
                <a:cubicBezTo>
                  <a:pt x="1992230" y="1938021"/>
                  <a:pt x="1992941" y="1945308"/>
                  <a:pt x="1992941" y="1945308"/>
                </a:cubicBezTo>
                <a:cubicBezTo>
                  <a:pt x="1992941" y="1951707"/>
                  <a:pt x="1996852" y="1968236"/>
                  <a:pt x="1996852" y="1977478"/>
                </a:cubicBezTo>
                <a:cubicBezTo>
                  <a:pt x="1996852" y="1986543"/>
                  <a:pt x="1992230" y="1985654"/>
                  <a:pt x="1996852" y="1991164"/>
                </a:cubicBezTo>
                <a:lnTo>
                  <a:pt x="2002184" y="1991164"/>
                </a:lnTo>
                <a:lnTo>
                  <a:pt x="2002184" y="2000406"/>
                </a:lnTo>
                <a:cubicBezTo>
                  <a:pt x="2002184" y="2007693"/>
                  <a:pt x="1995963" y="2011781"/>
                  <a:pt x="1992053" y="2011781"/>
                </a:cubicBezTo>
                <a:cubicBezTo>
                  <a:pt x="1995074" y="2018180"/>
                  <a:pt x="1998807" y="2018891"/>
                  <a:pt x="2002539" y="2019779"/>
                </a:cubicBezTo>
                <a:cubicBezTo>
                  <a:pt x="2001117" y="2029910"/>
                  <a:pt x="1997563" y="2029022"/>
                  <a:pt x="1990631" y="2029022"/>
                </a:cubicBezTo>
                <a:lnTo>
                  <a:pt x="1990631" y="2036309"/>
                </a:lnTo>
                <a:lnTo>
                  <a:pt x="1999695" y="2042707"/>
                </a:lnTo>
                <a:cubicBezTo>
                  <a:pt x="1997385" y="2046440"/>
                  <a:pt x="1994897" y="2051772"/>
                  <a:pt x="1990631" y="2052838"/>
                </a:cubicBezTo>
                <a:cubicBezTo>
                  <a:pt x="1981566" y="2054971"/>
                  <a:pt x="1977656" y="2062080"/>
                  <a:pt x="1971436" y="2063858"/>
                </a:cubicBezTo>
                <a:cubicBezTo>
                  <a:pt x="1962193" y="2067412"/>
                  <a:pt x="1962904" y="2070256"/>
                  <a:pt x="1958461" y="2075766"/>
                </a:cubicBezTo>
                <a:lnTo>
                  <a:pt x="1960594" y="2077543"/>
                </a:lnTo>
                <a:cubicBezTo>
                  <a:pt x="1924691" y="2101715"/>
                  <a:pt x="1878658" y="2119133"/>
                  <a:pt x="1878658" y="2185962"/>
                </a:cubicBezTo>
                <a:cubicBezTo>
                  <a:pt x="1878658" y="2216354"/>
                  <a:pt x="1900164" y="2225419"/>
                  <a:pt x="1900164" y="2254923"/>
                </a:cubicBezTo>
                <a:lnTo>
                  <a:pt x="1900164" y="2259544"/>
                </a:lnTo>
                <a:cubicBezTo>
                  <a:pt x="1902474" y="2270386"/>
                  <a:pt x="1909406" y="2279805"/>
                  <a:pt x="1909406" y="2296335"/>
                </a:cubicBezTo>
                <a:cubicBezTo>
                  <a:pt x="1909406" y="2315530"/>
                  <a:pt x="1905496" y="2332948"/>
                  <a:pt x="1892521" y="2332948"/>
                </a:cubicBezTo>
                <a:cubicBezTo>
                  <a:pt x="1880969" y="2332948"/>
                  <a:pt x="1881679" y="2318196"/>
                  <a:pt x="1877236" y="2310021"/>
                </a:cubicBezTo>
                <a:cubicBezTo>
                  <a:pt x="1867994" y="2295269"/>
                  <a:pt x="1860351" y="2290825"/>
                  <a:pt x="1854131" y="2276073"/>
                </a:cubicBezTo>
                <a:cubicBezTo>
                  <a:pt x="1841867" y="2246569"/>
                  <a:pt x="1850931" y="2190583"/>
                  <a:pt x="1817339" y="2190583"/>
                </a:cubicBezTo>
                <a:cubicBezTo>
                  <a:pt x="1810408" y="2190583"/>
                  <a:pt x="1807386" y="2202669"/>
                  <a:pt x="1800455" y="2202669"/>
                </a:cubicBezTo>
                <a:cubicBezTo>
                  <a:pt x="1786591" y="2202669"/>
                  <a:pt x="1778238" y="2181518"/>
                  <a:pt x="1759753" y="2181518"/>
                </a:cubicBezTo>
                <a:cubicBezTo>
                  <a:pt x="1749089" y="2181518"/>
                  <a:pt x="1746779" y="2188983"/>
                  <a:pt x="1740558" y="2188983"/>
                </a:cubicBezTo>
                <a:cubicBezTo>
                  <a:pt x="1738247" y="2188983"/>
                  <a:pt x="1735226" y="2184362"/>
                  <a:pt x="1735226" y="2181518"/>
                </a:cubicBezTo>
                <a:cubicBezTo>
                  <a:pt x="1722962" y="2185251"/>
                  <a:pt x="1706788" y="2183473"/>
                  <a:pt x="1693814" y="2188983"/>
                </a:cubicBezTo>
                <a:cubicBezTo>
                  <a:pt x="1701456" y="2191649"/>
                  <a:pt x="1699857" y="2191649"/>
                  <a:pt x="1704478" y="2188983"/>
                </a:cubicBezTo>
                <a:cubicBezTo>
                  <a:pt x="1703767" y="2202846"/>
                  <a:pt x="1696835" y="2211022"/>
                  <a:pt x="1706077" y="2218309"/>
                </a:cubicBezTo>
                <a:cubicBezTo>
                  <a:pt x="1684571" y="2231106"/>
                  <a:pt x="1666087" y="2200003"/>
                  <a:pt x="1650802" y="2200003"/>
                </a:cubicBezTo>
                <a:cubicBezTo>
                  <a:pt x="1646181" y="2200003"/>
                  <a:pt x="1643870" y="2207290"/>
                  <a:pt x="1639249" y="2207290"/>
                </a:cubicBezTo>
                <a:cubicBezTo>
                  <a:pt x="1630718" y="2207290"/>
                  <a:pt x="1626274" y="2198047"/>
                  <a:pt x="1617743" y="2198047"/>
                </a:cubicBezTo>
                <a:cubicBezTo>
                  <a:pt x="1595526" y="2198047"/>
                  <a:pt x="1584862" y="2220975"/>
                  <a:pt x="1575620" y="2231995"/>
                </a:cubicBezTo>
                <a:cubicBezTo>
                  <a:pt x="1569399" y="2239460"/>
                  <a:pt x="1562645" y="2232884"/>
                  <a:pt x="1555003" y="2236616"/>
                </a:cubicBezTo>
                <a:cubicBezTo>
                  <a:pt x="1538118" y="2243903"/>
                  <a:pt x="1528165" y="2268608"/>
                  <a:pt x="1528165" y="2296335"/>
                </a:cubicBezTo>
                <a:cubicBezTo>
                  <a:pt x="1528165" y="2299001"/>
                  <a:pt x="1532075" y="2302733"/>
                  <a:pt x="1532075" y="2305399"/>
                </a:cubicBezTo>
                <a:cubicBezTo>
                  <a:pt x="1531364" y="2305399"/>
                  <a:pt x="1530831" y="2305222"/>
                  <a:pt x="1530120" y="2305044"/>
                </a:cubicBezTo>
                <a:lnTo>
                  <a:pt x="1530653" y="2307177"/>
                </a:lnTo>
                <a:cubicBezTo>
                  <a:pt x="1532253" y="2312686"/>
                  <a:pt x="1533675" y="2316419"/>
                  <a:pt x="1533675" y="2321929"/>
                </a:cubicBezTo>
                <a:cubicBezTo>
                  <a:pt x="1533675" y="2338458"/>
                  <a:pt x="1528342" y="2344856"/>
                  <a:pt x="1526032" y="2358720"/>
                </a:cubicBezTo>
                <a:lnTo>
                  <a:pt x="1526032" y="2410085"/>
                </a:lnTo>
                <a:cubicBezTo>
                  <a:pt x="1524432" y="2417550"/>
                  <a:pt x="1530653" y="2424837"/>
                  <a:pt x="1532253" y="2428570"/>
                </a:cubicBezTo>
                <a:cubicBezTo>
                  <a:pt x="1535274" y="2436923"/>
                  <a:pt x="1531542" y="2442255"/>
                  <a:pt x="1534563" y="2450431"/>
                </a:cubicBezTo>
                <a:cubicBezTo>
                  <a:pt x="1537585" y="2457896"/>
                  <a:pt x="1547538" y="2470693"/>
                  <a:pt x="1553048" y="2477269"/>
                </a:cubicBezTo>
                <a:cubicBezTo>
                  <a:pt x="1566733" y="2493798"/>
                  <a:pt x="1566733" y="2509439"/>
                  <a:pt x="1586817" y="2516904"/>
                </a:cubicBezTo>
                <a:cubicBezTo>
                  <a:pt x="1593571" y="2519570"/>
                  <a:pt x="1593571" y="2527923"/>
                  <a:pt x="1599792" y="2527923"/>
                </a:cubicBezTo>
                <a:cubicBezTo>
                  <a:pt x="1614366" y="2527923"/>
                  <a:pt x="1626630" y="2514949"/>
                  <a:pt x="1641915" y="2514949"/>
                </a:cubicBezTo>
                <a:cubicBezTo>
                  <a:pt x="1650269" y="2514949"/>
                  <a:pt x="1653468" y="2520459"/>
                  <a:pt x="1656489" y="2520459"/>
                </a:cubicBezTo>
                <a:cubicBezTo>
                  <a:pt x="1662532" y="2520459"/>
                  <a:pt x="1666442" y="2509617"/>
                  <a:pt x="1667153" y="2505707"/>
                </a:cubicBezTo>
                <a:cubicBezTo>
                  <a:pt x="1670175" y="2494687"/>
                  <a:pt x="1683327" y="2482779"/>
                  <a:pt x="1683327" y="2468915"/>
                </a:cubicBezTo>
                <a:cubicBezTo>
                  <a:pt x="1683327" y="2442255"/>
                  <a:pt x="1708566" y="2433191"/>
                  <a:pt x="1729361" y="2433191"/>
                </a:cubicBezTo>
                <a:cubicBezTo>
                  <a:pt x="1736292" y="2433191"/>
                  <a:pt x="1741624" y="2434257"/>
                  <a:pt x="1744646" y="2436034"/>
                </a:cubicBezTo>
                <a:cubicBezTo>
                  <a:pt x="1747667" y="2436923"/>
                  <a:pt x="1757620" y="2437812"/>
                  <a:pt x="1762242" y="2437812"/>
                </a:cubicBezTo>
                <a:lnTo>
                  <a:pt x="1762242" y="2446165"/>
                </a:lnTo>
                <a:cubicBezTo>
                  <a:pt x="1762242" y="2458962"/>
                  <a:pt x="1749267" y="2475492"/>
                  <a:pt x="1749267" y="2492910"/>
                </a:cubicBezTo>
                <a:cubicBezTo>
                  <a:pt x="1749267" y="2507484"/>
                  <a:pt x="1744646" y="2514060"/>
                  <a:pt x="1740025" y="2523302"/>
                </a:cubicBezTo>
                <a:lnTo>
                  <a:pt x="1740025" y="2516904"/>
                </a:lnTo>
                <a:lnTo>
                  <a:pt x="1733982" y="2516904"/>
                </a:lnTo>
                <a:lnTo>
                  <a:pt x="1733982" y="2560982"/>
                </a:lnTo>
                <a:cubicBezTo>
                  <a:pt x="1733982" y="2570046"/>
                  <a:pt x="1724740" y="2573779"/>
                  <a:pt x="1720118" y="2579289"/>
                </a:cubicBezTo>
                <a:lnTo>
                  <a:pt x="1720118" y="2583910"/>
                </a:lnTo>
                <a:cubicBezTo>
                  <a:pt x="1720118" y="2590308"/>
                  <a:pt x="1724740" y="2593863"/>
                  <a:pt x="1729361" y="2593863"/>
                </a:cubicBezTo>
                <a:cubicBezTo>
                  <a:pt x="1754599" y="2593863"/>
                  <a:pt x="1775394" y="2588353"/>
                  <a:pt x="1802232" y="2588353"/>
                </a:cubicBezTo>
                <a:cubicBezTo>
                  <a:pt x="1820716" y="2588353"/>
                  <a:pt x="1825337" y="2604172"/>
                  <a:pt x="1839023" y="2607726"/>
                </a:cubicBezTo>
                <a:lnTo>
                  <a:pt x="1839023" y="2621590"/>
                </a:lnTo>
                <a:cubicBezTo>
                  <a:pt x="1839023" y="2629943"/>
                  <a:pt x="1838312" y="2652871"/>
                  <a:pt x="1833691" y="2661935"/>
                </a:cubicBezTo>
                <a:lnTo>
                  <a:pt x="1833691" y="2718100"/>
                </a:lnTo>
                <a:cubicBezTo>
                  <a:pt x="1833691" y="2738361"/>
                  <a:pt x="1849865" y="2746537"/>
                  <a:pt x="1862129" y="2753825"/>
                </a:cubicBezTo>
                <a:cubicBezTo>
                  <a:pt x="1870482" y="2758446"/>
                  <a:pt x="1870482" y="2775864"/>
                  <a:pt x="1883635" y="2775864"/>
                </a:cubicBezTo>
                <a:cubicBezTo>
                  <a:pt x="1903541" y="2775864"/>
                  <a:pt x="1913494" y="2757557"/>
                  <a:pt x="1931978" y="2757557"/>
                </a:cubicBezTo>
                <a:cubicBezTo>
                  <a:pt x="1953307" y="2757557"/>
                  <a:pt x="1962904" y="2776041"/>
                  <a:pt x="1975168" y="2786883"/>
                </a:cubicBezTo>
                <a:cubicBezTo>
                  <a:pt x="1974813" y="2787594"/>
                  <a:pt x="1972680" y="2790616"/>
                  <a:pt x="1970014" y="2793993"/>
                </a:cubicBezTo>
                <a:cubicBezTo>
                  <a:pt x="1972502" y="2791860"/>
                  <a:pt x="1974635" y="2789905"/>
                  <a:pt x="1975701" y="2787772"/>
                </a:cubicBezTo>
                <a:cubicBezTo>
                  <a:pt x="1981744" y="2789727"/>
                  <a:pt x="1979611" y="2789727"/>
                  <a:pt x="1984943" y="2787772"/>
                </a:cubicBezTo>
                <a:lnTo>
                  <a:pt x="1984943" y="2782262"/>
                </a:lnTo>
                <a:cubicBezTo>
                  <a:pt x="1984943" y="2780485"/>
                  <a:pt x="1987965" y="2777641"/>
                  <a:pt x="1989565" y="2777641"/>
                </a:cubicBezTo>
                <a:cubicBezTo>
                  <a:pt x="1989565" y="2768399"/>
                  <a:pt x="1997207" y="2765733"/>
                  <a:pt x="2001828" y="2762178"/>
                </a:cubicBezTo>
                <a:cubicBezTo>
                  <a:pt x="2006449" y="2758446"/>
                  <a:pt x="2007160" y="2746537"/>
                  <a:pt x="2008760" y="2739073"/>
                </a:cubicBezTo>
                <a:cubicBezTo>
                  <a:pt x="2012492" y="2724321"/>
                  <a:pt x="2019424" y="2721654"/>
                  <a:pt x="2029377" y="2717922"/>
                </a:cubicBezTo>
                <a:cubicBezTo>
                  <a:pt x="2047862" y="2710635"/>
                  <a:pt x="2059948" y="2706903"/>
                  <a:pt x="2079321" y="2699437"/>
                </a:cubicBezTo>
                <a:cubicBezTo>
                  <a:pt x="2089274" y="2695705"/>
                  <a:pt x="2091584" y="2682020"/>
                  <a:pt x="2101538" y="2682020"/>
                </a:cubicBezTo>
                <a:cubicBezTo>
                  <a:pt x="2105448" y="2682020"/>
                  <a:pt x="2108469" y="2692151"/>
                  <a:pt x="2108469" y="2693039"/>
                </a:cubicBezTo>
                <a:cubicBezTo>
                  <a:pt x="2108469" y="2700326"/>
                  <a:pt x="2103848" y="2704059"/>
                  <a:pt x="2100827" y="2704059"/>
                </a:cubicBezTo>
                <a:cubicBezTo>
                  <a:pt x="2098516" y="2717744"/>
                  <a:pt x="2093895" y="2733385"/>
                  <a:pt x="2093895" y="2741561"/>
                </a:cubicBezTo>
                <a:cubicBezTo>
                  <a:pt x="2093895" y="2751692"/>
                  <a:pt x="2098161" y="2769287"/>
                  <a:pt x="2106514" y="2769287"/>
                </a:cubicBezTo>
                <a:cubicBezTo>
                  <a:pt x="2109536" y="2769287"/>
                  <a:pt x="2113801" y="2758090"/>
                  <a:pt x="2113801" y="2754358"/>
                </a:cubicBezTo>
                <a:cubicBezTo>
                  <a:pt x="2113801" y="2743338"/>
                  <a:pt x="2104559" y="2736940"/>
                  <a:pt x="2104559" y="2725920"/>
                </a:cubicBezTo>
                <a:cubicBezTo>
                  <a:pt x="2104559" y="2712234"/>
                  <a:pt x="2116823" y="2714012"/>
                  <a:pt x="2123754" y="2708502"/>
                </a:cubicBezTo>
                <a:lnTo>
                  <a:pt x="2142061" y="2708502"/>
                </a:lnTo>
                <a:cubicBezTo>
                  <a:pt x="2139040" y="2697482"/>
                  <a:pt x="2127487" y="2702104"/>
                  <a:pt x="2127487" y="2691084"/>
                </a:cubicBezTo>
                <a:lnTo>
                  <a:pt x="2140817" y="2691262"/>
                </a:lnTo>
                <a:cubicBezTo>
                  <a:pt x="2143839" y="2706014"/>
                  <a:pt x="2161079" y="2711168"/>
                  <a:pt x="2172631" y="2714012"/>
                </a:cubicBezTo>
                <a:cubicBezTo>
                  <a:pt x="2172631" y="2723076"/>
                  <a:pt x="2177253" y="2729475"/>
                  <a:pt x="2181874" y="2730363"/>
                </a:cubicBezTo>
                <a:lnTo>
                  <a:pt x="2223286" y="2730363"/>
                </a:lnTo>
                <a:cubicBezTo>
                  <a:pt x="2223286" y="2738717"/>
                  <a:pt x="2232528" y="2740494"/>
                  <a:pt x="2238749" y="2740494"/>
                </a:cubicBezTo>
                <a:cubicBezTo>
                  <a:pt x="2250302" y="2738717"/>
                  <a:pt x="2257767" y="2738717"/>
                  <a:pt x="2262388" y="2727698"/>
                </a:cubicBezTo>
                <a:cubicBezTo>
                  <a:pt x="2263099" y="2724854"/>
                  <a:pt x="2279273" y="2724854"/>
                  <a:pt x="2281583" y="2723076"/>
                </a:cubicBezTo>
                <a:cubicBezTo>
                  <a:pt x="2289226" y="2723076"/>
                  <a:pt x="2303089" y="2725920"/>
                  <a:pt x="2303089" y="2725920"/>
                </a:cubicBezTo>
                <a:cubicBezTo>
                  <a:pt x="2300067" y="2728764"/>
                  <a:pt x="2293847" y="2729653"/>
                  <a:pt x="2291536" y="2727698"/>
                </a:cubicBezTo>
                <a:lnTo>
                  <a:pt x="2291536" y="2735162"/>
                </a:lnTo>
                <a:cubicBezTo>
                  <a:pt x="2296868" y="2748137"/>
                  <a:pt x="2313042" y="2750803"/>
                  <a:pt x="2324417" y="2755424"/>
                </a:cubicBezTo>
                <a:cubicBezTo>
                  <a:pt x="2334370" y="2758979"/>
                  <a:pt x="2332060" y="2772842"/>
                  <a:pt x="2335081" y="2784750"/>
                </a:cubicBezTo>
                <a:lnTo>
                  <a:pt x="2356587" y="2784750"/>
                </a:lnTo>
                <a:cubicBezTo>
                  <a:pt x="2371161" y="2802346"/>
                  <a:pt x="2378093" y="2799325"/>
                  <a:pt x="2387157" y="2822430"/>
                </a:cubicBezTo>
                <a:cubicBezTo>
                  <a:pt x="2388757" y="2826163"/>
                  <a:pt x="2394800" y="2827940"/>
                  <a:pt x="2398710" y="2827940"/>
                </a:cubicBezTo>
                <a:cubicBezTo>
                  <a:pt x="2404042" y="2853711"/>
                  <a:pt x="2436212" y="2850868"/>
                  <a:pt x="2457007" y="2855489"/>
                </a:cubicBezTo>
                <a:lnTo>
                  <a:pt x="2476914" y="2855489"/>
                </a:lnTo>
                <a:cubicBezTo>
                  <a:pt x="2482246" y="2858155"/>
                  <a:pt x="2494510" y="2865620"/>
                  <a:pt x="2502152" y="2865620"/>
                </a:cubicBezTo>
                <a:lnTo>
                  <a:pt x="2502152" y="2867397"/>
                </a:lnTo>
                <a:lnTo>
                  <a:pt x="2506773" y="2867397"/>
                </a:lnTo>
                <a:cubicBezTo>
                  <a:pt x="2519037" y="2867397"/>
                  <a:pt x="2535211" y="2897612"/>
                  <a:pt x="2548185" y="2901522"/>
                </a:cubicBezTo>
                <a:cubicBezTo>
                  <a:pt x="2548185" y="2912364"/>
                  <a:pt x="2558138" y="2941868"/>
                  <a:pt x="2562049" y="2951999"/>
                </a:cubicBezTo>
                <a:cubicBezTo>
                  <a:pt x="2565959" y="2961241"/>
                  <a:pt x="2575734" y="2961241"/>
                  <a:pt x="2575734" y="2970483"/>
                </a:cubicBezTo>
                <a:cubicBezTo>
                  <a:pt x="2563470" y="2988790"/>
                  <a:pt x="2541254" y="2998032"/>
                  <a:pt x="2541254" y="3025581"/>
                </a:cubicBezTo>
                <a:cubicBezTo>
                  <a:pt x="2541254" y="3034823"/>
                  <a:pt x="2548185" y="3033757"/>
                  <a:pt x="2551918" y="3035712"/>
                </a:cubicBezTo>
                <a:cubicBezTo>
                  <a:pt x="2559560" y="3040511"/>
                  <a:pt x="2563470" y="3047798"/>
                  <a:pt x="2564892" y="3057040"/>
                </a:cubicBezTo>
                <a:lnTo>
                  <a:pt x="2583377" y="3057040"/>
                </a:lnTo>
                <a:cubicBezTo>
                  <a:pt x="2583377" y="3059706"/>
                  <a:pt x="2584977" y="3066993"/>
                  <a:pt x="2587287" y="3066993"/>
                </a:cubicBezTo>
                <a:cubicBezTo>
                  <a:pt x="2590309" y="3066993"/>
                  <a:pt x="2593330" y="3060595"/>
                  <a:pt x="2595818" y="3055974"/>
                </a:cubicBezTo>
                <a:cubicBezTo>
                  <a:pt x="2603461" y="3041222"/>
                  <a:pt x="2612703" y="3021849"/>
                  <a:pt x="2624967" y="3021849"/>
                </a:cubicBezTo>
                <a:cubicBezTo>
                  <a:pt x="2638653" y="3021849"/>
                  <a:pt x="2666379" y="3039267"/>
                  <a:pt x="2676332" y="3046732"/>
                </a:cubicBezTo>
                <a:cubicBezTo>
                  <a:pt x="2682375" y="3051353"/>
                  <a:pt x="2689307" y="3049397"/>
                  <a:pt x="2690906" y="3056862"/>
                </a:cubicBezTo>
                <a:cubicBezTo>
                  <a:pt x="2693217" y="3065038"/>
                  <a:pt x="2692328" y="3071437"/>
                  <a:pt x="2692328" y="3079612"/>
                </a:cubicBezTo>
                <a:lnTo>
                  <a:pt x="2697660" y="3079612"/>
                </a:lnTo>
                <a:cubicBezTo>
                  <a:pt x="2704592" y="3076058"/>
                  <a:pt x="2707613" y="3069482"/>
                  <a:pt x="2714545" y="3069482"/>
                </a:cubicBezTo>
                <a:cubicBezTo>
                  <a:pt x="2730719" y="3069482"/>
                  <a:pt x="2733741" y="3084234"/>
                  <a:pt x="2749026" y="3084234"/>
                </a:cubicBezTo>
                <a:lnTo>
                  <a:pt x="2778174" y="3079435"/>
                </a:lnTo>
                <a:cubicBezTo>
                  <a:pt x="2792749" y="3083167"/>
                  <a:pt x="2805901" y="3089743"/>
                  <a:pt x="2814254" y="3094364"/>
                </a:cubicBezTo>
                <a:cubicBezTo>
                  <a:pt x="2821186" y="3108050"/>
                  <a:pt x="2845003" y="3133822"/>
                  <a:pt x="2857266" y="3138443"/>
                </a:cubicBezTo>
                <a:cubicBezTo>
                  <a:pt x="2867930" y="3141997"/>
                  <a:pt x="2874862" y="3136665"/>
                  <a:pt x="2885704" y="3140220"/>
                </a:cubicBezTo>
                <a:cubicBezTo>
                  <a:pt x="2900634" y="3146441"/>
                  <a:pt x="2904544" y="3165814"/>
                  <a:pt x="2904544" y="3185009"/>
                </a:cubicBezTo>
                <a:close/>
                <a:moveTo>
                  <a:pt x="1913849" y="1793167"/>
                </a:moveTo>
                <a:cubicBezTo>
                  <a:pt x="1913849" y="1796189"/>
                  <a:pt x="1916693" y="1797966"/>
                  <a:pt x="1917937" y="1800810"/>
                </a:cubicBezTo>
                <a:cubicBezTo>
                  <a:pt x="1917049" y="1798499"/>
                  <a:pt x="1916160" y="1796544"/>
                  <a:pt x="1915449" y="1794945"/>
                </a:cubicBezTo>
                <a:cubicBezTo>
                  <a:pt x="1920781" y="1794945"/>
                  <a:pt x="1920781" y="1793878"/>
                  <a:pt x="1924514" y="1793878"/>
                </a:cubicBezTo>
                <a:cubicBezTo>
                  <a:pt x="1946730" y="1793878"/>
                  <a:pt x="1995785" y="1802765"/>
                  <a:pt x="1995963" y="1768284"/>
                </a:cubicBezTo>
                <a:cubicBezTo>
                  <a:pt x="1996141" y="1768107"/>
                  <a:pt x="1996852" y="1767574"/>
                  <a:pt x="1997563" y="1766685"/>
                </a:cubicBezTo>
                <a:cubicBezTo>
                  <a:pt x="1996852" y="1767574"/>
                  <a:pt x="1996141" y="1768107"/>
                  <a:pt x="1995963" y="1768284"/>
                </a:cubicBezTo>
                <a:cubicBezTo>
                  <a:pt x="1976768" y="1768284"/>
                  <a:pt x="1940687" y="1779304"/>
                  <a:pt x="1923980" y="1785702"/>
                </a:cubicBezTo>
                <a:cubicBezTo>
                  <a:pt x="1921492" y="1786769"/>
                  <a:pt x="1913849" y="1788546"/>
                  <a:pt x="1913849" y="1793167"/>
                </a:cubicBezTo>
                <a:close/>
                <a:moveTo>
                  <a:pt x="1911006" y="1824271"/>
                </a:moveTo>
                <a:cubicBezTo>
                  <a:pt x="1915627" y="1821605"/>
                  <a:pt x="1919892" y="1818939"/>
                  <a:pt x="1923092" y="1816984"/>
                </a:cubicBezTo>
                <a:lnTo>
                  <a:pt x="1923092" y="1816984"/>
                </a:lnTo>
                <a:cubicBezTo>
                  <a:pt x="1919892" y="1818761"/>
                  <a:pt x="1915805" y="1821427"/>
                  <a:pt x="1911006" y="1824271"/>
                </a:cubicBezTo>
                <a:close/>
                <a:moveTo>
                  <a:pt x="1892344" y="1820716"/>
                </a:moveTo>
                <a:cubicBezTo>
                  <a:pt x="1881502" y="1820716"/>
                  <a:pt x="1869949" y="1819828"/>
                  <a:pt x="1863195" y="1828003"/>
                </a:cubicBezTo>
                <a:cubicBezTo>
                  <a:pt x="1860174" y="1831736"/>
                  <a:pt x="1859285" y="1837246"/>
                  <a:pt x="1852531" y="1837246"/>
                </a:cubicBezTo>
                <a:cubicBezTo>
                  <a:pt x="1847910" y="1837246"/>
                  <a:pt x="1843289" y="1830847"/>
                  <a:pt x="1840978" y="1826048"/>
                </a:cubicBezTo>
                <a:cubicBezTo>
                  <a:pt x="1840978" y="1835113"/>
                  <a:pt x="1844000" y="1849154"/>
                  <a:pt x="1851642" y="1849154"/>
                </a:cubicBezTo>
                <a:cubicBezTo>
                  <a:pt x="1867283" y="1849154"/>
                  <a:pt x="1892877" y="1834935"/>
                  <a:pt x="1910650" y="1824449"/>
                </a:cubicBezTo>
                <a:cubicBezTo>
                  <a:pt x="1906918" y="1827115"/>
                  <a:pt x="1902474" y="1820716"/>
                  <a:pt x="1892344" y="1820716"/>
                </a:cubicBezTo>
                <a:close/>
                <a:moveTo>
                  <a:pt x="1702167" y="1632673"/>
                </a:moveTo>
                <a:cubicBezTo>
                  <a:pt x="1695235" y="1632673"/>
                  <a:pt x="1662355" y="1658977"/>
                  <a:pt x="1644759" y="1685638"/>
                </a:cubicBezTo>
                <a:lnTo>
                  <a:pt x="1656312" y="1685638"/>
                </a:lnTo>
                <a:cubicBezTo>
                  <a:pt x="1661644" y="1682794"/>
                  <a:pt x="1664665" y="1680128"/>
                  <a:pt x="1669997" y="1679239"/>
                </a:cubicBezTo>
                <a:cubicBezTo>
                  <a:pt x="1673196" y="1687415"/>
                  <a:pt x="1675329" y="1688304"/>
                  <a:pt x="1681550" y="1688304"/>
                </a:cubicBezTo>
                <a:cubicBezTo>
                  <a:pt x="1694525" y="1688304"/>
                  <a:pt x="1695413" y="1676395"/>
                  <a:pt x="1702345" y="1676395"/>
                </a:cubicBezTo>
                <a:cubicBezTo>
                  <a:pt x="1710698" y="1676395"/>
                  <a:pt x="1724562" y="1658977"/>
                  <a:pt x="1736115" y="1656134"/>
                </a:cubicBezTo>
                <a:cubicBezTo>
                  <a:pt x="1736115" y="1668931"/>
                  <a:pt x="1730782" y="1671774"/>
                  <a:pt x="1727583" y="1679061"/>
                </a:cubicBezTo>
                <a:lnTo>
                  <a:pt x="1742868" y="1679061"/>
                </a:lnTo>
                <a:cubicBezTo>
                  <a:pt x="1743757" y="1685460"/>
                  <a:pt x="1750511" y="1690081"/>
                  <a:pt x="1756021" y="1690081"/>
                </a:cubicBezTo>
                <a:cubicBezTo>
                  <a:pt x="1765974" y="1690081"/>
                  <a:pt x="1768995" y="1680839"/>
                  <a:pt x="1777527" y="1680839"/>
                </a:cubicBezTo>
                <a:cubicBezTo>
                  <a:pt x="1796011" y="1680839"/>
                  <a:pt x="1805076" y="1692747"/>
                  <a:pt x="1821250" y="1692747"/>
                </a:cubicBezTo>
                <a:lnTo>
                  <a:pt x="1821250" y="1703767"/>
                </a:lnTo>
                <a:cubicBezTo>
                  <a:pt x="1809697" y="1708388"/>
                  <a:pt x="1792812" y="1703767"/>
                  <a:pt x="1786769" y="1703767"/>
                </a:cubicBezTo>
                <a:cubicBezTo>
                  <a:pt x="1769884" y="1703767"/>
                  <a:pt x="1739314" y="1729538"/>
                  <a:pt x="1737714" y="1747845"/>
                </a:cubicBezTo>
                <a:cubicBezTo>
                  <a:pt x="1745357" y="1742513"/>
                  <a:pt x="1748556" y="1734870"/>
                  <a:pt x="1756199" y="1734870"/>
                </a:cubicBezTo>
                <a:cubicBezTo>
                  <a:pt x="1743046" y="1755132"/>
                  <a:pt x="1737003" y="1802054"/>
                  <a:pt x="1737003" y="1825871"/>
                </a:cubicBezTo>
                <a:cubicBezTo>
                  <a:pt x="1737003" y="1836001"/>
                  <a:pt x="1746245" y="1844355"/>
                  <a:pt x="1754599" y="1844355"/>
                </a:cubicBezTo>
                <a:cubicBezTo>
                  <a:pt x="1766152" y="1844355"/>
                  <a:pt x="1770062" y="1816806"/>
                  <a:pt x="1770062" y="1804720"/>
                </a:cubicBezTo>
                <a:lnTo>
                  <a:pt x="1770062" y="1775394"/>
                </a:lnTo>
                <a:cubicBezTo>
                  <a:pt x="1770062" y="1763841"/>
                  <a:pt x="1769884" y="1736114"/>
                  <a:pt x="1778415" y="1735404"/>
                </a:cubicBezTo>
                <a:cubicBezTo>
                  <a:pt x="1806320" y="1733448"/>
                  <a:pt x="1793523" y="1711054"/>
                  <a:pt x="1806142" y="1711054"/>
                </a:cubicBezTo>
                <a:cubicBezTo>
                  <a:pt x="1812363" y="1711054"/>
                  <a:pt x="1840623" y="1727583"/>
                  <a:pt x="1840623" y="1738603"/>
                </a:cubicBezTo>
                <a:cubicBezTo>
                  <a:pt x="1840623" y="1751400"/>
                  <a:pt x="1834402" y="1759753"/>
                  <a:pt x="1832091" y="1772550"/>
                </a:cubicBezTo>
                <a:cubicBezTo>
                  <a:pt x="1841334" y="1772550"/>
                  <a:pt x="1839734" y="1768995"/>
                  <a:pt x="1847377" y="1766152"/>
                </a:cubicBezTo>
                <a:cubicBezTo>
                  <a:pt x="1850398" y="1780904"/>
                  <a:pt x="1850576" y="1787302"/>
                  <a:pt x="1858041" y="1794589"/>
                </a:cubicBezTo>
                <a:lnTo>
                  <a:pt x="1858041" y="1794589"/>
                </a:lnTo>
                <a:cubicBezTo>
                  <a:pt x="1868705" y="1794589"/>
                  <a:pt x="1875636" y="1750511"/>
                  <a:pt x="1878658" y="1735759"/>
                </a:cubicBezTo>
                <a:cubicBezTo>
                  <a:pt x="1881679" y="1739491"/>
                  <a:pt x="1890922" y="1751400"/>
                  <a:pt x="1900164" y="1751400"/>
                </a:cubicBezTo>
                <a:cubicBezTo>
                  <a:pt x="1904785" y="1751400"/>
                  <a:pt x="1907806" y="1746779"/>
                  <a:pt x="1907806" y="1740380"/>
                </a:cubicBezTo>
                <a:cubicBezTo>
                  <a:pt x="1907806" y="1726694"/>
                  <a:pt x="1896254" y="1717452"/>
                  <a:pt x="1887011" y="1710165"/>
                </a:cubicBezTo>
                <a:lnTo>
                  <a:pt x="1867105" y="1710165"/>
                </a:lnTo>
                <a:cubicBezTo>
                  <a:pt x="1847910" y="1695413"/>
                  <a:pt x="1824093" y="1700034"/>
                  <a:pt x="1806498" y="1678884"/>
                </a:cubicBezTo>
                <a:cubicBezTo>
                  <a:pt x="1800455" y="1671597"/>
                  <a:pt x="1805076" y="1662355"/>
                  <a:pt x="1800455" y="1651335"/>
                </a:cubicBezTo>
                <a:cubicBezTo>
                  <a:pt x="1798855" y="1647602"/>
                  <a:pt x="1766685" y="1616499"/>
                  <a:pt x="1762064" y="1616499"/>
                </a:cubicBezTo>
                <a:lnTo>
                  <a:pt x="1756021" y="1616499"/>
                </a:lnTo>
                <a:cubicBezTo>
                  <a:pt x="1756021" y="1618276"/>
                  <a:pt x="1756732" y="1625563"/>
                  <a:pt x="1755132" y="1629296"/>
                </a:cubicBezTo>
                <a:cubicBezTo>
                  <a:pt x="1752111" y="1625563"/>
                  <a:pt x="1745890" y="1609034"/>
                  <a:pt x="1736826" y="1609034"/>
                </a:cubicBezTo>
                <a:cubicBezTo>
                  <a:pt x="1729183" y="1609034"/>
                  <a:pt x="1732204" y="1623786"/>
                  <a:pt x="1724562" y="1628407"/>
                </a:cubicBezTo>
                <a:cubicBezTo>
                  <a:pt x="1716031" y="1633206"/>
                  <a:pt x="1710165" y="1632673"/>
                  <a:pt x="1702167" y="1632673"/>
                </a:cubicBezTo>
                <a:close/>
                <a:moveTo>
                  <a:pt x="676815" y="1222283"/>
                </a:moveTo>
                <a:cubicBezTo>
                  <a:pt x="671838" y="1229215"/>
                  <a:pt x="669705" y="1240056"/>
                  <a:pt x="661707" y="1240056"/>
                </a:cubicBezTo>
                <a:cubicBezTo>
                  <a:pt x="655309" y="1240056"/>
                  <a:pt x="648732" y="1235613"/>
                  <a:pt x="642689" y="1229748"/>
                </a:cubicBezTo>
                <a:cubicBezTo>
                  <a:pt x="648732" y="1235613"/>
                  <a:pt x="655131" y="1240056"/>
                  <a:pt x="661707" y="1240056"/>
                </a:cubicBezTo>
                <a:cubicBezTo>
                  <a:pt x="669705" y="1240056"/>
                  <a:pt x="671838" y="1229215"/>
                  <a:pt x="676815" y="1222283"/>
                </a:cubicBezTo>
                <a:close/>
                <a:moveTo>
                  <a:pt x="735289" y="1258718"/>
                </a:moveTo>
                <a:cubicBezTo>
                  <a:pt x="723914" y="1242367"/>
                  <a:pt x="713428" y="1231525"/>
                  <a:pt x="697610" y="1212507"/>
                </a:cubicBezTo>
                <a:lnTo>
                  <a:pt x="697610" y="1212507"/>
                </a:lnTo>
                <a:cubicBezTo>
                  <a:pt x="713428" y="1231525"/>
                  <a:pt x="723914" y="1242189"/>
                  <a:pt x="735289" y="1258718"/>
                </a:cubicBezTo>
                <a:close/>
                <a:moveTo>
                  <a:pt x="777413" y="1334611"/>
                </a:moveTo>
                <a:cubicBezTo>
                  <a:pt x="778479" y="1335855"/>
                  <a:pt x="779545" y="1336566"/>
                  <a:pt x="780967" y="1337277"/>
                </a:cubicBezTo>
                <a:cubicBezTo>
                  <a:pt x="779723" y="1336566"/>
                  <a:pt x="778479" y="1335855"/>
                  <a:pt x="777413" y="1334611"/>
                </a:cubicBezTo>
                <a:cubicBezTo>
                  <a:pt x="769059" y="1324480"/>
                  <a:pt x="765149" y="1310617"/>
                  <a:pt x="762127" y="1299598"/>
                </a:cubicBezTo>
                <a:cubicBezTo>
                  <a:pt x="760172" y="1292133"/>
                  <a:pt x="755196" y="1290000"/>
                  <a:pt x="752885" y="1286978"/>
                </a:cubicBezTo>
                <a:cubicBezTo>
                  <a:pt x="755018" y="1290000"/>
                  <a:pt x="759994" y="1292310"/>
                  <a:pt x="762127" y="1299598"/>
                </a:cubicBezTo>
                <a:cubicBezTo>
                  <a:pt x="765149" y="1310795"/>
                  <a:pt x="769059" y="1324480"/>
                  <a:pt x="777413" y="1334611"/>
                </a:cubicBezTo>
                <a:close/>
                <a:moveTo>
                  <a:pt x="781145" y="1337277"/>
                </a:moveTo>
                <a:cubicBezTo>
                  <a:pt x="785055" y="1339055"/>
                  <a:pt x="790032" y="1339410"/>
                  <a:pt x="793586" y="1342432"/>
                </a:cubicBezTo>
                <a:cubicBezTo>
                  <a:pt x="789854" y="1339410"/>
                  <a:pt x="785055" y="1339232"/>
                  <a:pt x="781145" y="1337277"/>
                </a:cubicBezTo>
                <a:close/>
                <a:moveTo>
                  <a:pt x="1947619" y="2337925"/>
                </a:moveTo>
                <a:cubicBezTo>
                  <a:pt x="1947619" y="2345390"/>
                  <a:pt x="1947619" y="2355343"/>
                  <a:pt x="1955262" y="2355343"/>
                </a:cubicBezTo>
                <a:cubicBezTo>
                  <a:pt x="1956861" y="2355343"/>
                  <a:pt x="1959172" y="2352677"/>
                  <a:pt x="1959172" y="2350722"/>
                </a:cubicBezTo>
                <a:cubicBezTo>
                  <a:pt x="1959172" y="2344323"/>
                  <a:pt x="1956861" y="2338813"/>
                  <a:pt x="1950818" y="2337747"/>
                </a:cubicBezTo>
                <a:cubicBezTo>
                  <a:pt x="1949930" y="2337925"/>
                  <a:pt x="1947619" y="2337036"/>
                  <a:pt x="1947619" y="2337925"/>
                </a:cubicBezTo>
                <a:close/>
                <a:moveTo>
                  <a:pt x="1946730" y="2285493"/>
                </a:moveTo>
                <a:cubicBezTo>
                  <a:pt x="1942998" y="2285493"/>
                  <a:pt x="1937488" y="2289226"/>
                  <a:pt x="1936066" y="2292780"/>
                </a:cubicBezTo>
                <a:cubicBezTo>
                  <a:pt x="1940510" y="2292780"/>
                  <a:pt x="1948330" y="2293669"/>
                  <a:pt x="1955973" y="2292780"/>
                </a:cubicBezTo>
                <a:cubicBezTo>
                  <a:pt x="1954551" y="2290114"/>
                  <a:pt x="1952240" y="2285493"/>
                  <a:pt x="1946730" y="2285493"/>
                </a:cubicBezTo>
                <a:close/>
                <a:moveTo>
                  <a:pt x="1970547" y="2296690"/>
                </a:moveTo>
                <a:cubicBezTo>
                  <a:pt x="1969836" y="2299356"/>
                  <a:pt x="1971969" y="2304866"/>
                  <a:pt x="1974457" y="2303977"/>
                </a:cubicBezTo>
                <a:lnTo>
                  <a:pt x="1970547" y="2296690"/>
                </a:lnTo>
                <a:close/>
                <a:moveTo>
                  <a:pt x="2063324" y="2442611"/>
                </a:moveTo>
                <a:lnTo>
                  <a:pt x="2063324" y="2434435"/>
                </a:lnTo>
                <a:cubicBezTo>
                  <a:pt x="2060303" y="2439945"/>
                  <a:pt x="2054082" y="2444566"/>
                  <a:pt x="2048039" y="2442611"/>
                </a:cubicBezTo>
                <a:lnTo>
                  <a:pt x="2048039" y="2448120"/>
                </a:lnTo>
                <a:cubicBezTo>
                  <a:pt x="2048039" y="2449009"/>
                  <a:pt x="2050350" y="2448120"/>
                  <a:pt x="2051061" y="2448120"/>
                </a:cubicBezTo>
                <a:cubicBezTo>
                  <a:pt x="2054971" y="2448120"/>
                  <a:pt x="2060303" y="2446343"/>
                  <a:pt x="2063324" y="2442611"/>
                </a:cubicBezTo>
                <a:close/>
                <a:moveTo>
                  <a:pt x="766748" y="1405350"/>
                </a:moveTo>
                <a:cubicBezTo>
                  <a:pt x="770659" y="1405350"/>
                  <a:pt x="772969" y="1402684"/>
                  <a:pt x="772969" y="1396108"/>
                </a:cubicBezTo>
                <a:cubicBezTo>
                  <a:pt x="772969" y="1375846"/>
                  <a:pt x="752174" y="1373180"/>
                  <a:pt x="754485" y="1348475"/>
                </a:cubicBezTo>
                <a:cubicBezTo>
                  <a:pt x="738311" y="1344742"/>
                  <a:pt x="734578" y="1344742"/>
                  <a:pt x="734578" y="1366959"/>
                </a:cubicBezTo>
                <a:cubicBezTo>
                  <a:pt x="743821" y="1359494"/>
                  <a:pt x="739199" y="1364293"/>
                  <a:pt x="751463" y="1366959"/>
                </a:cubicBezTo>
                <a:cubicBezTo>
                  <a:pt x="749153" y="1371402"/>
                  <a:pt x="751463" y="1378867"/>
                  <a:pt x="751463" y="1385266"/>
                </a:cubicBezTo>
                <a:cubicBezTo>
                  <a:pt x="751463" y="1386154"/>
                  <a:pt x="759817" y="1405350"/>
                  <a:pt x="766748" y="1405350"/>
                </a:cubicBezTo>
                <a:close/>
                <a:moveTo>
                  <a:pt x="711473" y="1313461"/>
                </a:moveTo>
                <a:cubicBezTo>
                  <a:pt x="709873" y="1314350"/>
                  <a:pt x="703830" y="1316127"/>
                  <a:pt x="703830" y="1313461"/>
                </a:cubicBezTo>
                <a:cubicBezTo>
                  <a:pt x="699920" y="1298709"/>
                  <a:pt x="703830" y="1298709"/>
                  <a:pt x="703830" y="1274892"/>
                </a:cubicBezTo>
                <a:cubicBezTo>
                  <a:pt x="693166" y="1282357"/>
                  <a:pt x="699920" y="1274892"/>
                  <a:pt x="686234" y="1274892"/>
                </a:cubicBezTo>
                <a:cubicBezTo>
                  <a:pt x="683213" y="1274892"/>
                  <a:pt x="676992" y="1276670"/>
                  <a:pt x="676992" y="1284135"/>
                </a:cubicBezTo>
                <a:cubicBezTo>
                  <a:pt x="676992" y="1297820"/>
                  <a:pt x="686234" y="1309906"/>
                  <a:pt x="697787" y="1311684"/>
                </a:cubicBezTo>
                <a:cubicBezTo>
                  <a:pt x="697787" y="1326436"/>
                  <a:pt x="700809" y="1337455"/>
                  <a:pt x="710051" y="1348475"/>
                </a:cubicBezTo>
                <a:cubicBezTo>
                  <a:pt x="717694" y="1339232"/>
                  <a:pt x="710051" y="1326436"/>
                  <a:pt x="711473" y="1313461"/>
                </a:cubicBezTo>
                <a:close/>
                <a:moveTo>
                  <a:pt x="1420813" y="785233"/>
                </a:moveTo>
                <a:cubicBezTo>
                  <a:pt x="1434498" y="785233"/>
                  <a:pt x="1437698" y="788787"/>
                  <a:pt x="1451561" y="777946"/>
                </a:cubicBezTo>
                <a:cubicBezTo>
                  <a:pt x="1436987" y="764082"/>
                  <a:pt x="1372469" y="743821"/>
                  <a:pt x="1372469" y="714494"/>
                </a:cubicBezTo>
                <a:cubicBezTo>
                  <a:pt x="1372469" y="690500"/>
                  <a:pt x="1351852" y="669350"/>
                  <a:pt x="1351852" y="636291"/>
                </a:cubicBezTo>
                <a:cubicBezTo>
                  <a:pt x="1351852" y="627937"/>
                  <a:pt x="1368737" y="619762"/>
                  <a:pt x="1368737" y="605898"/>
                </a:cubicBezTo>
                <a:cubicBezTo>
                  <a:pt x="1368737" y="592213"/>
                  <a:pt x="1355762" y="585637"/>
                  <a:pt x="1341899" y="585637"/>
                </a:cubicBezTo>
                <a:cubicBezTo>
                  <a:pt x="1329635" y="585637"/>
                  <a:pt x="1318971" y="592035"/>
                  <a:pt x="1318971" y="601277"/>
                </a:cubicBezTo>
                <a:cubicBezTo>
                  <a:pt x="1318971" y="604121"/>
                  <a:pt x="1318971" y="607676"/>
                  <a:pt x="1319682" y="610342"/>
                </a:cubicBezTo>
                <a:cubicBezTo>
                  <a:pt x="1307418" y="617629"/>
                  <a:pt x="1312039" y="610342"/>
                  <a:pt x="1298176" y="610342"/>
                </a:cubicBezTo>
                <a:cubicBezTo>
                  <a:pt x="1291955" y="610342"/>
                  <a:pt x="1284312" y="614963"/>
                  <a:pt x="1284312" y="622250"/>
                </a:cubicBezTo>
                <a:cubicBezTo>
                  <a:pt x="1284312" y="630603"/>
                  <a:pt x="1295865" y="673615"/>
                  <a:pt x="1301908" y="685701"/>
                </a:cubicBezTo>
                <a:cubicBezTo>
                  <a:pt x="1297998" y="689256"/>
                  <a:pt x="1297998" y="692988"/>
                  <a:pt x="1291955" y="692988"/>
                </a:cubicBezTo>
                <a:cubicBezTo>
                  <a:pt x="1278269" y="692988"/>
                  <a:pt x="1283602" y="670061"/>
                  <a:pt x="1278980" y="659041"/>
                </a:cubicBezTo>
                <a:cubicBezTo>
                  <a:pt x="1275248" y="648910"/>
                  <a:pt x="1264406" y="637002"/>
                  <a:pt x="1253564" y="633269"/>
                </a:cubicBezTo>
                <a:lnTo>
                  <a:pt x="1236680" y="633269"/>
                </a:lnTo>
                <a:cubicBezTo>
                  <a:pt x="1238279" y="638779"/>
                  <a:pt x="1239701" y="641445"/>
                  <a:pt x="1240590" y="649799"/>
                </a:cubicBezTo>
                <a:cubicBezTo>
                  <a:pt x="1232058" y="652643"/>
                  <a:pt x="1226015" y="654420"/>
                  <a:pt x="1217662" y="656375"/>
                </a:cubicBezTo>
                <a:cubicBezTo>
                  <a:pt x="1212152" y="639846"/>
                  <a:pt x="1204687" y="628826"/>
                  <a:pt x="1183181" y="628826"/>
                </a:cubicBezTo>
                <a:cubicBezTo>
                  <a:pt x="1170918" y="628826"/>
                  <a:pt x="1165586" y="640912"/>
                  <a:pt x="1159365" y="645355"/>
                </a:cubicBezTo>
                <a:cubicBezTo>
                  <a:pt x="1156343" y="639846"/>
                  <a:pt x="1157054" y="613185"/>
                  <a:pt x="1146390" y="613185"/>
                </a:cubicBezTo>
                <a:cubicBezTo>
                  <a:pt x="1118841" y="613185"/>
                  <a:pt x="1048991" y="646244"/>
                  <a:pt x="1048991" y="691211"/>
                </a:cubicBezTo>
                <a:cubicBezTo>
                  <a:pt x="1048991" y="695832"/>
                  <a:pt x="1063566" y="709518"/>
                  <a:pt x="1072097" y="709518"/>
                </a:cubicBezTo>
                <a:cubicBezTo>
                  <a:pt x="1082050" y="709518"/>
                  <a:pt x="1086671" y="706674"/>
                  <a:pt x="1098935" y="710406"/>
                </a:cubicBezTo>
                <a:cubicBezTo>
                  <a:pt x="1090404" y="716805"/>
                  <a:pt x="1068187" y="709518"/>
                  <a:pt x="1068187" y="729780"/>
                </a:cubicBezTo>
                <a:cubicBezTo>
                  <a:pt x="1068187" y="755551"/>
                  <a:pt x="1110310" y="746309"/>
                  <a:pt x="1127195" y="746309"/>
                </a:cubicBezTo>
                <a:lnTo>
                  <a:pt x="1167718" y="746309"/>
                </a:lnTo>
                <a:cubicBezTo>
                  <a:pt x="1175361" y="746309"/>
                  <a:pt x="1181582" y="751819"/>
                  <a:pt x="1186914" y="755551"/>
                </a:cubicBezTo>
                <a:cubicBezTo>
                  <a:pt x="1177672" y="756440"/>
                  <a:pt x="1173050" y="757328"/>
                  <a:pt x="1161675" y="757328"/>
                </a:cubicBezTo>
                <a:cubicBezTo>
                  <a:pt x="1129505" y="757328"/>
                  <a:pt x="1105689" y="761949"/>
                  <a:pt x="1087382" y="778479"/>
                </a:cubicBezTo>
                <a:cubicBezTo>
                  <a:pt x="1092714" y="789498"/>
                  <a:pt x="1106578" y="810649"/>
                  <a:pt x="1123462" y="810649"/>
                </a:cubicBezTo>
                <a:cubicBezTo>
                  <a:pt x="1134126" y="810649"/>
                  <a:pt x="1157232" y="807805"/>
                  <a:pt x="1165586" y="815092"/>
                </a:cubicBezTo>
                <a:cubicBezTo>
                  <a:pt x="1174828" y="823268"/>
                  <a:pt x="1166297" y="838020"/>
                  <a:pt x="1179449" y="838020"/>
                </a:cubicBezTo>
                <a:lnTo>
                  <a:pt x="1248410" y="838020"/>
                </a:lnTo>
                <a:cubicBezTo>
                  <a:pt x="1264584" y="824157"/>
                  <a:pt x="1283779" y="831622"/>
                  <a:pt x="1303686" y="819536"/>
                </a:cubicBezTo>
                <a:cubicBezTo>
                  <a:pt x="1315238" y="813137"/>
                  <a:pt x="1309906" y="803006"/>
                  <a:pt x="1323592" y="803006"/>
                </a:cubicBezTo>
                <a:cubicBezTo>
                  <a:pt x="1345809" y="803006"/>
                  <a:pt x="1356651" y="830555"/>
                  <a:pt x="1386510" y="830555"/>
                </a:cubicBezTo>
                <a:cubicBezTo>
                  <a:pt x="1405705" y="830555"/>
                  <a:pt x="1423301" y="831444"/>
                  <a:pt x="1430233" y="814026"/>
                </a:cubicBezTo>
                <a:cubicBezTo>
                  <a:pt x="1427211" y="811182"/>
                  <a:pt x="1423301" y="808516"/>
                  <a:pt x="1422590" y="801229"/>
                </a:cubicBezTo>
                <a:cubicBezTo>
                  <a:pt x="1419569" y="801229"/>
                  <a:pt x="1411037" y="801229"/>
                  <a:pt x="1411037" y="793942"/>
                </a:cubicBezTo>
                <a:cubicBezTo>
                  <a:pt x="1410860" y="787899"/>
                  <a:pt x="1414770" y="785233"/>
                  <a:pt x="1420813" y="785233"/>
                </a:cubicBezTo>
                <a:close/>
                <a:moveTo>
                  <a:pt x="937729" y="696188"/>
                </a:moveTo>
                <a:cubicBezTo>
                  <a:pt x="940040" y="700809"/>
                  <a:pt x="945372" y="714672"/>
                  <a:pt x="949282" y="714672"/>
                </a:cubicBezTo>
                <a:cubicBezTo>
                  <a:pt x="953192" y="714672"/>
                  <a:pt x="955325" y="723737"/>
                  <a:pt x="960835" y="723737"/>
                </a:cubicBezTo>
                <a:cubicBezTo>
                  <a:pt x="966878" y="723737"/>
                  <a:pt x="1019843" y="700809"/>
                  <a:pt x="1019843" y="693522"/>
                </a:cubicBezTo>
                <a:cubicBezTo>
                  <a:pt x="1019843" y="672371"/>
                  <a:pt x="1053613" y="633803"/>
                  <a:pt x="1077429" y="624560"/>
                </a:cubicBezTo>
                <a:cubicBezTo>
                  <a:pt x="1085072" y="621894"/>
                  <a:pt x="1125773" y="614430"/>
                  <a:pt x="1125773" y="604476"/>
                </a:cubicBezTo>
                <a:cubicBezTo>
                  <a:pt x="1125773" y="583326"/>
                  <a:pt x="1088271" y="564841"/>
                  <a:pt x="1072097" y="564841"/>
                </a:cubicBezTo>
                <a:cubicBezTo>
                  <a:pt x="1062144" y="564841"/>
                  <a:pt x="1052902" y="575861"/>
                  <a:pt x="1045970" y="567685"/>
                </a:cubicBezTo>
                <a:cubicBezTo>
                  <a:pt x="1029085" y="565730"/>
                  <a:pt x="1021443" y="554888"/>
                  <a:pt x="1004558" y="549201"/>
                </a:cubicBezTo>
                <a:cubicBezTo>
                  <a:pt x="990694" y="544580"/>
                  <a:pt x="983052" y="555599"/>
                  <a:pt x="973810" y="555599"/>
                </a:cubicBezTo>
                <a:cubicBezTo>
                  <a:pt x="955503" y="555599"/>
                  <a:pt x="946972" y="546357"/>
                  <a:pt x="927954" y="555599"/>
                </a:cubicBezTo>
                <a:cubicBezTo>
                  <a:pt x="928665" y="565552"/>
                  <a:pt x="939329" y="580482"/>
                  <a:pt x="939329" y="587592"/>
                </a:cubicBezTo>
                <a:cubicBezTo>
                  <a:pt x="939329" y="620828"/>
                  <a:pt x="900938" y="646422"/>
                  <a:pt x="900938" y="677703"/>
                </a:cubicBezTo>
                <a:cubicBezTo>
                  <a:pt x="900938" y="688723"/>
                  <a:pt x="931686" y="686057"/>
                  <a:pt x="937729" y="696188"/>
                </a:cubicBezTo>
                <a:close/>
                <a:moveTo>
                  <a:pt x="1119552" y="445226"/>
                </a:moveTo>
                <a:cubicBezTo>
                  <a:pt x="1133416" y="442382"/>
                  <a:pt x="1138037" y="445226"/>
                  <a:pt x="1144791" y="445226"/>
                </a:cubicBezTo>
                <a:cubicBezTo>
                  <a:pt x="1147812" y="445226"/>
                  <a:pt x="1157054" y="448070"/>
                  <a:pt x="1157765" y="459089"/>
                </a:cubicBezTo>
                <a:lnTo>
                  <a:pt x="1175361" y="459089"/>
                </a:lnTo>
                <a:cubicBezTo>
                  <a:pt x="1198466" y="459089"/>
                  <a:pt x="1214463" y="493925"/>
                  <a:pt x="1248232" y="493925"/>
                </a:cubicBezTo>
                <a:cubicBezTo>
                  <a:pt x="1258185" y="493925"/>
                  <a:pt x="1262096" y="490193"/>
                  <a:pt x="1265117" y="482017"/>
                </a:cubicBezTo>
                <a:cubicBezTo>
                  <a:pt x="1256764" y="482017"/>
                  <a:pt x="1252853" y="481128"/>
                  <a:pt x="1249832" y="479351"/>
                </a:cubicBezTo>
                <a:cubicBezTo>
                  <a:pt x="1250543" y="477574"/>
                  <a:pt x="1255164" y="475619"/>
                  <a:pt x="1257474" y="475619"/>
                </a:cubicBezTo>
                <a:lnTo>
                  <a:pt x="1257474" y="463710"/>
                </a:lnTo>
                <a:cubicBezTo>
                  <a:pt x="1252142" y="462644"/>
                  <a:pt x="1238279" y="458201"/>
                  <a:pt x="1238279" y="450025"/>
                </a:cubicBezTo>
                <a:cubicBezTo>
                  <a:pt x="1238279" y="435273"/>
                  <a:pt x="1258185" y="427986"/>
                  <a:pt x="1265828" y="420521"/>
                </a:cubicBezTo>
                <a:cubicBezTo>
                  <a:pt x="1270449" y="424253"/>
                  <a:pt x="1275070" y="427097"/>
                  <a:pt x="1280402" y="427097"/>
                </a:cubicBezTo>
                <a:cubicBezTo>
                  <a:pt x="1279691" y="434384"/>
                  <a:pt x="1280402" y="437228"/>
                  <a:pt x="1280402" y="439005"/>
                </a:cubicBezTo>
                <a:cubicBezTo>
                  <a:pt x="1280402" y="452691"/>
                  <a:pt x="1294977" y="472953"/>
                  <a:pt x="1309551" y="472953"/>
                </a:cubicBezTo>
                <a:cubicBezTo>
                  <a:pt x="1316482" y="472953"/>
                  <a:pt x="1320215" y="461933"/>
                  <a:pt x="1330168" y="461933"/>
                </a:cubicBezTo>
                <a:cubicBezTo>
                  <a:pt x="1339410" y="461933"/>
                  <a:pt x="1347764" y="473841"/>
                  <a:pt x="1347764" y="484861"/>
                </a:cubicBezTo>
                <a:cubicBezTo>
                  <a:pt x="1347764" y="497658"/>
                  <a:pt x="1329457" y="525207"/>
                  <a:pt x="1322525" y="527873"/>
                </a:cubicBezTo>
                <a:cubicBezTo>
                  <a:pt x="1317904" y="529828"/>
                  <a:pt x="1272760" y="523429"/>
                  <a:pt x="1272760" y="526095"/>
                </a:cubicBezTo>
                <a:cubicBezTo>
                  <a:pt x="1272760" y="527873"/>
                  <a:pt x="1223705" y="540847"/>
                  <a:pt x="1221394" y="541736"/>
                </a:cubicBezTo>
                <a:cubicBezTo>
                  <a:pt x="1206109" y="549023"/>
                  <a:pt x="1190646" y="555599"/>
                  <a:pt x="1171628" y="555599"/>
                </a:cubicBezTo>
                <a:cubicBezTo>
                  <a:pt x="1162386" y="555599"/>
                  <a:pt x="1150123" y="547246"/>
                  <a:pt x="1150123" y="541736"/>
                </a:cubicBezTo>
                <a:cubicBezTo>
                  <a:pt x="1150123" y="527873"/>
                  <a:pt x="1161675" y="530716"/>
                  <a:pt x="1171628" y="530716"/>
                </a:cubicBezTo>
                <a:cubicBezTo>
                  <a:pt x="1167007" y="523429"/>
                  <a:pt x="1160076" y="518808"/>
                  <a:pt x="1158654" y="509566"/>
                </a:cubicBezTo>
                <a:cubicBezTo>
                  <a:pt x="1154033" y="510455"/>
                  <a:pt x="1150123" y="515964"/>
                  <a:pt x="1150123" y="521652"/>
                </a:cubicBezTo>
                <a:cubicBezTo>
                  <a:pt x="1137148" y="523429"/>
                  <a:pt x="1127195" y="527873"/>
                  <a:pt x="1117953" y="527873"/>
                </a:cubicBezTo>
                <a:cubicBezTo>
                  <a:pt x="1107999" y="527873"/>
                  <a:pt x="1096447" y="521652"/>
                  <a:pt x="1091115" y="521652"/>
                </a:cubicBezTo>
                <a:cubicBezTo>
                  <a:pt x="1084894" y="521652"/>
                  <a:pt x="1079562" y="515253"/>
                  <a:pt x="1079562" y="507789"/>
                </a:cubicBezTo>
                <a:cubicBezTo>
                  <a:pt x="1079562" y="498546"/>
                  <a:pt x="1082583" y="500501"/>
                  <a:pt x="1079562" y="494103"/>
                </a:cubicBezTo>
                <a:cubicBezTo>
                  <a:pt x="1087204" y="492326"/>
                  <a:pt x="1091115" y="484861"/>
                  <a:pt x="1098757" y="484861"/>
                </a:cubicBezTo>
                <a:cubicBezTo>
                  <a:pt x="1101956" y="484861"/>
                  <a:pt x="1104622" y="485394"/>
                  <a:pt x="1107288" y="485927"/>
                </a:cubicBezTo>
                <a:cubicBezTo>
                  <a:pt x="1104445" y="484683"/>
                  <a:pt x="1101601" y="483261"/>
                  <a:pt x="1098757" y="482017"/>
                </a:cubicBezTo>
                <a:lnTo>
                  <a:pt x="1098757" y="468331"/>
                </a:lnTo>
                <a:cubicBezTo>
                  <a:pt x="1104800" y="467443"/>
                  <a:pt x="1111732" y="468331"/>
                  <a:pt x="1111732" y="468331"/>
                </a:cubicBezTo>
                <a:cubicBezTo>
                  <a:pt x="1112265" y="468331"/>
                  <a:pt x="1114042" y="468687"/>
                  <a:pt x="1115998" y="469042"/>
                </a:cubicBezTo>
                <a:cubicBezTo>
                  <a:pt x="1113154" y="467976"/>
                  <a:pt x="1110488" y="466732"/>
                  <a:pt x="1107999" y="464777"/>
                </a:cubicBezTo>
                <a:cubicBezTo>
                  <a:pt x="1111021" y="459445"/>
                  <a:pt x="1117064" y="454646"/>
                  <a:pt x="1123285" y="454646"/>
                </a:cubicBezTo>
                <a:cubicBezTo>
                  <a:pt x="1123996" y="454646"/>
                  <a:pt x="1124529" y="454824"/>
                  <a:pt x="1125240" y="454824"/>
                </a:cubicBezTo>
                <a:cubicBezTo>
                  <a:pt x="1121863" y="452691"/>
                  <a:pt x="1119552" y="449847"/>
                  <a:pt x="1119552" y="445226"/>
                </a:cubicBezTo>
                <a:close/>
                <a:moveTo>
                  <a:pt x="1134482" y="472597"/>
                </a:moveTo>
                <a:cubicBezTo>
                  <a:pt x="1139281" y="473663"/>
                  <a:pt x="1143724" y="474374"/>
                  <a:pt x="1146390" y="474730"/>
                </a:cubicBezTo>
                <a:cubicBezTo>
                  <a:pt x="1142302" y="473663"/>
                  <a:pt x="1138214" y="473130"/>
                  <a:pt x="1134482" y="472597"/>
                </a:cubicBezTo>
                <a:close/>
                <a:moveTo>
                  <a:pt x="1041349" y="489482"/>
                </a:moveTo>
                <a:cubicBezTo>
                  <a:pt x="1041349" y="495880"/>
                  <a:pt x="1048280" y="500501"/>
                  <a:pt x="1054323" y="500501"/>
                </a:cubicBezTo>
                <a:cubicBezTo>
                  <a:pt x="1064277" y="500501"/>
                  <a:pt x="1075829" y="481128"/>
                  <a:pt x="1077251" y="468331"/>
                </a:cubicBezTo>
                <a:cubicBezTo>
                  <a:pt x="1069609" y="467443"/>
                  <a:pt x="1041349" y="474730"/>
                  <a:pt x="1041349" y="489482"/>
                </a:cubicBezTo>
                <a:close/>
                <a:moveTo>
                  <a:pt x="1148701" y="434206"/>
                </a:moveTo>
                <a:lnTo>
                  <a:pt x="1165586" y="434206"/>
                </a:lnTo>
                <a:lnTo>
                  <a:pt x="1165586" y="422298"/>
                </a:lnTo>
                <a:lnTo>
                  <a:pt x="1138748" y="422298"/>
                </a:lnTo>
                <a:cubicBezTo>
                  <a:pt x="1138748" y="430652"/>
                  <a:pt x="1144791" y="434206"/>
                  <a:pt x="1148701" y="434206"/>
                </a:cubicBezTo>
                <a:close/>
                <a:moveTo>
                  <a:pt x="985362" y="468154"/>
                </a:moveTo>
                <a:cubicBezTo>
                  <a:pt x="993005" y="468154"/>
                  <a:pt x="997626" y="473663"/>
                  <a:pt x="1006868" y="468154"/>
                </a:cubicBezTo>
                <a:cubicBezTo>
                  <a:pt x="1008290" y="471886"/>
                  <a:pt x="1013622" y="482017"/>
                  <a:pt x="1019843" y="482017"/>
                </a:cubicBezTo>
                <a:cubicBezTo>
                  <a:pt x="1028196" y="482017"/>
                  <a:pt x="1034417" y="471886"/>
                  <a:pt x="1036017" y="461755"/>
                </a:cubicBezTo>
                <a:cubicBezTo>
                  <a:pt x="1048991" y="463533"/>
                  <a:pt x="1060544" y="448958"/>
                  <a:pt x="1062144" y="433318"/>
                </a:cubicBezTo>
                <a:cubicBezTo>
                  <a:pt x="1069075" y="437939"/>
                  <a:pt x="1068187" y="459089"/>
                  <a:pt x="1081339" y="459089"/>
                </a:cubicBezTo>
                <a:lnTo>
                  <a:pt x="1114220" y="429585"/>
                </a:lnTo>
                <a:cubicBezTo>
                  <a:pt x="1114220" y="422298"/>
                  <a:pt x="1108888" y="420343"/>
                  <a:pt x="1108177" y="411279"/>
                </a:cubicBezTo>
                <a:cubicBezTo>
                  <a:pt x="1113509" y="409501"/>
                  <a:pt x="1118130" y="403103"/>
                  <a:pt x="1118130" y="396527"/>
                </a:cubicBezTo>
                <a:cubicBezTo>
                  <a:pt x="1118130" y="379997"/>
                  <a:pt x="1072097" y="394749"/>
                  <a:pt x="1072097" y="394749"/>
                </a:cubicBezTo>
                <a:cubicBezTo>
                  <a:pt x="1065165" y="393861"/>
                  <a:pt x="1064454" y="392794"/>
                  <a:pt x="1058234" y="392794"/>
                </a:cubicBezTo>
                <a:cubicBezTo>
                  <a:pt x="1036728" y="392794"/>
                  <a:pt x="1032995" y="416611"/>
                  <a:pt x="1018421" y="426919"/>
                </a:cubicBezTo>
                <a:cubicBezTo>
                  <a:pt x="1005446" y="435984"/>
                  <a:pt x="993894" y="437939"/>
                  <a:pt x="981630" y="445226"/>
                </a:cubicBezTo>
                <a:cubicBezTo>
                  <a:pt x="978608" y="447181"/>
                  <a:pt x="964745" y="459978"/>
                  <a:pt x="964745" y="461755"/>
                </a:cubicBezTo>
                <a:cubicBezTo>
                  <a:pt x="964745" y="464421"/>
                  <a:pt x="970966" y="469042"/>
                  <a:pt x="972388" y="475441"/>
                </a:cubicBezTo>
                <a:cubicBezTo>
                  <a:pt x="978431" y="474730"/>
                  <a:pt x="980741" y="468154"/>
                  <a:pt x="985362" y="468154"/>
                </a:cubicBezTo>
                <a:close/>
                <a:moveTo>
                  <a:pt x="1203799" y="346939"/>
                </a:moveTo>
                <a:lnTo>
                  <a:pt x="1236857" y="346939"/>
                </a:lnTo>
                <a:cubicBezTo>
                  <a:pt x="1246099" y="346939"/>
                  <a:pt x="1251432" y="341429"/>
                  <a:pt x="1257474" y="337874"/>
                </a:cubicBezTo>
                <a:cubicBezTo>
                  <a:pt x="1254453" y="325966"/>
                  <a:pt x="1241301" y="314946"/>
                  <a:pt x="1225304" y="314946"/>
                </a:cubicBezTo>
                <a:cubicBezTo>
                  <a:pt x="1215351" y="314946"/>
                  <a:pt x="1169318" y="335030"/>
                  <a:pt x="1169318" y="347116"/>
                </a:cubicBezTo>
                <a:cubicBezTo>
                  <a:pt x="1175361" y="346228"/>
                  <a:pt x="1178560" y="339829"/>
                  <a:pt x="1184603" y="339829"/>
                </a:cubicBezTo>
                <a:cubicBezTo>
                  <a:pt x="1192423" y="339651"/>
                  <a:pt x="1194556" y="346939"/>
                  <a:pt x="1203799" y="346939"/>
                </a:cubicBezTo>
                <a:close/>
                <a:moveTo>
                  <a:pt x="1234547" y="351560"/>
                </a:moveTo>
                <a:cubicBezTo>
                  <a:pt x="1218550" y="351560"/>
                  <a:pt x="1171628" y="353337"/>
                  <a:pt x="1171628" y="374665"/>
                </a:cubicBezTo>
                <a:cubicBezTo>
                  <a:pt x="1171628" y="382841"/>
                  <a:pt x="1184603" y="399370"/>
                  <a:pt x="1196156" y="399370"/>
                </a:cubicBezTo>
                <a:cubicBezTo>
                  <a:pt x="1213041" y="399370"/>
                  <a:pt x="1238279" y="391195"/>
                  <a:pt x="1236857" y="371821"/>
                </a:cubicBezTo>
                <a:lnTo>
                  <a:pt x="1215351" y="371821"/>
                </a:lnTo>
                <a:cubicBezTo>
                  <a:pt x="1226904" y="371821"/>
                  <a:pt x="1239879" y="368978"/>
                  <a:pt x="1248232" y="360802"/>
                </a:cubicBezTo>
                <a:cubicBezTo>
                  <a:pt x="1245922" y="357069"/>
                  <a:pt x="1242900" y="351560"/>
                  <a:pt x="1234547" y="351560"/>
                </a:cubicBezTo>
                <a:close/>
                <a:moveTo>
                  <a:pt x="1150123" y="380886"/>
                </a:moveTo>
                <a:cubicBezTo>
                  <a:pt x="1155455" y="380886"/>
                  <a:pt x="1157765" y="375376"/>
                  <a:pt x="1160964" y="369866"/>
                </a:cubicBezTo>
                <a:cubicBezTo>
                  <a:pt x="1156343" y="367200"/>
                  <a:pt x="1134837" y="344095"/>
                  <a:pt x="1134837" y="367200"/>
                </a:cubicBezTo>
                <a:cubicBezTo>
                  <a:pt x="1134837" y="371821"/>
                  <a:pt x="1143369" y="380886"/>
                  <a:pt x="1150123" y="380886"/>
                </a:cubicBezTo>
                <a:close/>
                <a:moveTo>
                  <a:pt x="1531186" y="645533"/>
                </a:moveTo>
                <a:cubicBezTo>
                  <a:pt x="1531186" y="636291"/>
                  <a:pt x="1533497" y="644467"/>
                  <a:pt x="1533497" y="631848"/>
                </a:cubicBezTo>
                <a:cubicBezTo>
                  <a:pt x="1533497" y="621717"/>
                  <a:pt x="1511280" y="629892"/>
                  <a:pt x="1505059" y="630959"/>
                </a:cubicBezTo>
                <a:cubicBezTo>
                  <a:pt x="1510391" y="622605"/>
                  <a:pt x="1529587" y="615318"/>
                  <a:pt x="1529587" y="597012"/>
                </a:cubicBezTo>
                <a:cubicBezTo>
                  <a:pt x="1529587" y="592390"/>
                  <a:pt x="1524255" y="587769"/>
                  <a:pt x="1521944" y="587769"/>
                </a:cubicBezTo>
                <a:lnTo>
                  <a:pt x="1491196" y="587769"/>
                </a:lnTo>
                <a:cubicBezTo>
                  <a:pt x="1474311" y="587769"/>
                  <a:pt x="1457426" y="584037"/>
                  <a:pt x="1445162" y="598789"/>
                </a:cubicBezTo>
                <a:cubicBezTo>
                  <a:pt x="1444452" y="601455"/>
                  <a:pt x="1439831" y="603410"/>
                  <a:pt x="1439831" y="606254"/>
                </a:cubicBezTo>
                <a:cubicBezTo>
                  <a:pt x="1439831" y="618162"/>
                  <a:pt x="1454405" y="616385"/>
                  <a:pt x="1464358" y="618162"/>
                </a:cubicBezTo>
                <a:lnTo>
                  <a:pt x="1464358" y="643045"/>
                </a:lnTo>
                <a:lnTo>
                  <a:pt x="1452805" y="643045"/>
                </a:lnTo>
                <a:cubicBezTo>
                  <a:pt x="1439831" y="643045"/>
                  <a:pt x="1428278" y="632025"/>
                  <a:pt x="1418325" y="632025"/>
                </a:cubicBezTo>
                <a:lnTo>
                  <a:pt x="1418325" y="647666"/>
                </a:lnTo>
                <a:cubicBezTo>
                  <a:pt x="1440541" y="674326"/>
                  <a:pt x="1464358" y="670594"/>
                  <a:pt x="1485864" y="696365"/>
                </a:cubicBezTo>
                <a:cubicBezTo>
                  <a:pt x="1490485" y="701875"/>
                  <a:pt x="1491907" y="712006"/>
                  <a:pt x="1502749" y="712006"/>
                </a:cubicBezTo>
                <a:cubicBezTo>
                  <a:pt x="1509680" y="712006"/>
                  <a:pt x="1511102" y="700986"/>
                  <a:pt x="1518034" y="698143"/>
                </a:cubicBezTo>
                <a:cubicBezTo>
                  <a:pt x="1542561" y="687123"/>
                  <a:pt x="1545050" y="700453"/>
                  <a:pt x="1548782" y="650332"/>
                </a:cubicBezTo>
                <a:cubicBezTo>
                  <a:pt x="1544339" y="648377"/>
                  <a:pt x="1534208" y="646422"/>
                  <a:pt x="1531186" y="645533"/>
                </a:cubicBezTo>
                <a:close/>
                <a:moveTo>
                  <a:pt x="1380112" y="435984"/>
                </a:moveTo>
                <a:lnTo>
                  <a:pt x="1370869" y="435984"/>
                </a:lnTo>
                <a:cubicBezTo>
                  <a:pt x="1370869" y="440605"/>
                  <a:pt x="1371936" y="443982"/>
                  <a:pt x="1373535" y="446826"/>
                </a:cubicBezTo>
                <a:lnTo>
                  <a:pt x="1372469" y="445048"/>
                </a:lnTo>
                <a:lnTo>
                  <a:pt x="1372469" y="461755"/>
                </a:lnTo>
                <a:cubicBezTo>
                  <a:pt x="1378512" y="467265"/>
                  <a:pt x="1384022" y="473663"/>
                  <a:pt x="1391664" y="470997"/>
                </a:cubicBezTo>
                <a:lnTo>
                  <a:pt x="1393975" y="480062"/>
                </a:lnTo>
                <a:lnTo>
                  <a:pt x="1405528" y="480062"/>
                </a:lnTo>
                <a:cubicBezTo>
                  <a:pt x="1405528" y="485572"/>
                  <a:pt x="1409260" y="491081"/>
                  <a:pt x="1414770" y="491081"/>
                </a:cubicBezTo>
                <a:cubicBezTo>
                  <a:pt x="1430055" y="491081"/>
                  <a:pt x="1456893" y="481839"/>
                  <a:pt x="1470756" y="481839"/>
                </a:cubicBezTo>
                <a:cubicBezTo>
                  <a:pt x="1473778" y="481839"/>
                  <a:pt x="1477688" y="482728"/>
                  <a:pt x="1479998" y="484683"/>
                </a:cubicBezTo>
                <a:cubicBezTo>
                  <a:pt x="1475377" y="490193"/>
                  <a:pt x="1460803" y="490193"/>
                  <a:pt x="1460803" y="498369"/>
                </a:cubicBezTo>
                <a:cubicBezTo>
                  <a:pt x="1460092" y="501035"/>
                  <a:pt x="1460092" y="504945"/>
                  <a:pt x="1460803" y="507611"/>
                </a:cubicBezTo>
                <a:cubicBezTo>
                  <a:pt x="1457782" y="509388"/>
                  <a:pt x="1455471" y="513121"/>
                  <a:pt x="1455471" y="516853"/>
                </a:cubicBezTo>
                <a:cubicBezTo>
                  <a:pt x="1455471" y="525207"/>
                  <a:pt x="1475377" y="521474"/>
                  <a:pt x="1479998" y="521474"/>
                </a:cubicBezTo>
                <a:cubicBezTo>
                  <a:pt x="1482309" y="521474"/>
                  <a:pt x="1499194" y="521474"/>
                  <a:pt x="1510569" y="516853"/>
                </a:cubicBezTo>
                <a:cubicBezTo>
                  <a:pt x="1507547" y="491081"/>
                  <a:pt x="1516790" y="480062"/>
                  <a:pt x="1516790" y="459089"/>
                </a:cubicBezTo>
                <a:cubicBezTo>
                  <a:pt x="1516790" y="445226"/>
                  <a:pt x="1515190" y="435984"/>
                  <a:pt x="1501505" y="435984"/>
                </a:cubicBezTo>
                <a:cubicBezTo>
                  <a:pt x="1495284" y="435984"/>
                  <a:pt x="1492262" y="443449"/>
                  <a:pt x="1486219" y="443449"/>
                </a:cubicBezTo>
                <a:cubicBezTo>
                  <a:pt x="1471645" y="443449"/>
                  <a:pt x="1464002" y="434206"/>
                  <a:pt x="1451739" y="434206"/>
                </a:cubicBezTo>
                <a:cubicBezTo>
                  <a:pt x="1446407" y="434206"/>
                  <a:pt x="1443207" y="432251"/>
                  <a:pt x="1437875" y="435095"/>
                </a:cubicBezTo>
                <a:cubicBezTo>
                  <a:pt x="1440897" y="448070"/>
                  <a:pt x="1451739" y="448070"/>
                  <a:pt x="1464713" y="448070"/>
                </a:cubicBezTo>
                <a:lnTo>
                  <a:pt x="1464713" y="468331"/>
                </a:lnTo>
                <a:cubicBezTo>
                  <a:pt x="1445518" y="468331"/>
                  <a:pt x="1439475" y="448070"/>
                  <a:pt x="1422590" y="448070"/>
                </a:cubicBezTo>
                <a:lnTo>
                  <a:pt x="1422590" y="459089"/>
                </a:lnTo>
                <a:cubicBezTo>
                  <a:pt x="1425612" y="463710"/>
                  <a:pt x="1431832" y="470109"/>
                  <a:pt x="1437875" y="474730"/>
                </a:cubicBezTo>
                <a:cubicBezTo>
                  <a:pt x="1413881" y="482906"/>
                  <a:pt x="1402506" y="435984"/>
                  <a:pt x="1380112" y="435984"/>
                </a:cubicBezTo>
                <a:close/>
                <a:moveTo>
                  <a:pt x="1499016" y="812782"/>
                </a:moveTo>
                <a:cubicBezTo>
                  <a:pt x="1495995" y="813670"/>
                  <a:pt x="1482131" y="809938"/>
                  <a:pt x="1482131" y="817225"/>
                </a:cubicBezTo>
                <a:cubicBezTo>
                  <a:pt x="1482131" y="820069"/>
                  <a:pt x="1538829" y="844774"/>
                  <a:pt x="1548782" y="844774"/>
                </a:cubicBezTo>
                <a:cubicBezTo>
                  <a:pt x="1557313" y="844774"/>
                  <a:pt x="1560335" y="835532"/>
                  <a:pt x="1567977" y="830200"/>
                </a:cubicBezTo>
                <a:cubicBezTo>
                  <a:pt x="1563356" y="817225"/>
                  <a:pt x="1531897" y="783278"/>
                  <a:pt x="1520522" y="783278"/>
                </a:cubicBezTo>
                <a:cubicBezTo>
                  <a:pt x="1505059" y="783278"/>
                  <a:pt x="1508258" y="809049"/>
                  <a:pt x="1499016" y="812782"/>
                </a:cubicBezTo>
                <a:close/>
                <a:moveTo>
                  <a:pt x="1602458" y="567508"/>
                </a:moveTo>
                <a:cubicBezTo>
                  <a:pt x="1586462" y="567508"/>
                  <a:pt x="1581663" y="580304"/>
                  <a:pt x="1581663" y="581193"/>
                </a:cubicBezTo>
                <a:cubicBezTo>
                  <a:pt x="1581663" y="583859"/>
                  <a:pt x="1580063" y="589369"/>
                  <a:pt x="1581663" y="590258"/>
                </a:cubicBezTo>
                <a:lnTo>
                  <a:pt x="1564067" y="590258"/>
                </a:lnTo>
                <a:lnTo>
                  <a:pt x="1564067" y="605898"/>
                </a:lnTo>
                <a:cubicBezTo>
                  <a:pt x="1569399" y="624383"/>
                  <a:pt x="1564067" y="635224"/>
                  <a:pt x="1576331" y="649977"/>
                </a:cubicBezTo>
                <a:cubicBezTo>
                  <a:pt x="1575620" y="654420"/>
                  <a:pt x="1575620" y="665617"/>
                  <a:pt x="1575620" y="677525"/>
                </a:cubicBezTo>
                <a:lnTo>
                  <a:pt x="1590905" y="677525"/>
                </a:lnTo>
                <a:cubicBezTo>
                  <a:pt x="1600147" y="666506"/>
                  <a:pt x="1606368" y="663662"/>
                  <a:pt x="1608679" y="647310"/>
                </a:cubicBezTo>
                <a:lnTo>
                  <a:pt x="1598725" y="647310"/>
                </a:lnTo>
                <a:cubicBezTo>
                  <a:pt x="1603347" y="628826"/>
                  <a:pt x="1603347" y="640912"/>
                  <a:pt x="1620231" y="640912"/>
                </a:cubicBezTo>
                <a:cubicBezTo>
                  <a:pt x="1643337" y="640912"/>
                  <a:pt x="1654001" y="620650"/>
                  <a:pt x="1663954" y="604121"/>
                </a:cubicBezTo>
                <a:cubicBezTo>
                  <a:pt x="1663954" y="604121"/>
                  <a:pt x="1677818" y="592035"/>
                  <a:pt x="1677818" y="590258"/>
                </a:cubicBezTo>
                <a:cubicBezTo>
                  <a:pt x="1677818" y="585637"/>
                  <a:pt x="1676929" y="582970"/>
                  <a:pt x="1677818" y="578349"/>
                </a:cubicBezTo>
                <a:cubicBezTo>
                  <a:pt x="1650091" y="578527"/>
                  <a:pt x="1628585" y="567508"/>
                  <a:pt x="1602458" y="567508"/>
                </a:cubicBezTo>
                <a:close/>
                <a:moveTo>
                  <a:pt x="1361094" y="408435"/>
                </a:moveTo>
                <a:cubicBezTo>
                  <a:pt x="1366426" y="408435"/>
                  <a:pt x="1371047" y="403814"/>
                  <a:pt x="1371758" y="397415"/>
                </a:cubicBezTo>
                <a:cubicBezTo>
                  <a:pt x="1355762" y="391017"/>
                  <a:pt x="1354162" y="371644"/>
                  <a:pt x="1334256" y="371644"/>
                </a:cubicBezTo>
                <a:cubicBezTo>
                  <a:pt x="1334256" y="383730"/>
                  <a:pt x="1352563" y="408435"/>
                  <a:pt x="1361094" y="408435"/>
                </a:cubicBezTo>
                <a:close/>
                <a:moveTo>
                  <a:pt x="1357184" y="520585"/>
                </a:moveTo>
                <a:cubicBezTo>
                  <a:pt x="1363404" y="519697"/>
                  <a:pt x="1365004" y="521474"/>
                  <a:pt x="1372469" y="521474"/>
                </a:cubicBezTo>
                <a:cubicBezTo>
                  <a:pt x="1377090" y="521474"/>
                  <a:pt x="1384022" y="520585"/>
                  <a:pt x="1384022" y="509388"/>
                </a:cubicBezTo>
                <a:cubicBezTo>
                  <a:pt x="1384022" y="502990"/>
                  <a:pt x="1380112" y="500324"/>
                  <a:pt x="1378690" y="495525"/>
                </a:cubicBezTo>
                <a:cubicBezTo>
                  <a:pt x="1367848" y="500501"/>
                  <a:pt x="1360205" y="504945"/>
                  <a:pt x="1357184" y="520585"/>
                </a:cubicBezTo>
                <a:close/>
                <a:moveTo>
                  <a:pt x="1357184" y="301083"/>
                </a:moveTo>
                <a:cubicBezTo>
                  <a:pt x="1356473" y="304815"/>
                  <a:pt x="1354162" y="308370"/>
                  <a:pt x="1351852" y="310325"/>
                </a:cubicBezTo>
                <a:cubicBezTo>
                  <a:pt x="1357895" y="315835"/>
                  <a:pt x="1361805" y="310325"/>
                  <a:pt x="1378690" y="310325"/>
                </a:cubicBezTo>
                <a:cubicBezTo>
                  <a:pt x="1377268" y="313169"/>
                  <a:pt x="1377268" y="318501"/>
                  <a:pt x="1378690" y="321345"/>
                </a:cubicBezTo>
                <a:cubicBezTo>
                  <a:pt x="1369448" y="325077"/>
                  <a:pt x="1362516" y="324011"/>
                  <a:pt x="1355762" y="332364"/>
                </a:cubicBezTo>
                <a:cubicBezTo>
                  <a:pt x="1362516" y="340540"/>
                  <a:pt x="1365715" y="339651"/>
                  <a:pt x="1376379" y="339651"/>
                </a:cubicBezTo>
                <a:cubicBezTo>
                  <a:pt x="1387932" y="339651"/>
                  <a:pt x="1397885" y="335030"/>
                  <a:pt x="1401617" y="343384"/>
                </a:cubicBezTo>
                <a:cubicBezTo>
                  <a:pt x="1415481" y="341606"/>
                  <a:pt x="1423834" y="346939"/>
                  <a:pt x="1437520" y="346939"/>
                </a:cubicBezTo>
                <a:cubicBezTo>
                  <a:pt x="1455116" y="346939"/>
                  <a:pt x="1453694" y="369866"/>
                  <a:pt x="1472000" y="369866"/>
                </a:cubicBezTo>
                <a:cubicBezTo>
                  <a:pt x="1478221" y="369866"/>
                  <a:pt x="1485864" y="367200"/>
                  <a:pt x="1485864" y="357958"/>
                </a:cubicBezTo>
                <a:cubicBezTo>
                  <a:pt x="1485864" y="347827"/>
                  <a:pt x="1470579" y="340540"/>
                  <a:pt x="1464358" y="333075"/>
                </a:cubicBezTo>
                <a:cubicBezTo>
                  <a:pt x="1465958" y="330231"/>
                  <a:pt x="1468979" y="326677"/>
                  <a:pt x="1470579" y="323833"/>
                </a:cubicBezTo>
                <a:cubicBezTo>
                  <a:pt x="1466668" y="319212"/>
                  <a:pt x="1458315" y="302683"/>
                  <a:pt x="1447473" y="302683"/>
                </a:cubicBezTo>
                <a:cubicBezTo>
                  <a:pt x="1442852" y="302683"/>
                  <a:pt x="1440541" y="309970"/>
                  <a:pt x="1436098" y="309970"/>
                </a:cubicBezTo>
                <a:cubicBezTo>
                  <a:pt x="1427745" y="309970"/>
                  <a:pt x="1428455" y="288819"/>
                  <a:pt x="1413170" y="288819"/>
                </a:cubicBezTo>
                <a:cubicBezTo>
                  <a:pt x="1406950" y="288819"/>
                  <a:pt x="1403928" y="296284"/>
                  <a:pt x="1397885" y="296284"/>
                </a:cubicBezTo>
                <a:cubicBezTo>
                  <a:pt x="1388643" y="296284"/>
                  <a:pt x="1384910" y="279755"/>
                  <a:pt x="1368737" y="279755"/>
                </a:cubicBezTo>
                <a:cubicBezTo>
                  <a:pt x="1359494" y="279755"/>
                  <a:pt x="1353451" y="285265"/>
                  <a:pt x="1344209" y="287042"/>
                </a:cubicBezTo>
                <a:cubicBezTo>
                  <a:pt x="1344209" y="298239"/>
                  <a:pt x="1346520" y="301083"/>
                  <a:pt x="1357184" y="301083"/>
                </a:cubicBezTo>
                <a:close/>
                <a:moveTo>
                  <a:pt x="1420813" y="357958"/>
                </a:moveTo>
                <a:cubicBezTo>
                  <a:pt x="1417791" y="357958"/>
                  <a:pt x="1400196" y="371821"/>
                  <a:pt x="1413881" y="371821"/>
                </a:cubicBezTo>
                <a:cubicBezTo>
                  <a:pt x="1425434" y="371821"/>
                  <a:pt x="1434676" y="371821"/>
                  <a:pt x="1438409" y="365423"/>
                </a:cubicBezTo>
                <a:cubicBezTo>
                  <a:pt x="1431655" y="362579"/>
                  <a:pt x="1429166" y="357958"/>
                  <a:pt x="1420813" y="357958"/>
                </a:cubicBezTo>
                <a:close/>
                <a:moveTo>
                  <a:pt x="1708388" y="535337"/>
                </a:moveTo>
                <a:lnTo>
                  <a:pt x="1717630" y="535337"/>
                </a:lnTo>
                <a:cubicBezTo>
                  <a:pt x="1716208" y="550978"/>
                  <a:pt x="1739847" y="553644"/>
                  <a:pt x="1756021" y="549023"/>
                </a:cubicBezTo>
                <a:lnTo>
                  <a:pt x="1817339" y="549023"/>
                </a:lnTo>
                <a:cubicBezTo>
                  <a:pt x="1824271" y="543513"/>
                  <a:pt x="1825693" y="538892"/>
                  <a:pt x="1836535" y="537115"/>
                </a:cubicBezTo>
                <a:cubicBezTo>
                  <a:pt x="1838134" y="543513"/>
                  <a:pt x="1841867" y="550800"/>
                  <a:pt x="1851820" y="550800"/>
                </a:cubicBezTo>
                <a:cubicBezTo>
                  <a:pt x="1878658" y="550800"/>
                  <a:pt x="1913138" y="550800"/>
                  <a:pt x="1915449" y="518630"/>
                </a:cubicBezTo>
                <a:cubicBezTo>
                  <a:pt x="1915449" y="518630"/>
                  <a:pt x="1910828" y="519697"/>
                  <a:pt x="1905496" y="517742"/>
                </a:cubicBezTo>
                <a:cubicBezTo>
                  <a:pt x="1906385" y="514009"/>
                  <a:pt x="1907806" y="511521"/>
                  <a:pt x="1909406" y="509210"/>
                </a:cubicBezTo>
                <a:cubicBezTo>
                  <a:pt x="1911539" y="509033"/>
                  <a:pt x="1914205" y="508322"/>
                  <a:pt x="1915449" y="507611"/>
                </a:cubicBezTo>
                <a:cubicBezTo>
                  <a:pt x="1904607" y="483794"/>
                  <a:pt x="1884701" y="481839"/>
                  <a:pt x="1854131" y="481839"/>
                </a:cubicBezTo>
                <a:cubicBezTo>
                  <a:pt x="1814140" y="481839"/>
                  <a:pt x="1800455" y="504767"/>
                  <a:pt x="1758331" y="504767"/>
                </a:cubicBezTo>
                <a:cubicBezTo>
                  <a:pt x="1739136" y="504767"/>
                  <a:pt x="1723851" y="499257"/>
                  <a:pt x="1705366" y="493748"/>
                </a:cubicBezTo>
                <a:cubicBezTo>
                  <a:pt x="1702345" y="496414"/>
                  <a:pt x="1693103" y="502101"/>
                  <a:pt x="1693103" y="489126"/>
                </a:cubicBezTo>
                <a:cubicBezTo>
                  <a:pt x="1693103" y="486283"/>
                  <a:pt x="1697013" y="486283"/>
                  <a:pt x="1698435" y="484505"/>
                </a:cubicBezTo>
                <a:cubicBezTo>
                  <a:pt x="1687593" y="474374"/>
                  <a:pt x="1668575" y="488238"/>
                  <a:pt x="1663954" y="463355"/>
                </a:cubicBezTo>
                <a:lnTo>
                  <a:pt x="1694702" y="463355"/>
                </a:lnTo>
                <a:cubicBezTo>
                  <a:pt x="1687771" y="451447"/>
                  <a:pt x="1652579" y="456956"/>
                  <a:pt x="1658622" y="435806"/>
                </a:cubicBezTo>
                <a:lnTo>
                  <a:pt x="1644759" y="435806"/>
                </a:lnTo>
                <a:cubicBezTo>
                  <a:pt x="1641737" y="441316"/>
                  <a:pt x="1637116" y="443093"/>
                  <a:pt x="1629474" y="443093"/>
                </a:cubicBezTo>
                <a:cubicBezTo>
                  <a:pt x="1603347" y="443093"/>
                  <a:pt x="1597304" y="410923"/>
                  <a:pt x="1562823" y="410923"/>
                </a:cubicBezTo>
                <a:cubicBezTo>
                  <a:pt x="1553759" y="410923"/>
                  <a:pt x="1539895" y="410923"/>
                  <a:pt x="1539895" y="424609"/>
                </a:cubicBezTo>
                <a:cubicBezTo>
                  <a:pt x="1539895" y="432784"/>
                  <a:pt x="1586639" y="456779"/>
                  <a:pt x="1594993" y="456779"/>
                </a:cubicBezTo>
                <a:cubicBezTo>
                  <a:pt x="1601214" y="456779"/>
                  <a:pt x="1605657" y="453046"/>
                  <a:pt x="1610278" y="447714"/>
                </a:cubicBezTo>
                <a:cubicBezTo>
                  <a:pt x="1623253" y="463355"/>
                  <a:pt x="1627163" y="478107"/>
                  <a:pt x="1641026" y="494458"/>
                </a:cubicBezTo>
                <a:cubicBezTo>
                  <a:pt x="1638005" y="496236"/>
                  <a:pt x="1631784" y="502634"/>
                  <a:pt x="1631784" y="509210"/>
                </a:cubicBezTo>
                <a:cubicBezTo>
                  <a:pt x="1631784" y="527517"/>
                  <a:pt x="1669997" y="550623"/>
                  <a:pt x="1687060" y="550623"/>
                </a:cubicBezTo>
                <a:cubicBezTo>
                  <a:pt x="1693814" y="550978"/>
                  <a:pt x="1705366" y="539959"/>
                  <a:pt x="1708388" y="535337"/>
                </a:cubicBezTo>
                <a:close/>
                <a:moveTo>
                  <a:pt x="1610278" y="516853"/>
                </a:moveTo>
                <a:cubicBezTo>
                  <a:pt x="1610278" y="504945"/>
                  <a:pt x="1591794" y="486638"/>
                  <a:pt x="1578108" y="486638"/>
                </a:cubicBezTo>
                <a:cubicBezTo>
                  <a:pt x="1560513" y="486638"/>
                  <a:pt x="1563534" y="507789"/>
                  <a:pt x="1555180" y="507789"/>
                </a:cubicBezTo>
                <a:cubicBezTo>
                  <a:pt x="1553759" y="507789"/>
                  <a:pt x="1545227" y="512410"/>
                  <a:pt x="1545227" y="521652"/>
                </a:cubicBezTo>
                <a:cubicBezTo>
                  <a:pt x="1545227" y="521652"/>
                  <a:pt x="1589661" y="546357"/>
                  <a:pt x="1595171" y="546357"/>
                </a:cubicBezTo>
                <a:cubicBezTo>
                  <a:pt x="1605657" y="546357"/>
                  <a:pt x="1610278" y="532494"/>
                  <a:pt x="1610278" y="516853"/>
                </a:cubicBezTo>
                <a:close/>
                <a:moveTo>
                  <a:pt x="1612589" y="383730"/>
                </a:moveTo>
                <a:lnTo>
                  <a:pt x="1612589" y="371821"/>
                </a:lnTo>
                <a:cubicBezTo>
                  <a:pt x="1604946" y="373599"/>
                  <a:pt x="1611167" y="371821"/>
                  <a:pt x="1602636" y="371821"/>
                </a:cubicBezTo>
                <a:cubicBezTo>
                  <a:pt x="1588061" y="371821"/>
                  <a:pt x="1560513" y="373599"/>
                  <a:pt x="1552870" y="382841"/>
                </a:cubicBezTo>
                <a:cubicBezTo>
                  <a:pt x="1552870" y="382841"/>
                  <a:pt x="1597304" y="392972"/>
                  <a:pt x="1601214" y="392972"/>
                </a:cubicBezTo>
                <a:cubicBezTo>
                  <a:pt x="1607968" y="392794"/>
                  <a:pt x="1612589" y="388351"/>
                  <a:pt x="1612589" y="383730"/>
                </a:cubicBezTo>
                <a:close/>
                <a:moveTo>
                  <a:pt x="1532075" y="351560"/>
                </a:moveTo>
                <a:cubicBezTo>
                  <a:pt x="1529764" y="352448"/>
                  <a:pt x="1524432" y="356181"/>
                  <a:pt x="1524432" y="360802"/>
                </a:cubicBezTo>
                <a:cubicBezTo>
                  <a:pt x="1524432" y="371821"/>
                  <a:pt x="1551270" y="368089"/>
                  <a:pt x="1578108" y="360802"/>
                </a:cubicBezTo>
                <a:cubicBezTo>
                  <a:pt x="1575798" y="350671"/>
                  <a:pt x="1578108" y="344272"/>
                  <a:pt x="1578108" y="337874"/>
                </a:cubicBezTo>
                <a:cubicBezTo>
                  <a:pt x="1578108" y="318501"/>
                  <a:pt x="1551270" y="338763"/>
                  <a:pt x="1551270" y="316724"/>
                </a:cubicBezTo>
                <a:cubicBezTo>
                  <a:pt x="1542917" y="316724"/>
                  <a:pt x="1526743" y="310325"/>
                  <a:pt x="1524432" y="302860"/>
                </a:cubicBezTo>
                <a:cubicBezTo>
                  <a:pt x="1516790" y="303749"/>
                  <a:pt x="1506837" y="307481"/>
                  <a:pt x="1506837" y="316724"/>
                </a:cubicBezTo>
                <a:cubicBezTo>
                  <a:pt x="1506837" y="335030"/>
                  <a:pt x="1522833" y="340540"/>
                  <a:pt x="1532075" y="351560"/>
                </a:cubicBezTo>
                <a:close/>
                <a:moveTo>
                  <a:pt x="1493684" y="259671"/>
                </a:moveTo>
                <a:lnTo>
                  <a:pt x="1506837" y="259671"/>
                </a:lnTo>
                <a:lnTo>
                  <a:pt x="1506837" y="241364"/>
                </a:lnTo>
                <a:cubicBezTo>
                  <a:pt x="1501505" y="241364"/>
                  <a:pt x="1489952" y="240475"/>
                  <a:pt x="1479998" y="241364"/>
                </a:cubicBezTo>
                <a:cubicBezTo>
                  <a:pt x="1479821" y="252384"/>
                  <a:pt x="1489063" y="254161"/>
                  <a:pt x="1493684" y="259671"/>
                </a:cubicBezTo>
                <a:close/>
                <a:moveTo>
                  <a:pt x="1591083" y="241364"/>
                </a:moveTo>
                <a:cubicBezTo>
                  <a:pt x="1584329" y="241364"/>
                  <a:pt x="1571888" y="235854"/>
                  <a:pt x="1568155" y="232122"/>
                </a:cubicBezTo>
                <a:lnTo>
                  <a:pt x="1556602" y="232122"/>
                </a:lnTo>
                <a:cubicBezTo>
                  <a:pt x="1558913" y="258604"/>
                  <a:pt x="1575087" y="261448"/>
                  <a:pt x="1601036" y="261448"/>
                </a:cubicBezTo>
                <a:cubicBezTo>
                  <a:pt x="1596415" y="268735"/>
                  <a:pt x="1591083" y="269802"/>
                  <a:pt x="1583440" y="273356"/>
                </a:cubicBezTo>
                <a:cubicBezTo>
                  <a:pt x="1583440" y="278866"/>
                  <a:pt x="1584151" y="282598"/>
                  <a:pt x="1589661" y="282598"/>
                </a:cubicBezTo>
                <a:cubicBezTo>
                  <a:pt x="1595704" y="282598"/>
                  <a:pt x="1598015" y="278866"/>
                  <a:pt x="1605835" y="275311"/>
                </a:cubicBezTo>
                <a:cubicBezTo>
                  <a:pt x="1608145" y="280643"/>
                  <a:pt x="1608856" y="287220"/>
                  <a:pt x="1616499" y="287220"/>
                </a:cubicBezTo>
                <a:cubicBezTo>
                  <a:pt x="1625741" y="287220"/>
                  <a:pt x="1628052" y="279932"/>
                  <a:pt x="1639427" y="279932"/>
                </a:cubicBezTo>
                <a:cubicBezTo>
                  <a:pt x="1650980" y="279932"/>
                  <a:pt x="1659333" y="283665"/>
                  <a:pt x="1670886" y="287220"/>
                </a:cubicBezTo>
                <a:cubicBezTo>
                  <a:pt x="1660222" y="289886"/>
                  <a:pt x="1612589" y="288108"/>
                  <a:pt x="1612589" y="305526"/>
                </a:cubicBezTo>
                <a:cubicBezTo>
                  <a:pt x="1612589" y="319390"/>
                  <a:pt x="1634095" y="328454"/>
                  <a:pt x="1647069" y="328454"/>
                </a:cubicBezTo>
                <a:cubicBezTo>
                  <a:pt x="1644759" y="331298"/>
                  <a:pt x="1642448" y="333964"/>
                  <a:pt x="1637116" y="334853"/>
                </a:cubicBezTo>
                <a:cubicBezTo>
                  <a:pt x="1638538" y="347827"/>
                  <a:pt x="1655601" y="351382"/>
                  <a:pt x="1667687" y="351382"/>
                </a:cubicBezTo>
                <a:cubicBezTo>
                  <a:pt x="1679239" y="351382"/>
                  <a:pt x="1686171" y="346761"/>
                  <a:pt x="1686171" y="330231"/>
                </a:cubicBezTo>
                <a:cubicBezTo>
                  <a:pt x="1693103" y="335741"/>
                  <a:pt x="1706788" y="347649"/>
                  <a:pt x="1713720" y="346761"/>
                </a:cubicBezTo>
                <a:lnTo>
                  <a:pt x="1713720" y="334853"/>
                </a:lnTo>
                <a:lnTo>
                  <a:pt x="1727583" y="334853"/>
                </a:lnTo>
                <a:cubicBezTo>
                  <a:pt x="1725273" y="327565"/>
                  <a:pt x="1722251" y="325788"/>
                  <a:pt x="1717630" y="316546"/>
                </a:cubicBezTo>
                <a:cubicBezTo>
                  <a:pt x="1721540" y="311925"/>
                  <a:pt x="1723140" y="307304"/>
                  <a:pt x="1726872" y="302860"/>
                </a:cubicBezTo>
                <a:cubicBezTo>
                  <a:pt x="1729183" y="312991"/>
                  <a:pt x="1729183" y="321167"/>
                  <a:pt x="1739136" y="321167"/>
                </a:cubicBezTo>
                <a:cubicBezTo>
                  <a:pt x="1749089" y="321167"/>
                  <a:pt x="1759931" y="293618"/>
                  <a:pt x="1775216" y="291841"/>
                </a:cubicBezTo>
                <a:cubicBezTo>
                  <a:pt x="1781437" y="290952"/>
                  <a:pt x="1789790" y="292729"/>
                  <a:pt x="1792812" y="287220"/>
                </a:cubicBezTo>
                <a:cubicBezTo>
                  <a:pt x="1795123" y="283487"/>
                  <a:pt x="1793701" y="279932"/>
                  <a:pt x="1793701" y="273356"/>
                </a:cubicBezTo>
                <a:cubicBezTo>
                  <a:pt x="1783748" y="272290"/>
                  <a:pt x="1763841" y="261448"/>
                  <a:pt x="1756199" y="261448"/>
                </a:cubicBezTo>
                <a:cubicBezTo>
                  <a:pt x="1754599" y="261448"/>
                  <a:pt x="1743224" y="269802"/>
                  <a:pt x="1743224" y="261448"/>
                </a:cubicBezTo>
                <a:cubicBezTo>
                  <a:pt x="1743224" y="255938"/>
                  <a:pt x="1748556" y="254161"/>
                  <a:pt x="1748556" y="247762"/>
                </a:cubicBezTo>
                <a:cubicBezTo>
                  <a:pt x="1748556" y="241364"/>
                  <a:pt x="1739314" y="240475"/>
                  <a:pt x="1739314" y="234077"/>
                </a:cubicBezTo>
                <a:cubicBezTo>
                  <a:pt x="1739314" y="223057"/>
                  <a:pt x="1740025" y="218436"/>
                  <a:pt x="1729361" y="218436"/>
                </a:cubicBezTo>
                <a:lnTo>
                  <a:pt x="1721718" y="218436"/>
                </a:lnTo>
                <a:lnTo>
                  <a:pt x="1725628" y="224835"/>
                </a:lnTo>
                <a:lnTo>
                  <a:pt x="1725628" y="236743"/>
                </a:lnTo>
                <a:lnTo>
                  <a:pt x="1716386" y="236743"/>
                </a:lnTo>
                <a:cubicBezTo>
                  <a:pt x="1709454" y="228567"/>
                  <a:pt x="1714075" y="216659"/>
                  <a:pt x="1702523" y="210971"/>
                </a:cubicBezTo>
                <a:cubicBezTo>
                  <a:pt x="1690970" y="205462"/>
                  <a:pt x="1683327" y="214704"/>
                  <a:pt x="1671774" y="209194"/>
                </a:cubicBezTo>
                <a:cubicBezTo>
                  <a:pt x="1659511" y="203684"/>
                  <a:pt x="1662532" y="177024"/>
                  <a:pt x="1647247" y="169737"/>
                </a:cubicBezTo>
                <a:cubicBezTo>
                  <a:pt x="1633206" y="163161"/>
                  <a:pt x="1617921" y="161383"/>
                  <a:pt x="1598725" y="159606"/>
                </a:cubicBezTo>
                <a:cubicBezTo>
                  <a:pt x="1599436" y="172403"/>
                  <a:pt x="1612589" y="173292"/>
                  <a:pt x="1621653" y="178801"/>
                </a:cubicBezTo>
                <a:lnTo>
                  <a:pt x="1608679" y="178801"/>
                </a:lnTo>
                <a:cubicBezTo>
                  <a:pt x="1594815" y="175069"/>
                  <a:pt x="1588772" y="180579"/>
                  <a:pt x="1579530" y="187155"/>
                </a:cubicBezTo>
                <a:cubicBezTo>
                  <a:pt x="1579530" y="188044"/>
                  <a:pt x="1586462" y="201907"/>
                  <a:pt x="1589483" y="201907"/>
                </a:cubicBezTo>
                <a:cubicBezTo>
                  <a:pt x="1594104" y="201907"/>
                  <a:pt x="1603347" y="196397"/>
                  <a:pt x="1610989" y="201907"/>
                </a:cubicBezTo>
                <a:cubicBezTo>
                  <a:pt x="1608679" y="204751"/>
                  <a:pt x="1607079" y="211149"/>
                  <a:pt x="1602458" y="211149"/>
                </a:cubicBezTo>
                <a:cubicBezTo>
                  <a:pt x="1596415" y="211149"/>
                  <a:pt x="1592505" y="204751"/>
                  <a:pt x="1581663" y="204751"/>
                </a:cubicBezTo>
                <a:cubicBezTo>
                  <a:pt x="1574909" y="204751"/>
                  <a:pt x="1564067" y="203684"/>
                  <a:pt x="1564067" y="213993"/>
                </a:cubicBezTo>
                <a:cubicBezTo>
                  <a:pt x="1564067" y="224124"/>
                  <a:pt x="1587706" y="230522"/>
                  <a:pt x="1597659" y="234255"/>
                </a:cubicBezTo>
                <a:cubicBezTo>
                  <a:pt x="1598015" y="234077"/>
                  <a:pt x="1594104" y="241364"/>
                  <a:pt x="1591083" y="241364"/>
                </a:cubicBezTo>
                <a:close/>
                <a:moveTo>
                  <a:pt x="1870838" y="1031396"/>
                </a:moveTo>
                <a:cubicBezTo>
                  <a:pt x="1866927" y="1027663"/>
                  <a:pt x="1869238" y="1021265"/>
                  <a:pt x="1865506" y="1014866"/>
                </a:cubicBezTo>
                <a:cubicBezTo>
                  <a:pt x="1851642" y="992649"/>
                  <a:pt x="1827115" y="1002069"/>
                  <a:pt x="1811119" y="978075"/>
                </a:cubicBezTo>
                <a:cubicBezTo>
                  <a:pt x="1808808" y="979852"/>
                  <a:pt x="1806498" y="981808"/>
                  <a:pt x="1804187" y="985540"/>
                </a:cubicBezTo>
                <a:cubicBezTo>
                  <a:pt x="1800277" y="976298"/>
                  <a:pt x="1796544" y="973632"/>
                  <a:pt x="1792634" y="959768"/>
                </a:cubicBezTo>
                <a:cubicBezTo>
                  <a:pt x="1771128" y="962434"/>
                  <a:pt x="1767396" y="999226"/>
                  <a:pt x="1767396" y="1014866"/>
                </a:cubicBezTo>
                <a:lnTo>
                  <a:pt x="1767396" y="1028552"/>
                </a:lnTo>
                <a:cubicBezTo>
                  <a:pt x="1767396" y="1034062"/>
                  <a:pt x="1763664" y="1036905"/>
                  <a:pt x="1759753" y="1040460"/>
                </a:cubicBezTo>
                <a:cubicBezTo>
                  <a:pt x="1758154" y="1045081"/>
                  <a:pt x="1749089" y="1043126"/>
                  <a:pt x="1748201" y="1058767"/>
                </a:cubicBezTo>
                <a:cubicBezTo>
                  <a:pt x="1754243" y="1057878"/>
                  <a:pt x="1768818" y="1055034"/>
                  <a:pt x="1781259" y="1058767"/>
                </a:cubicBezTo>
                <a:cubicBezTo>
                  <a:pt x="1779660" y="1068009"/>
                  <a:pt x="1777349" y="1077073"/>
                  <a:pt x="1786591" y="1077073"/>
                </a:cubicBezTo>
                <a:cubicBezTo>
                  <a:pt x="1790501" y="1077073"/>
                  <a:pt x="1790501" y="1074407"/>
                  <a:pt x="1792812" y="1069786"/>
                </a:cubicBezTo>
                <a:cubicBezTo>
                  <a:pt x="1803654" y="1075296"/>
                  <a:pt x="1828892" y="1056101"/>
                  <a:pt x="1828892" y="1035661"/>
                </a:cubicBezTo>
                <a:cubicBezTo>
                  <a:pt x="1833513" y="1037616"/>
                  <a:pt x="1858041" y="1058767"/>
                  <a:pt x="1858041" y="1058767"/>
                </a:cubicBezTo>
                <a:lnTo>
                  <a:pt x="1878658" y="1058767"/>
                </a:lnTo>
                <a:cubicBezTo>
                  <a:pt x="1888611" y="1058767"/>
                  <a:pt x="1895543" y="1055034"/>
                  <a:pt x="1903896" y="1048814"/>
                </a:cubicBezTo>
                <a:cubicBezTo>
                  <a:pt x="1896965" y="1037794"/>
                  <a:pt x="1883279" y="1042593"/>
                  <a:pt x="1870838" y="1031396"/>
                </a:cubicBezTo>
                <a:close/>
                <a:moveTo>
                  <a:pt x="2016580" y="879965"/>
                </a:moveTo>
                <a:cubicBezTo>
                  <a:pt x="2016580" y="849573"/>
                  <a:pt x="1969125" y="843174"/>
                  <a:pt x="1969125" y="879965"/>
                </a:cubicBezTo>
                <a:cubicBezTo>
                  <a:pt x="1969125" y="890807"/>
                  <a:pt x="1976768" y="900227"/>
                  <a:pt x="1988320" y="900227"/>
                </a:cubicBezTo>
                <a:cubicBezTo>
                  <a:pt x="1997385" y="900049"/>
                  <a:pt x="2016580" y="891874"/>
                  <a:pt x="2016580" y="879965"/>
                </a:cubicBezTo>
                <a:close/>
                <a:moveTo>
                  <a:pt x="1844177" y="1083827"/>
                </a:moveTo>
                <a:cubicBezTo>
                  <a:pt x="1843466" y="1089159"/>
                  <a:pt x="1833336" y="1097513"/>
                  <a:pt x="1827293" y="1106755"/>
                </a:cubicBezTo>
                <a:lnTo>
                  <a:pt x="1827293" y="1118663"/>
                </a:lnTo>
                <a:cubicBezTo>
                  <a:pt x="1839556" y="1116886"/>
                  <a:pt x="1858752" y="1098579"/>
                  <a:pt x="1865683" y="1087382"/>
                </a:cubicBezTo>
                <a:cubicBezTo>
                  <a:pt x="1856263" y="1082939"/>
                  <a:pt x="1859463" y="1082939"/>
                  <a:pt x="1844177" y="1083827"/>
                </a:cubicBezTo>
                <a:close/>
                <a:moveTo>
                  <a:pt x="1927002" y="641090"/>
                </a:moveTo>
                <a:cubicBezTo>
                  <a:pt x="1939976" y="641090"/>
                  <a:pt x="1946908" y="631848"/>
                  <a:pt x="1955262" y="631848"/>
                </a:cubicBezTo>
                <a:cubicBezTo>
                  <a:pt x="1963793" y="631848"/>
                  <a:pt x="1968236" y="638246"/>
                  <a:pt x="1978190" y="638246"/>
                </a:cubicBezTo>
                <a:cubicBezTo>
                  <a:pt x="1985121" y="638246"/>
                  <a:pt x="1989742" y="631848"/>
                  <a:pt x="1992053" y="623494"/>
                </a:cubicBezTo>
                <a:cubicBezTo>
                  <a:pt x="1978190" y="615140"/>
                  <a:pt x="1960594" y="595056"/>
                  <a:pt x="1939976" y="595056"/>
                </a:cubicBezTo>
                <a:cubicBezTo>
                  <a:pt x="1923980" y="595056"/>
                  <a:pt x="1918471" y="587769"/>
                  <a:pt x="1901586" y="587769"/>
                </a:cubicBezTo>
                <a:cubicBezTo>
                  <a:pt x="1895365" y="587769"/>
                  <a:pt x="1888433" y="592390"/>
                  <a:pt x="1888433" y="601633"/>
                </a:cubicBezTo>
                <a:cubicBezTo>
                  <a:pt x="1888433" y="611763"/>
                  <a:pt x="1896965" y="616385"/>
                  <a:pt x="1903719" y="621006"/>
                </a:cubicBezTo>
                <a:cubicBezTo>
                  <a:pt x="1898564" y="636291"/>
                  <a:pt x="1911539" y="641090"/>
                  <a:pt x="1927002" y="641090"/>
                </a:cubicBezTo>
                <a:close/>
                <a:moveTo>
                  <a:pt x="1909228" y="1137148"/>
                </a:moveTo>
                <a:cubicBezTo>
                  <a:pt x="1916871" y="1137148"/>
                  <a:pt x="1918471" y="1124351"/>
                  <a:pt x="1923092" y="1116886"/>
                </a:cubicBezTo>
                <a:cubicBezTo>
                  <a:pt x="1915449" y="1105867"/>
                  <a:pt x="1897676" y="1106755"/>
                  <a:pt x="1897676" y="1123285"/>
                </a:cubicBezTo>
                <a:cubicBezTo>
                  <a:pt x="1897676" y="1123285"/>
                  <a:pt x="1907806" y="1137148"/>
                  <a:pt x="1909228" y="1137148"/>
                </a:cubicBezTo>
                <a:close/>
                <a:moveTo>
                  <a:pt x="2049639" y="873389"/>
                </a:moveTo>
                <a:cubicBezTo>
                  <a:pt x="2047328" y="869835"/>
                  <a:pt x="2041285" y="858637"/>
                  <a:pt x="2034354" y="858637"/>
                </a:cubicBezTo>
                <a:cubicBezTo>
                  <a:pt x="2032754" y="858637"/>
                  <a:pt x="2024401" y="865036"/>
                  <a:pt x="2024401" y="867879"/>
                </a:cubicBezTo>
                <a:cubicBezTo>
                  <a:pt x="2024401" y="873212"/>
                  <a:pt x="2029022" y="875167"/>
                  <a:pt x="2034354" y="875167"/>
                </a:cubicBezTo>
                <a:cubicBezTo>
                  <a:pt x="2041819" y="875167"/>
                  <a:pt x="2039686" y="876233"/>
                  <a:pt x="2049639" y="873389"/>
                </a:cubicBezTo>
                <a:close/>
                <a:moveTo>
                  <a:pt x="1942287" y="805495"/>
                </a:moveTo>
                <a:cubicBezTo>
                  <a:pt x="1933045" y="805495"/>
                  <a:pt x="1915449" y="826645"/>
                  <a:pt x="1924691" y="826645"/>
                </a:cubicBezTo>
                <a:cubicBezTo>
                  <a:pt x="1933756" y="826467"/>
                  <a:pt x="1939976" y="816514"/>
                  <a:pt x="1942287" y="805495"/>
                </a:cubicBezTo>
                <a:close/>
                <a:moveTo>
                  <a:pt x="2107047" y="720893"/>
                </a:moveTo>
                <a:cubicBezTo>
                  <a:pt x="2109358" y="705252"/>
                  <a:pt x="2090162" y="702408"/>
                  <a:pt x="2081809" y="702408"/>
                </a:cubicBezTo>
                <a:lnTo>
                  <a:pt x="2062614" y="702408"/>
                </a:lnTo>
                <a:cubicBezTo>
                  <a:pt x="2037375" y="702408"/>
                  <a:pt x="2032043" y="671127"/>
                  <a:pt x="2015158" y="656553"/>
                </a:cubicBezTo>
                <a:cubicBezTo>
                  <a:pt x="2005205" y="648199"/>
                  <a:pt x="1972146" y="642689"/>
                  <a:pt x="1957572" y="642689"/>
                </a:cubicBezTo>
                <a:cubicBezTo>
                  <a:pt x="1943709" y="642689"/>
                  <a:pt x="1939976" y="665617"/>
                  <a:pt x="1926824" y="665617"/>
                </a:cubicBezTo>
                <a:cubicBezTo>
                  <a:pt x="1919892" y="665617"/>
                  <a:pt x="1917582" y="656553"/>
                  <a:pt x="1909228" y="656553"/>
                </a:cubicBezTo>
                <a:cubicBezTo>
                  <a:pt x="1901586" y="656553"/>
                  <a:pt x="1898564" y="665617"/>
                  <a:pt x="1893943" y="665617"/>
                </a:cubicBezTo>
                <a:cubicBezTo>
                  <a:pt x="1890211" y="665617"/>
                  <a:pt x="1893943" y="650865"/>
                  <a:pt x="1893943" y="647310"/>
                </a:cubicBezTo>
                <a:cubicBezTo>
                  <a:pt x="1893943" y="627049"/>
                  <a:pt x="1883279" y="594879"/>
                  <a:pt x="1863373" y="594879"/>
                </a:cubicBezTo>
                <a:cubicBezTo>
                  <a:pt x="1832625" y="594879"/>
                  <a:pt x="1781259" y="605898"/>
                  <a:pt x="1781259" y="640912"/>
                </a:cubicBezTo>
                <a:cubicBezTo>
                  <a:pt x="1781259" y="649977"/>
                  <a:pt x="1788902" y="656553"/>
                  <a:pt x="1788902" y="665617"/>
                </a:cubicBezTo>
                <a:cubicBezTo>
                  <a:pt x="1788902" y="673082"/>
                  <a:pt x="1778238" y="684102"/>
                  <a:pt x="1773617" y="684102"/>
                </a:cubicBezTo>
                <a:cubicBezTo>
                  <a:pt x="1764374" y="684102"/>
                  <a:pt x="1765974" y="675748"/>
                  <a:pt x="1765974" y="668461"/>
                </a:cubicBezTo>
                <a:cubicBezTo>
                  <a:pt x="1765974" y="668461"/>
                  <a:pt x="1764374" y="658330"/>
                  <a:pt x="1765974" y="651932"/>
                </a:cubicBezTo>
                <a:cubicBezTo>
                  <a:pt x="1762064" y="651932"/>
                  <a:pt x="1759753" y="648199"/>
                  <a:pt x="1759753" y="642689"/>
                </a:cubicBezTo>
                <a:cubicBezTo>
                  <a:pt x="1759753" y="616029"/>
                  <a:pt x="1784992" y="614252"/>
                  <a:pt x="1792634" y="594879"/>
                </a:cubicBezTo>
                <a:cubicBezTo>
                  <a:pt x="1791923" y="594879"/>
                  <a:pt x="1767396" y="585637"/>
                  <a:pt x="1767396" y="585637"/>
                </a:cubicBezTo>
                <a:cubicBezTo>
                  <a:pt x="1741269" y="585637"/>
                  <a:pt x="1721363" y="601277"/>
                  <a:pt x="1706077" y="619584"/>
                </a:cubicBezTo>
                <a:cubicBezTo>
                  <a:pt x="1703056" y="623316"/>
                  <a:pt x="1706788" y="639846"/>
                  <a:pt x="1700745" y="645355"/>
                </a:cubicBezTo>
                <a:cubicBezTo>
                  <a:pt x="1689193" y="655486"/>
                  <a:pt x="1685460" y="660996"/>
                  <a:pt x="1685460" y="686590"/>
                </a:cubicBezTo>
                <a:cubicBezTo>
                  <a:pt x="1685460" y="694943"/>
                  <a:pt x="1697013" y="711473"/>
                  <a:pt x="1697013" y="711473"/>
                </a:cubicBezTo>
                <a:cubicBezTo>
                  <a:pt x="1697013" y="711473"/>
                  <a:pt x="1732204" y="715205"/>
                  <a:pt x="1739136" y="720715"/>
                </a:cubicBezTo>
                <a:lnTo>
                  <a:pt x="1739136" y="732623"/>
                </a:lnTo>
                <a:cubicBezTo>
                  <a:pt x="1726161" y="730846"/>
                  <a:pt x="1714609" y="725158"/>
                  <a:pt x="1704656" y="729957"/>
                </a:cubicBezTo>
                <a:cubicBezTo>
                  <a:pt x="1706255" y="742754"/>
                  <a:pt x="1717630" y="744531"/>
                  <a:pt x="1721540" y="757506"/>
                </a:cubicBezTo>
                <a:lnTo>
                  <a:pt x="1758331" y="757506"/>
                </a:lnTo>
                <a:cubicBezTo>
                  <a:pt x="1762953" y="764793"/>
                  <a:pt x="1775216" y="775991"/>
                  <a:pt x="1781259" y="775991"/>
                </a:cubicBezTo>
                <a:cubicBezTo>
                  <a:pt x="1815740" y="775991"/>
                  <a:pt x="1874037" y="773147"/>
                  <a:pt x="1897853" y="775991"/>
                </a:cubicBezTo>
                <a:cubicBezTo>
                  <a:pt x="1897142" y="782389"/>
                  <a:pt x="1893943" y="797141"/>
                  <a:pt x="1903896" y="797141"/>
                </a:cubicBezTo>
                <a:cubicBezTo>
                  <a:pt x="1917760" y="797141"/>
                  <a:pt x="1930023" y="762127"/>
                  <a:pt x="1939976" y="762127"/>
                </a:cubicBezTo>
                <a:cubicBezTo>
                  <a:pt x="1948330" y="762127"/>
                  <a:pt x="1989742" y="804428"/>
                  <a:pt x="1996674" y="812782"/>
                </a:cubicBezTo>
                <a:cubicBezTo>
                  <a:pt x="1992053" y="813670"/>
                  <a:pt x="1978190" y="815448"/>
                  <a:pt x="1978190" y="824690"/>
                </a:cubicBezTo>
                <a:cubicBezTo>
                  <a:pt x="1978190" y="826467"/>
                  <a:pt x="1981211" y="835709"/>
                  <a:pt x="1984410" y="835709"/>
                </a:cubicBezTo>
                <a:cubicBezTo>
                  <a:pt x="1994363" y="835709"/>
                  <a:pt x="1998984" y="824690"/>
                  <a:pt x="2008938" y="824690"/>
                </a:cubicBezTo>
                <a:cubicBezTo>
                  <a:pt x="2025112" y="824690"/>
                  <a:pt x="2074166" y="869835"/>
                  <a:pt x="2074166" y="893651"/>
                </a:cubicBezTo>
                <a:cubicBezTo>
                  <a:pt x="2074166" y="906448"/>
                  <a:pt x="2057992" y="926710"/>
                  <a:pt x="2051239" y="934886"/>
                </a:cubicBezTo>
                <a:cubicBezTo>
                  <a:pt x="2045906" y="941284"/>
                  <a:pt x="2032043" y="933108"/>
                  <a:pt x="2032043" y="948749"/>
                </a:cubicBezTo>
                <a:cubicBezTo>
                  <a:pt x="2032043" y="956036"/>
                  <a:pt x="2041996" y="965278"/>
                  <a:pt x="2045906" y="967944"/>
                </a:cubicBezTo>
                <a:cubicBezTo>
                  <a:pt x="2036664" y="975409"/>
                  <a:pt x="2018358" y="980741"/>
                  <a:pt x="2011426" y="980741"/>
                </a:cubicBezTo>
                <a:lnTo>
                  <a:pt x="1978367" y="980741"/>
                </a:lnTo>
                <a:cubicBezTo>
                  <a:pt x="1967703" y="980741"/>
                  <a:pt x="1947797" y="996382"/>
                  <a:pt x="1947797" y="1005624"/>
                </a:cubicBezTo>
                <a:cubicBezTo>
                  <a:pt x="1947797" y="1018421"/>
                  <a:pt x="1972324" y="1031396"/>
                  <a:pt x="1980678" y="1031396"/>
                </a:cubicBezTo>
                <a:cubicBezTo>
                  <a:pt x="1989920" y="1031396"/>
                  <a:pt x="1994541" y="1017532"/>
                  <a:pt x="2003783" y="1017532"/>
                </a:cubicBezTo>
                <a:cubicBezTo>
                  <a:pt x="2010715" y="1017532"/>
                  <a:pt x="2009115" y="1023931"/>
                  <a:pt x="2016758" y="1023931"/>
                </a:cubicBezTo>
                <a:cubicBezTo>
                  <a:pt x="2023512" y="1023931"/>
                  <a:pt x="2028311" y="1016644"/>
                  <a:pt x="2032043" y="1010067"/>
                </a:cubicBezTo>
                <a:cubicBezTo>
                  <a:pt x="2054260" y="1025708"/>
                  <a:pt x="2066524" y="1043126"/>
                  <a:pt x="2091940" y="1056101"/>
                </a:cubicBezTo>
                <a:cubicBezTo>
                  <a:pt x="2078965" y="1085427"/>
                  <a:pt x="2124821" y="1084538"/>
                  <a:pt x="2143305" y="1097335"/>
                </a:cubicBezTo>
                <a:cubicBezTo>
                  <a:pt x="2162501" y="1111021"/>
                  <a:pt x="2177075" y="1105689"/>
                  <a:pt x="2199292" y="1118486"/>
                </a:cubicBezTo>
                <a:cubicBezTo>
                  <a:pt x="2201602" y="1119374"/>
                  <a:pt x="2203202" y="1129505"/>
                  <a:pt x="2206934" y="1129505"/>
                </a:cubicBezTo>
                <a:cubicBezTo>
                  <a:pt x="2209956" y="1129505"/>
                  <a:pt x="2214577" y="1124884"/>
                  <a:pt x="2214577" y="1118486"/>
                </a:cubicBezTo>
                <a:cubicBezTo>
                  <a:pt x="2214577" y="1092892"/>
                  <a:pt x="2171565" y="1073519"/>
                  <a:pt x="2158590" y="1054146"/>
                </a:cubicBezTo>
                <a:lnTo>
                  <a:pt x="2170143" y="1054146"/>
                </a:lnTo>
                <a:cubicBezTo>
                  <a:pt x="2178497" y="1067120"/>
                  <a:pt x="2227729" y="1088982"/>
                  <a:pt x="2241415" y="1090937"/>
                </a:cubicBezTo>
                <a:cubicBezTo>
                  <a:pt x="2244436" y="1080806"/>
                  <a:pt x="2252790" y="1063388"/>
                  <a:pt x="2252790" y="1054146"/>
                </a:cubicBezTo>
                <a:cubicBezTo>
                  <a:pt x="2252790" y="1044015"/>
                  <a:pt x="2238927" y="1039394"/>
                  <a:pt x="2238927" y="1032995"/>
                </a:cubicBezTo>
                <a:cubicBezTo>
                  <a:pt x="2238216" y="1029440"/>
                  <a:pt x="2238216" y="1029440"/>
                  <a:pt x="2238927" y="1014689"/>
                </a:cubicBezTo>
                <a:lnTo>
                  <a:pt x="2225952" y="1014689"/>
                </a:lnTo>
                <a:cubicBezTo>
                  <a:pt x="2224352" y="999048"/>
                  <a:pt x="2219020" y="1010067"/>
                  <a:pt x="2204446" y="1003669"/>
                </a:cubicBezTo>
                <a:cubicBezTo>
                  <a:pt x="2198225" y="1001003"/>
                  <a:pt x="2188983" y="980741"/>
                  <a:pt x="2187561" y="968655"/>
                </a:cubicBezTo>
                <a:lnTo>
                  <a:pt x="2177608" y="968655"/>
                </a:lnTo>
                <a:lnTo>
                  <a:pt x="2177608" y="954970"/>
                </a:lnTo>
                <a:cubicBezTo>
                  <a:pt x="2180630" y="957813"/>
                  <a:pt x="2184540" y="956747"/>
                  <a:pt x="2189161" y="954970"/>
                </a:cubicBezTo>
                <a:lnTo>
                  <a:pt x="2189161" y="943950"/>
                </a:lnTo>
                <a:cubicBezTo>
                  <a:pt x="2182229" y="945727"/>
                  <a:pt x="2180807" y="946794"/>
                  <a:pt x="2173876" y="942173"/>
                </a:cubicBezTo>
                <a:cubicBezTo>
                  <a:pt x="2174587" y="942173"/>
                  <a:pt x="2184540" y="932042"/>
                  <a:pt x="2189161" y="932042"/>
                </a:cubicBezTo>
                <a:cubicBezTo>
                  <a:pt x="2225952" y="932042"/>
                  <a:pt x="2227552" y="994604"/>
                  <a:pt x="2265765" y="994604"/>
                </a:cubicBezTo>
                <a:cubicBezTo>
                  <a:pt x="2274118" y="994604"/>
                  <a:pt x="2275718" y="978964"/>
                  <a:pt x="2275718" y="968833"/>
                </a:cubicBezTo>
                <a:cubicBezTo>
                  <a:pt x="2290292" y="968833"/>
                  <a:pt x="2292603" y="960657"/>
                  <a:pt x="2292603" y="957813"/>
                </a:cubicBezTo>
                <a:cubicBezTo>
                  <a:pt x="2292603" y="953192"/>
                  <a:pt x="2293313" y="956036"/>
                  <a:pt x="2292603" y="945727"/>
                </a:cubicBezTo>
                <a:cubicBezTo>
                  <a:pt x="2302556" y="945727"/>
                  <a:pt x="2315530" y="942173"/>
                  <a:pt x="2315530" y="930087"/>
                </a:cubicBezTo>
                <a:cubicBezTo>
                  <a:pt x="2315530" y="915335"/>
                  <a:pt x="2309310" y="908936"/>
                  <a:pt x="2294735" y="908936"/>
                </a:cubicBezTo>
                <a:cubicBezTo>
                  <a:pt x="2291003" y="908936"/>
                  <a:pt x="2284782" y="908936"/>
                  <a:pt x="2280872" y="904315"/>
                </a:cubicBezTo>
                <a:cubicBezTo>
                  <a:pt x="2274829" y="886719"/>
                  <a:pt x="2270919" y="899694"/>
                  <a:pt x="2254034" y="899694"/>
                </a:cubicBezTo>
                <a:cubicBezTo>
                  <a:pt x="2242481" y="899694"/>
                  <a:pt x="2238749" y="884053"/>
                  <a:pt x="2237149" y="867524"/>
                </a:cubicBezTo>
                <a:cubicBezTo>
                  <a:pt x="2220975" y="865747"/>
                  <a:pt x="2200358" y="856504"/>
                  <a:pt x="2198759" y="835354"/>
                </a:cubicBezTo>
                <a:cubicBezTo>
                  <a:pt x="2188805" y="835354"/>
                  <a:pt x="2184184" y="832510"/>
                  <a:pt x="2177253" y="828067"/>
                </a:cubicBezTo>
                <a:cubicBezTo>
                  <a:pt x="2184184" y="814204"/>
                  <a:pt x="2190227" y="814204"/>
                  <a:pt x="2202491" y="806916"/>
                </a:cubicBezTo>
                <a:cubicBezTo>
                  <a:pt x="2200180" y="801407"/>
                  <a:pt x="2194848" y="798741"/>
                  <a:pt x="2190938" y="798741"/>
                </a:cubicBezTo>
                <a:cubicBezTo>
                  <a:pt x="2184006" y="798741"/>
                  <a:pt x="2180985" y="798741"/>
                  <a:pt x="2168010" y="796963"/>
                </a:cubicBezTo>
                <a:cubicBezTo>
                  <a:pt x="2174231" y="785766"/>
                  <a:pt x="2184184" y="786832"/>
                  <a:pt x="2194848" y="784166"/>
                </a:cubicBezTo>
                <a:cubicBezTo>
                  <a:pt x="2190227" y="771369"/>
                  <a:pt x="2184006" y="762127"/>
                  <a:pt x="2173342" y="762127"/>
                </a:cubicBezTo>
                <a:lnTo>
                  <a:pt x="2160368" y="762127"/>
                </a:lnTo>
                <a:lnTo>
                  <a:pt x="2160368" y="746487"/>
                </a:lnTo>
                <a:cubicBezTo>
                  <a:pt x="2139395" y="743821"/>
                  <a:pt x="2127842" y="729069"/>
                  <a:pt x="2107047" y="720893"/>
                </a:cubicBezTo>
                <a:close/>
                <a:moveTo>
                  <a:pt x="1943709" y="1067298"/>
                </a:moveTo>
                <a:cubicBezTo>
                  <a:pt x="1951352" y="1074585"/>
                  <a:pt x="1953662" y="1074585"/>
                  <a:pt x="1961305" y="1067298"/>
                </a:cubicBezTo>
                <a:cubicBezTo>
                  <a:pt x="1952240" y="1061788"/>
                  <a:pt x="1951352" y="1055390"/>
                  <a:pt x="1943709" y="1067298"/>
                </a:cubicBezTo>
                <a:close/>
                <a:moveTo>
                  <a:pt x="1815740" y="955147"/>
                </a:moveTo>
                <a:cubicBezTo>
                  <a:pt x="1814851" y="961546"/>
                  <a:pt x="1821072" y="968833"/>
                  <a:pt x="1831025" y="969899"/>
                </a:cubicBezTo>
                <a:cubicBezTo>
                  <a:pt x="1825693" y="961546"/>
                  <a:pt x="1825693" y="949638"/>
                  <a:pt x="1815740" y="955147"/>
                </a:cubicBezTo>
                <a:close/>
                <a:moveTo>
                  <a:pt x="1675329" y="140233"/>
                </a:moveTo>
                <a:lnTo>
                  <a:pt x="1698257" y="140233"/>
                </a:lnTo>
                <a:cubicBezTo>
                  <a:pt x="1689015" y="143965"/>
                  <a:pt x="1684571" y="146631"/>
                  <a:pt x="1676751" y="155874"/>
                </a:cubicBezTo>
                <a:cubicBezTo>
                  <a:pt x="1678173" y="156762"/>
                  <a:pt x="1686704" y="163161"/>
                  <a:pt x="1690437" y="163161"/>
                </a:cubicBezTo>
                <a:cubicBezTo>
                  <a:pt x="1705011" y="163161"/>
                  <a:pt x="1705722" y="146631"/>
                  <a:pt x="1721185" y="146631"/>
                </a:cubicBezTo>
                <a:cubicBezTo>
                  <a:pt x="1727228" y="146631"/>
                  <a:pt x="1729538" y="146631"/>
                  <a:pt x="1736470" y="148586"/>
                </a:cubicBezTo>
                <a:cubicBezTo>
                  <a:pt x="1716564" y="155874"/>
                  <a:pt x="1697368" y="153207"/>
                  <a:pt x="1689015" y="177024"/>
                </a:cubicBezTo>
                <a:cubicBezTo>
                  <a:pt x="1695235" y="176135"/>
                  <a:pt x="1710521" y="177024"/>
                  <a:pt x="1725095" y="177024"/>
                </a:cubicBezTo>
                <a:cubicBezTo>
                  <a:pt x="1715142" y="177913"/>
                  <a:pt x="1709810" y="182534"/>
                  <a:pt x="1704300" y="187155"/>
                </a:cubicBezTo>
                <a:cubicBezTo>
                  <a:pt x="1709810" y="195508"/>
                  <a:pt x="1731138" y="206350"/>
                  <a:pt x="1746601" y="206350"/>
                </a:cubicBezTo>
                <a:cubicBezTo>
                  <a:pt x="1753533" y="206350"/>
                  <a:pt x="1757976" y="201729"/>
                  <a:pt x="1763486" y="197108"/>
                </a:cubicBezTo>
                <a:lnTo>
                  <a:pt x="1773439" y="197108"/>
                </a:lnTo>
                <a:cubicBezTo>
                  <a:pt x="1768818" y="209016"/>
                  <a:pt x="1788724" y="215415"/>
                  <a:pt x="1804187" y="215415"/>
                </a:cubicBezTo>
                <a:cubicBezTo>
                  <a:pt x="1810408" y="215415"/>
                  <a:pt x="1813251" y="206172"/>
                  <a:pt x="1819472" y="206172"/>
                </a:cubicBezTo>
                <a:cubicBezTo>
                  <a:pt x="1827115" y="206172"/>
                  <a:pt x="1831736" y="213637"/>
                  <a:pt x="1846310" y="213637"/>
                </a:cubicBezTo>
                <a:cubicBezTo>
                  <a:pt x="1870838" y="213637"/>
                  <a:pt x="1888433" y="207061"/>
                  <a:pt x="1903896" y="192487"/>
                </a:cubicBezTo>
                <a:lnTo>
                  <a:pt x="1915449" y="192487"/>
                </a:lnTo>
                <a:cubicBezTo>
                  <a:pt x="1906207" y="206172"/>
                  <a:pt x="1893232" y="210794"/>
                  <a:pt x="1878658" y="218081"/>
                </a:cubicBezTo>
                <a:lnTo>
                  <a:pt x="1840267" y="218081"/>
                </a:lnTo>
                <a:cubicBezTo>
                  <a:pt x="1838668" y="220924"/>
                  <a:pt x="1834935" y="223591"/>
                  <a:pt x="1834935" y="227323"/>
                </a:cubicBezTo>
                <a:cubicBezTo>
                  <a:pt x="1834935" y="232833"/>
                  <a:pt x="1859463" y="251139"/>
                  <a:pt x="1863373" y="255761"/>
                </a:cubicBezTo>
                <a:cubicBezTo>
                  <a:pt x="1841867" y="258604"/>
                  <a:pt x="1834935" y="231944"/>
                  <a:pt x="1815917" y="224479"/>
                </a:cubicBezTo>
                <a:cubicBezTo>
                  <a:pt x="1800632" y="218969"/>
                  <a:pt x="1783748" y="222702"/>
                  <a:pt x="1775216" y="222702"/>
                </a:cubicBezTo>
                <a:cubicBezTo>
                  <a:pt x="1771306" y="222702"/>
                  <a:pt x="1767574" y="220747"/>
                  <a:pt x="1763664" y="222702"/>
                </a:cubicBezTo>
                <a:cubicBezTo>
                  <a:pt x="1765263" y="229989"/>
                  <a:pt x="1766685" y="233721"/>
                  <a:pt x="1775216" y="233721"/>
                </a:cubicBezTo>
                <a:cubicBezTo>
                  <a:pt x="1767574" y="233721"/>
                  <a:pt x="1756021" y="231944"/>
                  <a:pt x="1756021" y="241009"/>
                </a:cubicBezTo>
                <a:cubicBezTo>
                  <a:pt x="1756021" y="257538"/>
                  <a:pt x="1808097" y="257538"/>
                  <a:pt x="1808097" y="286864"/>
                </a:cubicBezTo>
                <a:cubicBezTo>
                  <a:pt x="1808097" y="312636"/>
                  <a:pt x="1784992" y="304282"/>
                  <a:pt x="1765974" y="311569"/>
                </a:cubicBezTo>
                <a:cubicBezTo>
                  <a:pt x="1754421" y="316190"/>
                  <a:pt x="1749089" y="326321"/>
                  <a:pt x="1743046" y="341962"/>
                </a:cubicBezTo>
                <a:lnTo>
                  <a:pt x="1743046" y="352981"/>
                </a:lnTo>
                <a:lnTo>
                  <a:pt x="1754599" y="352981"/>
                </a:lnTo>
                <a:cubicBezTo>
                  <a:pt x="1757620" y="349427"/>
                  <a:pt x="1757620" y="349427"/>
                  <a:pt x="1762242" y="346583"/>
                </a:cubicBezTo>
                <a:lnTo>
                  <a:pt x="1773794" y="346583"/>
                </a:lnTo>
                <a:cubicBezTo>
                  <a:pt x="1773794" y="368622"/>
                  <a:pt x="1797611" y="379642"/>
                  <a:pt x="1808275" y="392439"/>
                </a:cubicBezTo>
                <a:lnTo>
                  <a:pt x="1794412" y="392439"/>
                </a:lnTo>
                <a:cubicBezTo>
                  <a:pt x="1779837" y="382308"/>
                  <a:pt x="1771306" y="366667"/>
                  <a:pt x="1746956" y="366667"/>
                </a:cubicBezTo>
                <a:cubicBezTo>
                  <a:pt x="1739314" y="366667"/>
                  <a:pt x="1727761" y="362935"/>
                  <a:pt x="1727761" y="375909"/>
                </a:cubicBezTo>
                <a:cubicBezTo>
                  <a:pt x="1727761" y="392439"/>
                  <a:pt x="1743757" y="395105"/>
                  <a:pt x="1753177" y="403458"/>
                </a:cubicBezTo>
                <a:cubicBezTo>
                  <a:pt x="1737003" y="417144"/>
                  <a:pt x="1697191" y="403458"/>
                  <a:pt x="1697191" y="440249"/>
                </a:cubicBezTo>
                <a:cubicBezTo>
                  <a:pt x="1697191" y="442915"/>
                  <a:pt x="1699501" y="447536"/>
                  <a:pt x="1704833" y="447536"/>
                </a:cubicBezTo>
                <a:cubicBezTo>
                  <a:pt x="1708743" y="447536"/>
                  <a:pt x="1711765" y="442915"/>
                  <a:pt x="1714075" y="438294"/>
                </a:cubicBezTo>
                <a:cubicBezTo>
                  <a:pt x="1740913" y="448425"/>
                  <a:pt x="1761531" y="456601"/>
                  <a:pt x="1786769" y="456601"/>
                </a:cubicBezTo>
                <a:cubicBezTo>
                  <a:pt x="1798322" y="456601"/>
                  <a:pt x="1802943" y="447536"/>
                  <a:pt x="1809697" y="447536"/>
                </a:cubicBezTo>
                <a:lnTo>
                  <a:pt x="1867283" y="447536"/>
                </a:lnTo>
                <a:cubicBezTo>
                  <a:pt x="1882568" y="447536"/>
                  <a:pt x="1874925" y="461400"/>
                  <a:pt x="1892521" y="461400"/>
                </a:cubicBezTo>
                <a:cubicBezTo>
                  <a:pt x="1910117" y="461400"/>
                  <a:pt x="1953840" y="444870"/>
                  <a:pt x="1953840" y="429230"/>
                </a:cubicBezTo>
                <a:cubicBezTo>
                  <a:pt x="1953840" y="421054"/>
                  <a:pt x="1944598" y="421943"/>
                  <a:pt x="1942287" y="421943"/>
                </a:cubicBezTo>
                <a:lnTo>
                  <a:pt x="1923092" y="421943"/>
                </a:lnTo>
                <a:cubicBezTo>
                  <a:pt x="1923092" y="390661"/>
                  <a:pt x="1955262" y="408079"/>
                  <a:pt x="1955262" y="378753"/>
                </a:cubicBezTo>
                <a:cubicBezTo>
                  <a:pt x="1955262" y="373243"/>
                  <a:pt x="1951529" y="371288"/>
                  <a:pt x="1949930" y="364890"/>
                </a:cubicBezTo>
                <a:lnTo>
                  <a:pt x="1988320" y="364890"/>
                </a:lnTo>
                <a:cubicBezTo>
                  <a:pt x="2001295" y="353870"/>
                  <a:pt x="2006805" y="331831"/>
                  <a:pt x="2022801" y="322767"/>
                </a:cubicBezTo>
                <a:cubicBezTo>
                  <a:pt x="2018180" y="309792"/>
                  <a:pt x="2009826" y="306059"/>
                  <a:pt x="2000584" y="300550"/>
                </a:cubicBezTo>
                <a:cubicBezTo>
                  <a:pt x="2015158" y="302327"/>
                  <a:pt x="2024401" y="304282"/>
                  <a:pt x="2022801" y="284020"/>
                </a:cubicBezTo>
                <a:lnTo>
                  <a:pt x="2001295" y="284020"/>
                </a:lnTo>
                <a:cubicBezTo>
                  <a:pt x="2013559" y="271934"/>
                  <a:pt x="2032754" y="270157"/>
                  <a:pt x="2049639" y="263759"/>
                </a:cubicBezTo>
                <a:cubicBezTo>
                  <a:pt x="2061903" y="259137"/>
                  <a:pt x="2078787" y="270157"/>
                  <a:pt x="2089451" y="260915"/>
                </a:cubicBezTo>
                <a:cubicBezTo>
                  <a:pt x="2112379" y="240831"/>
                  <a:pt x="2130153" y="204040"/>
                  <a:pt x="2160723" y="192131"/>
                </a:cubicBezTo>
                <a:cubicBezTo>
                  <a:pt x="2188272" y="181112"/>
                  <a:pt x="2231284" y="168137"/>
                  <a:pt x="2248880" y="147164"/>
                </a:cubicBezTo>
                <a:cubicBezTo>
                  <a:pt x="2229684" y="146276"/>
                  <a:pt x="2198936" y="153563"/>
                  <a:pt x="2191294" y="144321"/>
                </a:cubicBezTo>
                <a:cubicBezTo>
                  <a:pt x="2231995" y="120504"/>
                  <a:pt x="2269497" y="137034"/>
                  <a:pt x="2300245" y="109485"/>
                </a:cubicBezTo>
                <a:cubicBezTo>
                  <a:pt x="2305577" y="104864"/>
                  <a:pt x="2319441" y="107707"/>
                  <a:pt x="2319441" y="95799"/>
                </a:cubicBezTo>
                <a:cubicBezTo>
                  <a:pt x="2319441" y="79270"/>
                  <a:pt x="2278739" y="83891"/>
                  <a:pt x="2269675" y="72694"/>
                </a:cubicBezTo>
                <a:cubicBezTo>
                  <a:pt x="2265054" y="67184"/>
                  <a:pt x="2265054" y="59897"/>
                  <a:pt x="2256522" y="57231"/>
                </a:cubicBezTo>
                <a:cubicBezTo>
                  <a:pt x="2251190" y="55453"/>
                  <a:pt x="2248169" y="53498"/>
                  <a:pt x="2242659" y="49944"/>
                </a:cubicBezTo>
                <a:lnTo>
                  <a:pt x="2181341" y="71094"/>
                </a:lnTo>
                <a:cubicBezTo>
                  <a:pt x="2187561" y="69317"/>
                  <a:pt x="2189694" y="67362"/>
                  <a:pt x="2195204" y="60963"/>
                </a:cubicBezTo>
                <a:cubicBezTo>
                  <a:pt x="2179919" y="42656"/>
                  <a:pt x="2113801" y="45322"/>
                  <a:pt x="2095495" y="45322"/>
                </a:cubicBezTo>
                <a:lnTo>
                  <a:pt x="2073989" y="45322"/>
                </a:lnTo>
                <a:cubicBezTo>
                  <a:pt x="2067057" y="45322"/>
                  <a:pt x="2062436" y="38924"/>
                  <a:pt x="2051061" y="38924"/>
                </a:cubicBezTo>
                <a:cubicBezTo>
                  <a:pt x="2040219" y="38924"/>
                  <a:pt x="2037198" y="54565"/>
                  <a:pt x="2026533" y="54565"/>
                </a:cubicBezTo>
                <a:cubicBezTo>
                  <a:pt x="2015158" y="54565"/>
                  <a:pt x="2011248" y="43545"/>
                  <a:pt x="1997385" y="43545"/>
                </a:cubicBezTo>
                <a:cubicBezTo>
                  <a:pt x="1993475" y="43545"/>
                  <a:pt x="1989742" y="46211"/>
                  <a:pt x="1988143" y="49944"/>
                </a:cubicBezTo>
                <a:lnTo>
                  <a:pt x="1899986" y="49944"/>
                </a:lnTo>
                <a:cubicBezTo>
                  <a:pt x="1892344" y="49944"/>
                  <a:pt x="1886123" y="52787"/>
                  <a:pt x="1882390" y="61852"/>
                </a:cubicBezTo>
                <a:cubicBezTo>
                  <a:pt x="1872437" y="71983"/>
                  <a:pt x="1880080" y="63629"/>
                  <a:pt x="1867105" y="63629"/>
                </a:cubicBezTo>
                <a:cubicBezTo>
                  <a:pt x="1844888" y="63629"/>
                  <a:pt x="1835646" y="83002"/>
                  <a:pt x="1828714" y="105041"/>
                </a:cubicBezTo>
                <a:cubicBezTo>
                  <a:pt x="1821783" y="102375"/>
                  <a:pt x="1791923" y="84957"/>
                  <a:pt x="1777349" y="84957"/>
                </a:cubicBezTo>
                <a:cubicBezTo>
                  <a:pt x="1761353" y="84957"/>
                  <a:pt x="1771128" y="105041"/>
                  <a:pt x="1746779" y="105041"/>
                </a:cubicBezTo>
                <a:cubicBezTo>
                  <a:pt x="1746779" y="108774"/>
                  <a:pt x="1743579" y="112506"/>
                  <a:pt x="1740558" y="112506"/>
                </a:cubicBezTo>
                <a:lnTo>
                  <a:pt x="1723673" y="112506"/>
                </a:lnTo>
                <a:cubicBezTo>
                  <a:pt x="1701456" y="112506"/>
                  <a:pt x="1651513" y="123526"/>
                  <a:pt x="1646892" y="146454"/>
                </a:cubicBezTo>
                <a:lnTo>
                  <a:pt x="1663776" y="146454"/>
                </a:lnTo>
                <a:cubicBezTo>
                  <a:pt x="1666265" y="144854"/>
                  <a:pt x="1670708" y="142010"/>
                  <a:pt x="1675329" y="140233"/>
                </a:cubicBezTo>
                <a:close/>
                <a:moveTo>
                  <a:pt x="3172924" y="763194"/>
                </a:moveTo>
                <a:cubicBezTo>
                  <a:pt x="3156927" y="756795"/>
                  <a:pt x="3088500" y="760528"/>
                  <a:pt x="3088500" y="732979"/>
                </a:cubicBezTo>
                <a:cubicBezTo>
                  <a:pt x="3092232" y="732090"/>
                  <a:pt x="3105384" y="729246"/>
                  <a:pt x="3105384" y="721070"/>
                </a:cubicBezTo>
                <a:cubicBezTo>
                  <a:pt x="3105384" y="713783"/>
                  <a:pt x="3097742" y="710940"/>
                  <a:pt x="3097742" y="698143"/>
                </a:cubicBezTo>
                <a:cubicBezTo>
                  <a:pt x="3101474" y="700986"/>
                  <a:pt x="3105384" y="698143"/>
                  <a:pt x="3109294" y="698143"/>
                </a:cubicBezTo>
                <a:cubicBezTo>
                  <a:pt x="3140754" y="698143"/>
                  <a:pt x="3133111" y="743998"/>
                  <a:pt x="3169191" y="743998"/>
                </a:cubicBezTo>
                <a:cubicBezTo>
                  <a:pt x="3177545" y="743998"/>
                  <a:pt x="3189986" y="743110"/>
                  <a:pt x="3189986" y="732979"/>
                </a:cubicBezTo>
                <a:cubicBezTo>
                  <a:pt x="3189986" y="680547"/>
                  <a:pt x="3140931" y="664906"/>
                  <a:pt x="3113205" y="632025"/>
                </a:cubicBezTo>
                <a:lnTo>
                  <a:pt x="3113205" y="618162"/>
                </a:lnTo>
                <a:cubicBezTo>
                  <a:pt x="3114804" y="618162"/>
                  <a:pt x="3117115" y="619051"/>
                  <a:pt x="3123158" y="618162"/>
                </a:cubicBezTo>
                <a:cubicBezTo>
                  <a:pt x="3127779" y="635580"/>
                  <a:pt x="3151595" y="659574"/>
                  <a:pt x="3165459" y="659574"/>
                </a:cubicBezTo>
                <a:cubicBezTo>
                  <a:pt x="3174523" y="659574"/>
                  <a:pt x="3176834" y="644822"/>
                  <a:pt x="3176834" y="633803"/>
                </a:cubicBezTo>
                <a:cubicBezTo>
                  <a:pt x="3176834" y="608920"/>
                  <a:pt x="3142353" y="617273"/>
                  <a:pt x="3134710" y="592390"/>
                </a:cubicBezTo>
                <a:lnTo>
                  <a:pt x="3146263" y="592390"/>
                </a:lnTo>
                <a:cubicBezTo>
                  <a:pt x="3152484" y="602521"/>
                  <a:pt x="3160837" y="607142"/>
                  <a:pt x="3169191" y="613541"/>
                </a:cubicBezTo>
                <a:cubicBezTo>
                  <a:pt x="3175412" y="594168"/>
                  <a:pt x="3205982" y="606076"/>
                  <a:pt x="3211314" y="578527"/>
                </a:cubicBezTo>
                <a:cubicBezTo>
                  <a:pt x="3207582" y="576750"/>
                  <a:pt x="3203672" y="571062"/>
                  <a:pt x="3203672" y="564664"/>
                </a:cubicBezTo>
                <a:cubicBezTo>
                  <a:pt x="3218246" y="562886"/>
                  <a:pt x="3233531" y="554533"/>
                  <a:pt x="3238152" y="539959"/>
                </a:cubicBezTo>
                <a:cubicBezTo>
                  <a:pt x="3228910" y="536226"/>
                  <a:pt x="3207582" y="537115"/>
                  <a:pt x="3207582" y="521652"/>
                </a:cubicBezTo>
                <a:cubicBezTo>
                  <a:pt x="3207582" y="509566"/>
                  <a:pt x="3219846" y="509566"/>
                  <a:pt x="3232109" y="509566"/>
                </a:cubicBezTo>
                <a:cubicBezTo>
                  <a:pt x="3228199" y="504056"/>
                  <a:pt x="3232109" y="496769"/>
                  <a:pt x="3232109" y="489482"/>
                </a:cubicBezTo>
                <a:cubicBezTo>
                  <a:pt x="3232109" y="475796"/>
                  <a:pt x="3220556" y="470287"/>
                  <a:pt x="3220556" y="450025"/>
                </a:cubicBezTo>
                <a:cubicBezTo>
                  <a:pt x="3209892" y="450025"/>
                  <a:pt x="3196029" y="450025"/>
                  <a:pt x="3196029" y="434384"/>
                </a:cubicBezTo>
                <a:cubicBezTo>
                  <a:pt x="3196029" y="427986"/>
                  <a:pt x="3202961" y="420521"/>
                  <a:pt x="3211314" y="420521"/>
                </a:cubicBezTo>
                <a:cubicBezTo>
                  <a:pt x="3225178" y="420521"/>
                  <a:pt x="3264990" y="428697"/>
                  <a:pt x="3264990" y="406835"/>
                </a:cubicBezTo>
                <a:cubicBezTo>
                  <a:pt x="3264990" y="384796"/>
                  <a:pt x="3235131" y="389417"/>
                  <a:pt x="3231931" y="374665"/>
                </a:cubicBezTo>
                <a:cubicBezTo>
                  <a:pt x="3236553" y="374665"/>
                  <a:pt x="3241885" y="371821"/>
                  <a:pt x="3245617" y="368978"/>
                </a:cubicBezTo>
                <a:cubicBezTo>
                  <a:pt x="3237974" y="361691"/>
                  <a:pt x="3227310" y="351560"/>
                  <a:pt x="3214869" y="351560"/>
                </a:cubicBezTo>
                <a:cubicBezTo>
                  <a:pt x="3206515" y="351560"/>
                  <a:pt x="3200295" y="356181"/>
                  <a:pt x="3191941" y="351560"/>
                </a:cubicBezTo>
                <a:cubicBezTo>
                  <a:pt x="3196562" y="342317"/>
                  <a:pt x="3195674" y="320456"/>
                  <a:pt x="3204916" y="312102"/>
                </a:cubicBezTo>
                <a:cubicBezTo>
                  <a:pt x="3219490" y="299306"/>
                  <a:pt x="3235486" y="292907"/>
                  <a:pt x="3235486" y="273534"/>
                </a:cubicBezTo>
                <a:cubicBezTo>
                  <a:pt x="3235486" y="269802"/>
                  <a:pt x="3236197" y="269802"/>
                  <a:pt x="3235486" y="259848"/>
                </a:cubicBezTo>
                <a:cubicBezTo>
                  <a:pt x="3250060" y="255227"/>
                  <a:pt x="3269967" y="251495"/>
                  <a:pt x="3269967" y="236743"/>
                </a:cubicBezTo>
                <a:cubicBezTo>
                  <a:pt x="3269967" y="227501"/>
                  <a:pt x="3275299" y="237632"/>
                  <a:pt x="3269967" y="224835"/>
                </a:cubicBezTo>
                <a:cubicBezTo>
                  <a:pt x="3283830" y="221102"/>
                  <a:pt x="3304447" y="221102"/>
                  <a:pt x="3304447" y="195508"/>
                </a:cubicBezTo>
                <a:cubicBezTo>
                  <a:pt x="3298404" y="201018"/>
                  <a:pt x="3297516" y="201018"/>
                  <a:pt x="3288451" y="195508"/>
                </a:cubicBezTo>
                <a:cubicBezTo>
                  <a:pt x="3322932" y="195508"/>
                  <a:pt x="3339106" y="168848"/>
                  <a:pt x="3364344" y="158717"/>
                </a:cubicBezTo>
                <a:cubicBezTo>
                  <a:pt x="3368965" y="156762"/>
                  <a:pt x="3383539" y="148586"/>
                  <a:pt x="3383539" y="137567"/>
                </a:cubicBezTo>
                <a:cubicBezTo>
                  <a:pt x="3383539" y="125659"/>
                  <a:pt x="3347459" y="105397"/>
                  <a:pt x="3337506" y="105397"/>
                </a:cubicBezTo>
                <a:cubicBezTo>
                  <a:pt x="3329864" y="105397"/>
                  <a:pt x="3324531" y="106285"/>
                  <a:pt x="3322221" y="117305"/>
                </a:cubicBezTo>
                <a:lnTo>
                  <a:pt x="3285430" y="117305"/>
                </a:lnTo>
                <a:cubicBezTo>
                  <a:pt x="3273166" y="124592"/>
                  <a:pt x="3270855" y="129213"/>
                  <a:pt x="3256992" y="135789"/>
                </a:cubicBezTo>
                <a:cubicBezTo>
                  <a:pt x="3253971" y="136678"/>
                  <a:pt x="3239396" y="133123"/>
                  <a:pt x="3239396" y="133123"/>
                </a:cubicBezTo>
                <a:lnTo>
                  <a:pt x="3188031" y="133123"/>
                </a:lnTo>
                <a:cubicBezTo>
                  <a:pt x="3175767" y="144143"/>
                  <a:pt x="3136843" y="204751"/>
                  <a:pt x="3117115" y="211149"/>
                </a:cubicBezTo>
                <a:cubicBezTo>
                  <a:pt x="3119425" y="202085"/>
                  <a:pt x="3168835" y="139522"/>
                  <a:pt x="3168835" y="131346"/>
                </a:cubicBezTo>
                <a:cubicBezTo>
                  <a:pt x="3168835" y="117483"/>
                  <a:pt x="3163504" y="103797"/>
                  <a:pt x="3149640" y="103797"/>
                </a:cubicBezTo>
                <a:cubicBezTo>
                  <a:pt x="3124224" y="103797"/>
                  <a:pt x="3078546" y="156229"/>
                  <a:pt x="3059529" y="156229"/>
                </a:cubicBezTo>
                <a:cubicBezTo>
                  <a:pt x="3053308" y="156229"/>
                  <a:pt x="3086900" y="117483"/>
                  <a:pt x="3088322" y="110196"/>
                </a:cubicBezTo>
                <a:cubicBezTo>
                  <a:pt x="3074636" y="103797"/>
                  <a:pt x="2945956" y="122104"/>
                  <a:pt x="2932981" y="110196"/>
                </a:cubicBezTo>
                <a:lnTo>
                  <a:pt x="3101296" y="99176"/>
                </a:lnTo>
                <a:cubicBezTo>
                  <a:pt x="3122091" y="89934"/>
                  <a:pt x="3174168" y="94555"/>
                  <a:pt x="3178078" y="62385"/>
                </a:cubicBezTo>
                <a:cubicBezTo>
                  <a:pt x="3158882" y="56875"/>
                  <a:pt x="3132045" y="63274"/>
                  <a:pt x="3111250" y="53320"/>
                </a:cubicBezTo>
                <a:cubicBezTo>
                  <a:pt x="3075169" y="34836"/>
                  <a:pt x="3041578" y="0"/>
                  <a:pt x="2996255" y="0"/>
                </a:cubicBezTo>
                <a:lnTo>
                  <a:pt x="2884993" y="0"/>
                </a:lnTo>
                <a:cubicBezTo>
                  <a:pt x="2845891" y="0"/>
                  <a:pt x="2816032" y="25772"/>
                  <a:pt x="2779241" y="25772"/>
                </a:cubicBezTo>
                <a:cubicBezTo>
                  <a:pt x="2767688" y="25772"/>
                  <a:pt x="2760045" y="23816"/>
                  <a:pt x="2748493" y="25772"/>
                </a:cubicBezTo>
                <a:lnTo>
                  <a:pt x="2748493" y="36791"/>
                </a:lnTo>
                <a:lnTo>
                  <a:pt x="2733207" y="36791"/>
                </a:lnTo>
                <a:cubicBezTo>
                  <a:pt x="2716323" y="29504"/>
                  <a:pt x="2704059" y="30393"/>
                  <a:pt x="2685752" y="30393"/>
                </a:cubicBezTo>
                <a:cubicBezTo>
                  <a:pt x="2660336" y="30393"/>
                  <a:pt x="2641318" y="36791"/>
                  <a:pt x="2620523" y="48699"/>
                </a:cubicBezTo>
                <a:cubicBezTo>
                  <a:pt x="2624434" y="55276"/>
                  <a:pt x="2630477" y="56164"/>
                  <a:pt x="2635809" y="62563"/>
                </a:cubicBezTo>
                <a:cubicBezTo>
                  <a:pt x="2628877" y="64340"/>
                  <a:pt x="2605061" y="59897"/>
                  <a:pt x="2605061" y="73582"/>
                </a:cubicBezTo>
                <a:cubicBezTo>
                  <a:pt x="2605061" y="91000"/>
                  <a:pt x="2636520" y="103086"/>
                  <a:pt x="2648783" y="110373"/>
                </a:cubicBezTo>
                <a:lnTo>
                  <a:pt x="2614303" y="110373"/>
                </a:lnTo>
                <a:cubicBezTo>
                  <a:pt x="2595107" y="99354"/>
                  <a:pt x="2576801" y="78203"/>
                  <a:pt x="2545342" y="78203"/>
                </a:cubicBezTo>
                <a:cubicBezTo>
                  <a:pt x="2537699" y="78203"/>
                  <a:pt x="2526146" y="79092"/>
                  <a:pt x="2526146" y="90112"/>
                </a:cubicBezTo>
                <a:cubicBezTo>
                  <a:pt x="2526146" y="97576"/>
                  <a:pt x="2529879" y="103086"/>
                  <a:pt x="2532367" y="110373"/>
                </a:cubicBezTo>
                <a:lnTo>
                  <a:pt x="2520814" y="110373"/>
                </a:lnTo>
                <a:cubicBezTo>
                  <a:pt x="2505351" y="103086"/>
                  <a:pt x="2492377" y="104864"/>
                  <a:pt x="2484023" y="87446"/>
                </a:cubicBezTo>
                <a:lnTo>
                  <a:pt x="2476380" y="96688"/>
                </a:lnTo>
                <a:cubicBezTo>
                  <a:pt x="2476380" y="103086"/>
                  <a:pt x="2480291" y="108596"/>
                  <a:pt x="2480291" y="115172"/>
                </a:cubicBezTo>
                <a:cubicBezTo>
                  <a:pt x="2465716" y="115172"/>
                  <a:pt x="2461806" y="87623"/>
                  <a:pt x="2448121" y="87623"/>
                </a:cubicBezTo>
                <a:cubicBezTo>
                  <a:pt x="2427326" y="87623"/>
                  <a:pt x="2412218" y="102198"/>
                  <a:pt x="2390712" y="108774"/>
                </a:cubicBezTo>
                <a:cubicBezTo>
                  <a:pt x="2361564" y="108774"/>
                  <a:pt x="2350011" y="117838"/>
                  <a:pt x="2319441" y="122459"/>
                </a:cubicBezTo>
                <a:cubicBezTo>
                  <a:pt x="2294913" y="126192"/>
                  <a:pt x="2315530" y="168493"/>
                  <a:pt x="2288692" y="168493"/>
                </a:cubicBezTo>
                <a:cubicBezTo>
                  <a:pt x="2281050" y="168493"/>
                  <a:pt x="2274829" y="166538"/>
                  <a:pt x="2268786" y="161028"/>
                </a:cubicBezTo>
                <a:cubicBezTo>
                  <a:pt x="2253501" y="179335"/>
                  <a:pt x="2219020" y="201374"/>
                  <a:pt x="2192893" y="211505"/>
                </a:cubicBezTo>
                <a:cubicBezTo>
                  <a:pt x="2188983" y="212393"/>
                  <a:pt x="2177608" y="217014"/>
                  <a:pt x="2177608" y="225368"/>
                </a:cubicBezTo>
                <a:cubicBezTo>
                  <a:pt x="2177608" y="242786"/>
                  <a:pt x="2221331" y="241897"/>
                  <a:pt x="2235194" y="243852"/>
                </a:cubicBezTo>
                <a:cubicBezTo>
                  <a:pt x="2235194" y="266780"/>
                  <a:pt x="2226663" y="283309"/>
                  <a:pt x="2214577" y="292552"/>
                </a:cubicBezTo>
                <a:cubicBezTo>
                  <a:pt x="2197692" y="304460"/>
                  <a:pt x="2170143" y="290597"/>
                  <a:pt x="2149348" y="298950"/>
                </a:cubicBezTo>
                <a:cubicBezTo>
                  <a:pt x="2134774" y="304460"/>
                  <a:pt x="2126420" y="314591"/>
                  <a:pt x="2112557" y="320101"/>
                </a:cubicBezTo>
                <a:cubicBezTo>
                  <a:pt x="2095850" y="326499"/>
                  <a:pt x="2068834" y="316368"/>
                  <a:pt x="2068834" y="344983"/>
                </a:cubicBezTo>
                <a:cubicBezTo>
                  <a:pt x="2068834" y="359735"/>
                  <a:pt x="2142417" y="384441"/>
                  <a:pt x="2145438" y="384441"/>
                </a:cubicBezTo>
                <a:lnTo>
                  <a:pt x="2172276" y="384441"/>
                </a:lnTo>
                <a:cubicBezTo>
                  <a:pt x="2176186" y="384441"/>
                  <a:pt x="2178497" y="379819"/>
                  <a:pt x="2180096" y="375376"/>
                </a:cubicBezTo>
                <a:lnTo>
                  <a:pt x="2210667" y="375376"/>
                </a:lnTo>
                <a:cubicBezTo>
                  <a:pt x="2208356" y="385507"/>
                  <a:pt x="2208356" y="389062"/>
                  <a:pt x="2200714" y="395638"/>
                </a:cubicBezTo>
                <a:lnTo>
                  <a:pt x="2156991" y="395638"/>
                </a:lnTo>
                <a:cubicBezTo>
                  <a:pt x="2153081" y="402036"/>
                  <a:pt x="2150770" y="402925"/>
                  <a:pt x="2143305" y="402925"/>
                </a:cubicBezTo>
                <a:lnTo>
                  <a:pt x="2124110" y="402925"/>
                </a:lnTo>
                <a:cubicBezTo>
                  <a:pt x="2118067" y="402925"/>
                  <a:pt x="2102604" y="408435"/>
                  <a:pt x="2101004" y="421232"/>
                </a:cubicBezTo>
                <a:cubicBezTo>
                  <a:pt x="2115579" y="427808"/>
                  <a:pt x="2110957" y="421232"/>
                  <a:pt x="2127842" y="421232"/>
                </a:cubicBezTo>
                <a:cubicBezTo>
                  <a:pt x="2137084" y="421232"/>
                  <a:pt x="2146327" y="431363"/>
                  <a:pt x="2158590" y="436872"/>
                </a:cubicBezTo>
                <a:cubicBezTo>
                  <a:pt x="2155569" y="445226"/>
                  <a:pt x="2150237" y="446115"/>
                  <a:pt x="2143305" y="451624"/>
                </a:cubicBezTo>
                <a:cubicBezTo>
                  <a:pt x="2152370" y="465310"/>
                  <a:pt x="2176897" y="473663"/>
                  <a:pt x="2193071" y="473663"/>
                </a:cubicBezTo>
                <a:cubicBezTo>
                  <a:pt x="2199292" y="473663"/>
                  <a:pt x="2198403" y="476507"/>
                  <a:pt x="2203024" y="470997"/>
                </a:cubicBezTo>
                <a:cubicBezTo>
                  <a:pt x="2200714" y="470109"/>
                  <a:pt x="2197692" y="466376"/>
                  <a:pt x="2195382" y="463533"/>
                </a:cubicBezTo>
                <a:cubicBezTo>
                  <a:pt x="2199292" y="461755"/>
                  <a:pt x="2202313" y="459978"/>
                  <a:pt x="2210667" y="459978"/>
                </a:cubicBezTo>
                <a:cubicBezTo>
                  <a:pt x="2219909" y="459978"/>
                  <a:pt x="2226841" y="467265"/>
                  <a:pt x="2233595" y="467265"/>
                </a:cubicBezTo>
                <a:cubicBezTo>
                  <a:pt x="2243548" y="467265"/>
                  <a:pt x="2248169" y="455179"/>
                  <a:pt x="2258122" y="455179"/>
                </a:cubicBezTo>
                <a:lnTo>
                  <a:pt x="2281050" y="455179"/>
                </a:lnTo>
                <a:cubicBezTo>
                  <a:pt x="2366896" y="455179"/>
                  <a:pt x="2420572" y="535160"/>
                  <a:pt x="2442078" y="614252"/>
                </a:cubicBezTo>
                <a:lnTo>
                  <a:pt x="2442078" y="627937"/>
                </a:lnTo>
                <a:cubicBezTo>
                  <a:pt x="2449009" y="628826"/>
                  <a:pt x="2461273" y="629892"/>
                  <a:pt x="2461273" y="643578"/>
                </a:cubicBezTo>
                <a:cubicBezTo>
                  <a:pt x="2461273" y="664728"/>
                  <a:pt x="2444388" y="662773"/>
                  <a:pt x="2444388" y="683035"/>
                </a:cubicBezTo>
                <a:cubicBezTo>
                  <a:pt x="2444388" y="696899"/>
                  <a:pt x="2451320" y="698676"/>
                  <a:pt x="2465005" y="698676"/>
                </a:cubicBezTo>
                <a:cubicBezTo>
                  <a:pt x="2474959" y="698676"/>
                  <a:pt x="2477269" y="683035"/>
                  <a:pt x="2484201" y="683035"/>
                </a:cubicBezTo>
                <a:cubicBezTo>
                  <a:pt x="2509617" y="683035"/>
                  <a:pt x="2516371" y="726225"/>
                  <a:pt x="2540187" y="735289"/>
                </a:cubicBezTo>
                <a:cubicBezTo>
                  <a:pt x="2539476" y="740977"/>
                  <a:pt x="2540187" y="749153"/>
                  <a:pt x="2532545" y="749153"/>
                </a:cubicBezTo>
                <a:cubicBezTo>
                  <a:pt x="2514060" y="749153"/>
                  <a:pt x="2502685" y="735289"/>
                  <a:pt x="2486511" y="735289"/>
                </a:cubicBezTo>
                <a:cubicBezTo>
                  <a:pt x="2479580" y="735289"/>
                  <a:pt x="2480291" y="731735"/>
                  <a:pt x="2472648" y="735289"/>
                </a:cubicBezTo>
                <a:cubicBezTo>
                  <a:pt x="2475669" y="761061"/>
                  <a:pt x="2531656" y="765682"/>
                  <a:pt x="2555472" y="774746"/>
                </a:cubicBezTo>
                <a:cubicBezTo>
                  <a:pt x="2548541" y="800518"/>
                  <a:pt x="2537166" y="809582"/>
                  <a:pt x="2532545" y="837309"/>
                </a:cubicBezTo>
                <a:cubicBezTo>
                  <a:pt x="2521703" y="831799"/>
                  <a:pt x="2521703" y="832688"/>
                  <a:pt x="2511039" y="839086"/>
                </a:cubicBezTo>
                <a:lnTo>
                  <a:pt x="2511039" y="841042"/>
                </a:lnTo>
                <a:cubicBezTo>
                  <a:pt x="2495754" y="855616"/>
                  <a:pt x="2491133" y="874100"/>
                  <a:pt x="2480291" y="891518"/>
                </a:cubicBezTo>
                <a:lnTo>
                  <a:pt x="2480291" y="912846"/>
                </a:lnTo>
                <a:cubicBezTo>
                  <a:pt x="2484912" y="908048"/>
                  <a:pt x="2490244" y="909114"/>
                  <a:pt x="2495576" y="912846"/>
                </a:cubicBezTo>
                <a:cubicBezTo>
                  <a:pt x="2493265" y="922089"/>
                  <a:pt x="2487933" y="926532"/>
                  <a:pt x="2487933" y="935774"/>
                </a:cubicBezTo>
                <a:cubicBezTo>
                  <a:pt x="2487933" y="960657"/>
                  <a:pt x="2508728" y="970610"/>
                  <a:pt x="2513349" y="988206"/>
                </a:cubicBezTo>
                <a:cubicBezTo>
                  <a:pt x="2515660" y="997448"/>
                  <a:pt x="2517970" y="1014866"/>
                  <a:pt x="2520992" y="1018421"/>
                </a:cubicBezTo>
                <a:cubicBezTo>
                  <a:pt x="2533967" y="1026597"/>
                  <a:pt x="2537877" y="1003847"/>
                  <a:pt x="2549252" y="1021265"/>
                </a:cubicBezTo>
                <a:cubicBezTo>
                  <a:pt x="2543920" y="1027663"/>
                  <a:pt x="2537699" y="1026774"/>
                  <a:pt x="2537699" y="1038683"/>
                </a:cubicBezTo>
                <a:cubicBezTo>
                  <a:pt x="2537699" y="1065343"/>
                  <a:pt x="2566847" y="1106755"/>
                  <a:pt x="2582133" y="1121507"/>
                </a:cubicBezTo>
                <a:cubicBezTo>
                  <a:pt x="2584443" y="1123285"/>
                  <a:pt x="2582844" y="1136081"/>
                  <a:pt x="2587465" y="1139814"/>
                </a:cubicBezTo>
                <a:cubicBezTo>
                  <a:pt x="2599729" y="1150833"/>
                  <a:pt x="2607371" y="1144435"/>
                  <a:pt x="2612881" y="1165585"/>
                </a:cubicBezTo>
                <a:cubicBezTo>
                  <a:pt x="2622123" y="1164697"/>
                  <a:pt x="2634387" y="1153677"/>
                  <a:pt x="2645051" y="1153677"/>
                </a:cubicBezTo>
                <a:cubicBezTo>
                  <a:pt x="2664246" y="1153677"/>
                  <a:pt x="2662824" y="1195089"/>
                  <a:pt x="2681842" y="1195089"/>
                </a:cubicBezTo>
                <a:cubicBezTo>
                  <a:pt x="2686463" y="1195089"/>
                  <a:pt x="2687885" y="1189580"/>
                  <a:pt x="2697127" y="1188691"/>
                </a:cubicBezTo>
                <a:cubicBezTo>
                  <a:pt x="2698727" y="1194201"/>
                  <a:pt x="2701037" y="1197933"/>
                  <a:pt x="2706369" y="1197933"/>
                </a:cubicBezTo>
                <a:cubicBezTo>
                  <a:pt x="2726987" y="1197933"/>
                  <a:pt x="2717922" y="1150123"/>
                  <a:pt x="2735518" y="1139992"/>
                </a:cubicBezTo>
                <a:cubicBezTo>
                  <a:pt x="2733918" y="1130038"/>
                  <a:pt x="2735518" y="1106044"/>
                  <a:pt x="2735518" y="1089515"/>
                </a:cubicBezTo>
                <a:cubicBezTo>
                  <a:pt x="2735518" y="1062855"/>
                  <a:pt x="2771420" y="1072986"/>
                  <a:pt x="2771420" y="1041704"/>
                </a:cubicBezTo>
                <a:cubicBezTo>
                  <a:pt x="2771420" y="1031573"/>
                  <a:pt x="2762356" y="1026952"/>
                  <a:pt x="2762356" y="1020554"/>
                </a:cubicBezTo>
                <a:cubicBezTo>
                  <a:pt x="2762356" y="1015933"/>
                  <a:pt x="2765377" y="1013089"/>
                  <a:pt x="2767688" y="1009534"/>
                </a:cubicBezTo>
                <a:cubicBezTo>
                  <a:pt x="2767688" y="1006868"/>
                  <a:pt x="2766266" y="1003136"/>
                  <a:pt x="2766266" y="1000292"/>
                </a:cubicBezTo>
                <a:cubicBezTo>
                  <a:pt x="2766266" y="969899"/>
                  <a:pt x="2807678" y="978253"/>
                  <a:pt x="2823674" y="958880"/>
                </a:cubicBezTo>
                <a:cubicBezTo>
                  <a:pt x="2830606" y="950704"/>
                  <a:pt x="2827585" y="941284"/>
                  <a:pt x="2839137" y="935952"/>
                </a:cubicBezTo>
                <a:lnTo>
                  <a:pt x="2839137" y="954259"/>
                </a:lnTo>
                <a:lnTo>
                  <a:pt x="2850690" y="954259"/>
                </a:lnTo>
                <a:cubicBezTo>
                  <a:pt x="2866864" y="940573"/>
                  <a:pt x="2892813" y="945016"/>
                  <a:pt x="2908098" y="926710"/>
                </a:cubicBezTo>
                <a:cubicBezTo>
                  <a:pt x="2919651" y="913024"/>
                  <a:pt x="2920540" y="894540"/>
                  <a:pt x="2934937" y="880854"/>
                </a:cubicBezTo>
                <a:lnTo>
                  <a:pt x="2954132" y="864147"/>
                </a:lnTo>
                <a:cubicBezTo>
                  <a:pt x="2954132" y="856860"/>
                  <a:pt x="2961774" y="854016"/>
                  <a:pt x="2969417" y="848684"/>
                </a:cubicBezTo>
                <a:lnTo>
                  <a:pt x="3005497" y="848684"/>
                </a:lnTo>
                <a:cubicBezTo>
                  <a:pt x="3034646" y="833932"/>
                  <a:pt x="3056863" y="836598"/>
                  <a:pt x="3084589" y="825579"/>
                </a:cubicBezTo>
                <a:cubicBezTo>
                  <a:pt x="3106806" y="817225"/>
                  <a:pt x="3114449" y="791631"/>
                  <a:pt x="3139687" y="781500"/>
                </a:cubicBezTo>
                <a:cubicBezTo>
                  <a:pt x="3153728" y="775102"/>
                  <a:pt x="3161549" y="774213"/>
                  <a:pt x="3172924" y="763194"/>
                </a:cubicBezTo>
                <a:close/>
                <a:moveTo>
                  <a:pt x="2475136" y="803539"/>
                </a:moveTo>
                <a:lnTo>
                  <a:pt x="2492021" y="803539"/>
                </a:lnTo>
                <a:cubicBezTo>
                  <a:pt x="2504996" y="803539"/>
                  <a:pt x="2521170" y="800696"/>
                  <a:pt x="2522591" y="785233"/>
                </a:cubicBezTo>
                <a:cubicBezTo>
                  <a:pt x="2502685" y="777946"/>
                  <a:pt x="2496465" y="753063"/>
                  <a:pt x="2476558" y="753063"/>
                </a:cubicBezTo>
                <a:cubicBezTo>
                  <a:pt x="2469626" y="753063"/>
                  <a:pt x="2459673" y="757684"/>
                  <a:pt x="2459673" y="771369"/>
                </a:cubicBezTo>
                <a:cubicBezTo>
                  <a:pt x="2459851" y="782389"/>
                  <a:pt x="2468205" y="802651"/>
                  <a:pt x="2475136" y="803539"/>
                </a:cubicBezTo>
                <a:close/>
                <a:moveTo>
                  <a:pt x="2442966" y="1521944"/>
                </a:moveTo>
                <a:cubicBezTo>
                  <a:pt x="2442966" y="1518389"/>
                  <a:pt x="2440656" y="1512879"/>
                  <a:pt x="2437634" y="1512879"/>
                </a:cubicBezTo>
                <a:cubicBezTo>
                  <a:pt x="2425371" y="1512879"/>
                  <a:pt x="2420749" y="1528520"/>
                  <a:pt x="2414529" y="1540428"/>
                </a:cubicBezTo>
                <a:cubicBezTo>
                  <a:pt x="2402976" y="1561579"/>
                  <a:pt x="2394622" y="1602991"/>
                  <a:pt x="2373117" y="1615788"/>
                </a:cubicBezTo>
                <a:cubicBezTo>
                  <a:pt x="2373827" y="1618632"/>
                  <a:pt x="2376849" y="1620409"/>
                  <a:pt x="2379159" y="1620409"/>
                </a:cubicBezTo>
                <a:lnTo>
                  <a:pt x="2379159" y="1625919"/>
                </a:lnTo>
                <a:cubicBezTo>
                  <a:pt x="2379159" y="1626808"/>
                  <a:pt x="2365474" y="1639782"/>
                  <a:pt x="2365474" y="1643337"/>
                </a:cubicBezTo>
                <a:cubicBezTo>
                  <a:pt x="2365474" y="1646181"/>
                  <a:pt x="2369206" y="1652579"/>
                  <a:pt x="2373117" y="1652579"/>
                </a:cubicBezTo>
                <a:cubicBezTo>
                  <a:pt x="2382359" y="1652579"/>
                  <a:pt x="2385380" y="1647069"/>
                  <a:pt x="2396933" y="1647069"/>
                </a:cubicBezTo>
                <a:cubicBezTo>
                  <a:pt x="2405287" y="1647069"/>
                  <a:pt x="2409908" y="1653468"/>
                  <a:pt x="2419861" y="1653468"/>
                </a:cubicBezTo>
                <a:cubicBezTo>
                  <a:pt x="2425193" y="1653468"/>
                  <a:pt x="2429814" y="1651513"/>
                  <a:pt x="2435146" y="1649024"/>
                </a:cubicBezTo>
                <a:cubicBezTo>
                  <a:pt x="2439056" y="1658089"/>
                  <a:pt x="2449009" y="1652579"/>
                  <a:pt x="2456652" y="1652579"/>
                </a:cubicBezTo>
                <a:cubicBezTo>
                  <a:pt x="2454341" y="1658089"/>
                  <a:pt x="2448298" y="1658089"/>
                  <a:pt x="2448298" y="1667331"/>
                </a:cubicBezTo>
                <a:cubicBezTo>
                  <a:pt x="2448298" y="1669108"/>
                  <a:pt x="2451320" y="1667331"/>
                  <a:pt x="2452919" y="1667331"/>
                </a:cubicBezTo>
                <a:cubicBezTo>
                  <a:pt x="2462162" y="1667331"/>
                  <a:pt x="2469093" y="1653468"/>
                  <a:pt x="2475136" y="1642448"/>
                </a:cubicBezTo>
                <a:cubicBezTo>
                  <a:pt x="2481179" y="1649913"/>
                  <a:pt x="2476558" y="1667331"/>
                  <a:pt x="2482779" y="1667331"/>
                </a:cubicBezTo>
                <a:cubicBezTo>
                  <a:pt x="2485090" y="1667331"/>
                  <a:pt x="2486511" y="1669108"/>
                  <a:pt x="2488822" y="1669108"/>
                </a:cubicBezTo>
                <a:cubicBezTo>
                  <a:pt x="2488822" y="1672663"/>
                  <a:pt x="2490421" y="1680128"/>
                  <a:pt x="2495754" y="1680128"/>
                </a:cubicBezTo>
                <a:cubicBezTo>
                  <a:pt x="2503396" y="1680128"/>
                  <a:pt x="2508017" y="1669108"/>
                  <a:pt x="2508017" y="1658089"/>
                </a:cubicBezTo>
                <a:cubicBezTo>
                  <a:pt x="2508017" y="1649024"/>
                  <a:pt x="2502685" y="1649735"/>
                  <a:pt x="2502685" y="1638716"/>
                </a:cubicBezTo>
                <a:cubicBezTo>
                  <a:pt x="2498064" y="1642270"/>
                  <a:pt x="2500375" y="1644225"/>
                  <a:pt x="2492732" y="1644225"/>
                </a:cubicBezTo>
                <a:cubicBezTo>
                  <a:pt x="2492732" y="1637827"/>
                  <a:pt x="2487400" y="1634095"/>
                  <a:pt x="2487400" y="1629473"/>
                </a:cubicBezTo>
                <a:cubicBezTo>
                  <a:pt x="2487400" y="1625741"/>
                  <a:pt x="2494332" y="1623964"/>
                  <a:pt x="2495043" y="1615610"/>
                </a:cubicBezTo>
                <a:cubicBezTo>
                  <a:pt x="2492021" y="1615610"/>
                  <a:pt x="2488111" y="1616499"/>
                  <a:pt x="2486511" y="1618454"/>
                </a:cubicBezTo>
                <a:cubicBezTo>
                  <a:pt x="2486511" y="1604768"/>
                  <a:pt x="2487222" y="1596415"/>
                  <a:pt x="2487222" y="1588239"/>
                </a:cubicBezTo>
                <a:cubicBezTo>
                  <a:pt x="2483490" y="1591083"/>
                  <a:pt x="2473537" y="1591083"/>
                  <a:pt x="2465005" y="1588239"/>
                </a:cubicBezTo>
                <a:lnTo>
                  <a:pt x="2455763" y="1591971"/>
                </a:lnTo>
                <a:lnTo>
                  <a:pt x="2455763" y="1587350"/>
                </a:lnTo>
                <a:lnTo>
                  <a:pt x="2441900" y="1587350"/>
                </a:lnTo>
                <a:lnTo>
                  <a:pt x="2441900" y="1578997"/>
                </a:lnTo>
                <a:lnTo>
                  <a:pt x="2445810" y="1574553"/>
                </a:lnTo>
                <a:cubicBezTo>
                  <a:pt x="2442789" y="1570821"/>
                  <a:pt x="2438167" y="1569932"/>
                  <a:pt x="2433546" y="1569932"/>
                </a:cubicBezTo>
                <a:cubicBezTo>
                  <a:pt x="2428214" y="1569932"/>
                  <a:pt x="2428214" y="1575442"/>
                  <a:pt x="2421994" y="1577219"/>
                </a:cubicBezTo>
                <a:lnTo>
                  <a:pt x="2421994" y="1569044"/>
                </a:lnTo>
                <a:cubicBezTo>
                  <a:pt x="2426792" y="1552337"/>
                  <a:pt x="2442966" y="1542383"/>
                  <a:pt x="2442966" y="1521944"/>
                </a:cubicBezTo>
                <a:close/>
                <a:moveTo>
                  <a:pt x="1890033" y="1476088"/>
                </a:moveTo>
                <a:cubicBezTo>
                  <a:pt x="1890744" y="1476088"/>
                  <a:pt x="1893765" y="1476977"/>
                  <a:pt x="1893765" y="1476088"/>
                </a:cubicBezTo>
                <a:cubicBezTo>
                  <a:pt x="1893765" y="1463114"/>
                  <a:pt x="1880791" y="1460448"/>
                  <a:pt x="1867638" y="1460448"/>
                </a:cubicBezTo>
                <a:cubicBezTo>
                  <a:pt x="1868527" y="1462225"/>
                  <a:pt x="1868527" y="1465069"/>
                  <a:pt x="1867638" y="1466846"/>
                </a:cubicBezTo>
                <a:cubicBezTo>
                  <a:pt x="1872437" y="1472534"/>
                  <a:pt x="1883279" y="1476088"/>
                  <a:pt x="1890033" y="1476088"/>
                </a:cubicBezTo>
                <a:close/>
                <a:moveTo>
                  <a:pt x="894007" y="1593749"/>
                </a:moveTo>
                <a:cubicBezTo>
                  <a:pt x="906270" y="1602991"/>
                  <a:pt x="933108" y="1627696"/>
                  <a:pt x="950704" y="1627696"/>
                </a:cubicBezTo>
                <a:lnTo>
                  <a:pt x="957636" y="1627696"/>
                </a:lnTo>
                <a:lnTo>
                  <a:pt x="957636" y="1619343"/>
                </a:lnTo>
                <a:cubicBezTo>
                  <a:pt x="937729" y="1595526"/>
                  <a:pt x="919245" y="1573487"/>
                  <a:pt x="886364" y="1560512"/>
                </a:cubicBezTo>
                <a:cubicBezTo>
                  <a:pt x="881032" y="1558735"/>
                  <a:pt x="874100" y="1547715"/>
                  <a:pt x="865569" y="1547715"/>
                </a:cubicBezTo>
                <a:cubicBezTo>
                  <a:pt x="861837" y="1547715"/>
                  <a:pt x="857926" y="1550559"/>
                  <a:pt x="854905" y="1552337"/>
                </a:cubicBezTo>
                <a:lnTo>
                  <a:pt x="857926" y="1552337"/>
                </a:lnTo>
                <a:cubicBezTo>
                  <a:pt x="857926" y="1552337"/>
                  <a:pt x="865569" y="1555180"/>
                  <a:pt x="869479" y="1556069"/>
                </a:cubicBezTo>
                <a:cubicBezTo>
                  <a:pt x="868590" y="1558735"/>
                  <a:pt x="865569" y="1562467"/>
                  <a:pt x="861837" y="1564245"/>
                </a:cubicBezTo>
                <a:cubicBezTo>
                  <a:pt x="864858" y="1575264"/>
                  <a:pt x="886364" y="1584507"/>
                  <a:pt x="901649" y="1584507"/>
                </a:cubicBezTo>
                <a:cubicBezTo>
                  <a:pt x="899516" y="1587350"/>
                  <a:pt x="895606" y="1587350"/>
                  <a:pt x="894007" y="1593749"/>
                </a:cubicBezTo>
                <a:close/>
                <a:moveTo>
                  <a:pt x="779012" y="1468801"/>
                </a:moveTo>
                <a:cubicBezTo>
                  <a:pt x="779012" y="1464180"/>
                  <a:pt x="775102" y="1462225"/>
                  <a:pt x="775102" y="1457782"/>
                </a:cubicBezTo>
                <a:cubicBezTo>
                  <a:pt x="775102" y="1448539"/>
                  <a:pt x="776702" y="1443030"/>
                  <a:pt x="775102" y="1437520"/>
                </a:cubicBezTo>
                <a:cubicBezTo>
                  <a:pt x="773680" y="1441963"/>
                  <a:pt x="770481" y="1449428"/>
                  <a:pt x="765149" y="1449428"/>
                </a:cubicBezTo>
                <a:cubicBezTo>
                  <a:pt x="760528" y="1449428"/>
                  <a:pt x="769770" y="1439475"/>
                  <a:pt x="769770" y="1438408"/>
                </a:cubicBezTo>
                <a:cubicBezTo>
                  <a:pt x="762838" y="1437520"/>
                  <a:pt x="759106" y="1432010"/>
                  <a:pt x="752174" y="1432010"/>
                </a:cubicBezTo>
                <a:lnTo>
                  <a:pt x="752174" y="1439475"/>
                </a:lnTo>
                <a:cubicBezTo>
                  <a:pt x="755196" y="1444985"/>
                  <a:pt x="758395" y="1456004"/>
                  <a:pt x="761416" y="1456004"/>
                </a:cubicBezTo>
                <a:cubicBezTo>
                  <a:pt x="766037" y="1456004"/>
                  <a:pt x="767637" y="1466135"/>
                  <a:pt x="773858" y="1467912"/>
                </a:cubicBezTo>
                <a:cubicBezTo>
                  <a:pt x="773858" y="1469690"/>
                  <a:pt x="770836" y="1472534"/>
                  <a:pt x="770836" y="1478043"/>
                </a:cubicBezTo>
                <a:cubicBezTo>
                  <a:pt x="770836" y="1485508"/>
                  <a:pt x="775457" y="1495461"/>
                  <a:pt x="781500" y="1495461"/>
                </a:cubicBezTo>
                <a:cubicBezTo>
                  <a:pt x="789143" y="1495461"/>
                  <a:pt x="775280" y="1481598"/>
                  <a:pt x="775280" y="1478043"/>
                </a:cubicBezTo>
                <a:cubicBezTo>
                  <a:pt x="775280" y="1474311"/>
                  <a:pt x="779012" y="1472534"/>
                  <a:pt x="779012" y="1468801"/>
                </a:cubicBezTo>
                <a:close/>
                <a:moveTo>
                  <a:pt x="283665" y="1307062"/>
                </a:moveTo>
                <a:lnTo>
                  <a:pt x="283665" y="1318082"/>
                </a:lnTo>
                <a:cubicBezTo>
                  <a:pt x="289175" y="1322703"/>
                  <a:pt x="292907" y="1323592"/>
                  <a:pt x="299839" y="1330168"/>
                </a:cubicBezTo>
                <a:cubicBezTo>
                  <a:pt x="311392" y="1318971"/>
                  <a:pt x="316013" y="1312572"/>
                  <a:pt x="329698" y="1304396"/>
                </a:cubicBezTo>
                <a:lnTo>
                  <a:pt x="329698" y="1293377"/>
                </a:lnTo>
                <a:lnTo>
                  <a:pt x="320456" y="1293377"/>
                </a:lnTo>
                <a:cubicBezTo>
                  <a:pt x="306770" y="1293377"/>
                  <a:pt x="296817" y="1302441"/>
                  <a:pt x="283665" y="1307062"/>
                </a:cubicBezTo>
                <a:close/>
                <a:moveTo>
                  <a:pt x="2307888" y="1596415"/>
                </a:moveTo>
                <a:cubicBezTo>
                  <a:pt x="2291714" y="1585395"/>
                  <a:pt x="2277140" y="1567977"/>
                  <a:pt x="2253501" y="1574553"/>
                </a:cubicBezTo>
                <a:cubicBezTo>
                  <a:pt x="2262743" y="1582729"/>
                  <a:pt x="2284960" y="1602102"/>
                  <a:pt x="2297224" y="1602102"/>
                </a:cubicBezTo>
                <a:cubicBezTo>
                  <a:pt x="2303445" y="1601925"/>
                  <a:pt x="2305755" y="1601036"/>
                  <a:pt x="2307888" y="1596415"/>
                </a:cubicBezTo>
                <a:close/>
                <a:moveTo>
                  <a:pt x="2260433" y="1673730"/>
                </a:moveTo>
                <a:cubicBezTo>
                  <a:pt x="2258833" y="1674618"/>
                  <a:pt x="2257411" y="1677284"/>
                  <a:pt x="2257411" y="1680128"/>
                </a:cubicBezTo>
                <a:cubicBezTo>
                  <a:pt x="2257411" y="1686526"/>
                  <a:pt x="2285849" y="1704122"/>
                  <a:pt x="2291181" y="1704122"/>
                </a:cubicBezTo>
                <a:cubicBezTo>
                  <a:pt x="2292780" y="1704122"/>
                  <a:pt x="2300423" y="1699501"/>
                  <a:pt x="2300423" y="1693991"/>
                </a:cubicBezTo>
                <a:lnTo>
                  <a:pt x="2300423" y="1688481"/>
                </a:lnTo>
                <a:lnTo>
                  <a:pt x="2277495" y="1688481"/>
                </a:lnTo>
                <a:cubicBezTo>
                  <a:pt x="2269675" y="1686526"/>
                  <a:pt x="2264165" y="1682794"/>
                  <a:pt x="2260433" y="1673730"/>
                </a:cubicBezTo>
                <a:close/>
                <a:moveTo>
                  <a:pt x="2348589" y="1703944"/>
                </a:moveTo>
                <a:lnTo>
                  <a:pt x="2348589" y="1697546"/>
                </a:lnTo>
                <a:cubicBezTo>
                  <a:pt x="2330993" y="1697546"/>
                  <a:pt x="2342546" y="1692036"/>
                  <a:pt x="2342546" y="1683683"/>
                </a:cubicBezTo>
                <a:cubicBezTo>
                  <a:pt x="2342546" y="1679950"/>
                  <a:pt x="2338636" y="1678173"/>
                  <a:pt x="2337214" y="1674440"/>
                </a:cubicBezTo>
                <a:cubicBezTo>
                  <a:pt x="2330282" y="1677106"/>
                  <a:pt x="2319618" y="1700212"/>
                  <a:pt x="2319618" y="1705722"/>
                </a:cubicBezTo>
                <a:cubicBezTo>
                  <a:pt x="2319618" y="1711232"/>
                  <a:pt x="2324239" y="1715675"/>
                  <a:pt x="2331882" y="1715675"/>
                </a:cubicBezTo>
                <a:cubicBezTo>
                  <a:pt x="2340235" y="1715853"/>
                  <a:pt x="2348589" y="1710343"/>
                  <a:pt x="2348589" y="1703944"/>
                </a:cubicBezTo>
                <a:close/>
                <a:moveTo>
                  <a:pt x="32881" y="1196867"/>
                </a:moveTo>
                <a:cubicBezTo>
                  <a:pt x="26660" y="1196867"/>
                  <a:pt x="24350" y="1195089"/>
                  <a:pt x="21328" y="1203265"/>
                </a:cubicBezTo>
                <a:lnTo>
                  <a:pt x="9953" y="1203265"/>
                </a:lnTo>
                <a:cubicBezTo>
                  <a:pt x="11375" y="1206998"/>
                  <a:pt x="15996" y="1209841"/>
                  <a:pt x="19195" y="1212507"/>
                </a:cubicBezTo>
                <a:lnTo>
                  <a:pt x="44434" y="1212507"/>
                </a:lnTo>
                <a:cubicBezTo>
                  <a:pt x="42834" y="1203265"/>
                  <a:pt x="42123" y="1196867"/>
                  <a:pt x="32881" y="1196867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 w="177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 dirty="0"/>
          </a:p>
        </p:txBody>
      </p:sp>
      <p:sp>
        <p:nvSpPr>
          <p:cNvPr id="39" name="Drawing 12">
            <a:extLst>
              <a:ext uri="{FF2B5EF4-FFF2-40B4-BE49-F238E27FC236}">
                <a16:creationId xmlns:a16="http://schemas.microsoft.com/office/drawing/2014/main" id="{73FC48CD-2C22-42C2-A8A3-55BCC5884AE5}"/>
              </a:ext>
            </a:extLst>
          </p:cNvPr>
          <p:cNvSpPr/>
          <p:nvPr/>
        </p:nvSpPr>
        <p:spPr>
          <a:xfrm>
            <a:off x="7438618" y="1749134"/>
            <a:ext cx="445747" cy="531095"/>
          </a:xfrm>
          <a:custGeom>
            <a:avLst/>
            <a:gdLst>
              <a:gd name="connsiteX0" fmla="*/ 3494857 w 4094866"/>
              <a:gd name="connsiteY0" fmla="*/ 600008 h 4878915"/>
              <a:gd name="connsiteX1" fmla="*/ 600008 w 4094866"/>
              <a:gd name="connsiteY1" fmla="*/ 600008 h 4878915"/>
              <a:gd name="connsiteX2" fmla="*/ 600008 w 4094866"/>
              <a:gd name="connsiteY2" fmla="*/ 3494857 h 4878915"/>
              <a:gd name="connsiteX3" fmla="*/ 1939254 w 4094866"/>
              <a:gd name="connsiteY3" fmla="*/ 4834103 h 4878915"/>
              <a:gd name="connsiteX4" fmla="*/ 2155621 w 4094866"/>
              <a:gd name="connsiteY4" fmla="*/ 4834103 h 4878915"/>
              <a:gd name="connsiteX5" fmla="*/ 3494867 w 4094866"/>
              <a:gd name="connsiteY5" fmla="*/ 3494857 h 4878915"/>
              <a:gd name="connsiteX6" fmla="*/ 3494857 w 4094866"/>
              <a:gd name="connsiteY6" fmla="*/ 600008 h 4878915"/>
              <a:gd name="connsiteX7" fmla="*/ 2694488 w 4094866"/>
              <a:gd name="connsiteY7" fmla="*/ 2694479 h 4878915"/>
              <a:gd name="connsiteX8" fmla="*/ 1400377 w 4094866"/>
              <a:gd name="connsiteY8" fmla="*/ 2694479 h 4878915"/>
              <a:gd name="connsiteX9" fmla="*/ 1400377 w 4094866"/>
              <a:gd name="connsiteY9" fmla="*/ 1400386 h 4878915"/>
              <a:gd name="connsiteX10" fmla="*/ 2694479 w 4094866"/>
              <a:gd name="connsiteY10" fmla="*/ 1400386 h 4878915"/>
              <a:gd name="connsiteX11" fmla="*/ 2694488 w 4094866"/>
              <a:gd name="connsiteY11" fmla="*/ 2694479 h 4878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94866" h="4878915">
                <a:moveTo>
                  <a:pt x="3494857" y="600008"/>
                </a:moveTo>
                <a:cubicBezTo>
                  <a:pt x="2694890" y="-199960"/>
                  <a:pt x="1400061" y="-200046"/>
                  <a:pt x="600008" y="600008"/>
                </a:cubicBezTo>
                <a:cubicBezTo>
                  <a:pt x="-199940" y="1399946"/>
                  <a:pt x="-200065" y="2694804"/>
                  <a:pt x="600008" y="3494857"/>
                </a:cubicBezTo>
                <a:lnTo>
                  <a:pt x="1939254" y="4834103"/>
                </a:lnTo>
                <a:cubicBezTo>
                  <a:pt x="1999009" y="4893858"/>
                  <a:pt x="2095875" y="4893849"/>
                  <a:pt x="2155621" y="4834103"/>
                </a:cubicBezTo>
                <a:lnTo>
                  <a:pt x="3494867" y="3494857"/>
                </a:lnTo>
                <a:cubicBezTo>
                  <a:pt x="4294806" y="2694918"/>
                  <a:pt x="4294930" y="1400071"/>
                  <a:pt x="3494857" y="600008"/>
                </a:cubicBezTo>
                <a:close/>
                <a:moveTo>
                  <a:pt x="2694488" y="2694479"/>
                </a:moveTo>
                <a:cubicBezTo>
                  <a:pt x="2336904" y="3052072"/>
                  <a:pt x="1758047" y="3052149"/>
                  <a:pt x="1400377" y="2694479"/>
                </a:cubicBezTo>
                <a:cubicBezTo>
                  <a:pt x="1042773" y="2336875"/>
                  <a:pt x="1042716" y="1758038"/>
                  <a:pt x="1400377" y="1400386"/>
                </a:cubicBezTo>
                <a:cubicBezTo>
                  <a:pt x="1757951" y="1042793"/>
                  <a:pt x="2336818" y="1042726"/>
                  <a:pt x="2694479" y="1400386"/>
                </a:cubicBezTo>
                <a:cubicBezTo>
                  <a:pt x="3052082" y="1757971"/>
                  <a:pt x="3052139" y="2336828"/>
                  <a:pt x="2694488" y="2694479"/>
                </a:cubicBezTo>
                <a:close/>
              </a:path>
            </a:pathLst>
          </a:custGeom>
          <a:solidFill>
            <a:srgbClr val="a688fc"/>
          </a:solidFill>
          <a:ln w="956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>
              <a:solidFill>
                <a:srgbClr val="3b2f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80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10">
            <a:extLst>
              <a:ext uri="{FF2B5EF4-FFF2-40B4-BE49-F238E27FC236}">
                <a16:creationId xmlns:a16="http://schemas.microsoft.com/office/drawing/2014/main" id="{08F69F31-7372-42DE-8D5F-2438519CC48A}"/>
              </a:ext>
            </a:extLst>
          </p:cNvPr>
          <p:cNvSpPr/>
          <p:nvPr/>
        </p:nvSpPr>
        <p:spPr>
          <a:xfrm>
            <a:off x="2246633" y="0"/>
            <a:ext cx="6896177" cy="5143500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 dirty="0">
              <a:solidFill>
                <a:schemeClr val="bg1"/>
              </a:solidFill>
              <a:latin typeface="Montserrat Light" charset="0"/>
            </a:endParaRPr>
          </a:p>
        </p:txBody>
      </p:sp>
      <p:sp>
        <p:nvSpPr>
          <p:cNvPr id="115" name="Rectangle 10">
            <a:extLst>
              <a:ext uri="{FF2B5EF4-FFF2-40B4-BE49-F238E27FC236}">
                <a16:creationId xmlns:a16="http://schemas.microsoft.com/office/drawing/2014/main" id="{126BA183-A274-4502-A335-F7E84F167C60}"/>
              </a:ext>
            </a:extLst>
          </p:cNvPr>
          <p:cNvSpPr/>
          <p:nvPr/>
        </p:nvSpPr>
        <p:spPr>
          <a:xfrm>
            <a:off x="1191" y="0"/>
            <a:ext cx="2245442" cy="5143500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 dirty="0">
              <a:solidFill>
                <a:schemeClr val="bg1"/>
              </a:solidFill>
              <a:latin typeface="Montserrat Light" charset="0"/>
            </a:endParaRPr>
          </a:p>
        </p:txBody>
      </p:sp>
      <p:sp>
        <p:nvSpPr>
          <p:cNvPr id="116" name="Drawing 317">
            <a:extLst>
              <a:ext uri="{FF2B5EF4-FFF2-40B4-BE49-F238E27FC236}">
                <a16:creationId xmlns:a16="http://schemas.microsoft.com/office/drawing/2014/main" id="{AFBD1BE8-F4A4-410E-8330-B41BC01DE949}"/>
              </a:ext>
            </a:extLst>
          </p:cNvPr>
          <p:cNvSpPr/>
          <p:nvPr/>
        </p:nvSpPr>
        <p:spPr>
          <a:xfrm>
            <a:off x="-2067646" y="-151589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341" name="Drawing 320">
            <a:extLst>
              <a:ext uri="{FF2B5EF4-FFF2-40B4-BE49-F238E27FC236}">
                <a16:creationId xmlns:a16="http://schemas.microsoft.com/office/drawing/2014/main" id="{0FECAB11-A8DC-42FD-A0D5-4E4E745B760C}"/>
              </a:ext>
            </a:extLst>
          </p:cNvPr>
          <p:cNvGrpSpPr/>
          <p:nvPr/>
        </p:nvGrpSpPr>
        <p:grpSpPr>
          <a:xfrm>
            <a:off x="7559692" y="761"/>
            <a:ext cx="720336" cy="728522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342" name="Polyline: figure 341">
              <a:extLst>
                <a:ext uri="{FF2B5EF4-FFF2-40B4-BE49-F238E27FC236}">
                  <a16:creationId xmlns:a16="http://schemas.microsoft.com/office/drawing/2014/main" id="{C2EAE4BB-8715-403F-A20D-367CE1F6B32A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a688fc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43" name="Polyline: figure 342">
              <a:extLst>
                <a:ext uri="{FF2B5EF4-FFF2-40B4-BE49-F238E27FC236}">
                  <a16:creationId xmlns:a16="http://schemas.microsoft.com/office/drawing/2014/main" id="{B41DE8A9-2CA5-493A-8BAF-8F9A1AF510F2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7c4efd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44" name="Polyline: figure 343">
              <a:extLst>
                <a:ext uri="{FF2B5EF4-FFF2-40B4-BE49-F238E27FC236}">
                  <a16:creationId xmlns:a16="http://schemas.microsoft.com/office/drawing/2014/main" id="{8A35CAD8-BF26-4760-B79F-F18E710DEF6E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8422f4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345" name="Drawing 319">
            <a:extLst>
              <a:ext uri="{FF2B5EF4-FFF2-40B4-BE49-F238E27FC236}">
                <a16:creationId xmlns:a16="http://schemas.microsoft.com/office/drawing/2014/main" id="{32F87F8F-B6A6-47C5-857E-6D05153DA231}"/>
              </a:ext>
            </a:extLst>
          </p:cNvPr>
          <p:cNvGrpSpPr/>
          <p:nvPr/>
        </p:nvGrpSpPr>
        <p:grpSpPr>
          <a:xfrm>
            <a:off x="8278972" y="3228756"/>
            <a:ext cx="1114472" cy="1127137"/>
            <a:chOff x="23026584" y="6898907"/>
            <a:chExt cx="2971926" cy="3005698"/>
          </a:xfrm>
          <a:solidFill>
            <a:srgbClr val="000000"/>
          </a:solidFill>
        </p:grpSpPr>
        <p:sp>
          <p:nvSpPr>
            <p:cNvPr id="346" name="Polyline: figure 345">
              <a:extLst>
                <a:ext uri="{FF2B5EF4-FFF2-40B4-BE49-F238E27FC236}">
                  <a16:creationId xmlns:a16="http://schemas.microsoft.com/office/drawing/2014/main" id="{0AF2CDFD-CDD3-4DF0-8D4B-870E644551F6}"/>
                </a:ext>
              </a:extLst>
            </p:cNvPr>
            <p:cNvSpPr/>
            <p:nvPr/>
          </p:nvSpPr>
          <p:spPr>
            <a:xfrm>
              <a:off x="23029398" y="6898907"/>
              <a:ext cx="2967021" cy="1711109"/>
            </a:xfrm>
            <a:custGeom>
              <a:avLst/>
              <a:gdLst>
                <a:gd name="connsiteX0" fmla="*/ 2907197 w 2967021"/>
                <a:gd name="connsiteY0" fmla="*/ 776754 h 1711109"/>
                <a:gd name="connsiteX1" fmla="*/ 1623865 w 2967021"/>
                <a:gd name="connsiteY1" fmla="*/ 33772 h 1711109"/>
                <a:gd name="connsiteX2" fmla="*/ 1336804 w 2967021"/>
                <a:gd name="connsiteY2" fmla="*/ 33772 h 1711109"/>
                <a:gd name="connsiteX3" fmla="*/ 59101 w 2967021"/>
                <a:gd name="connsiteY3" fmla="*/ 776754 h 1711109"/>
                <a:gd name="connsiteX4" fmla="*/ 59101 w 2967021"/>
                <a:gd name="connsiteY4" fmla="*/ 939984 h 1711109"/>
                <a:gd name="connsiteX5" fmla="*/ 1342433 w 2967021"/>
                <a:gd name="connsiteY5" fmla="*/ 1677337 h 1711109"/>
                <a:gd name="connsiteX6" fmla="*/ 1629494 w 2967021"/>
                <a:gd name="connsiteY6" fmla="*/ 1677337 h 1711109"/>
                <a:gd name="connsiteX7" fmla="*/ 2912826 w 2967021"/>
                <a:gd name="connsiteY7" fmla="*/ 939984 h 1711109"/>
                <a:gd name="connsiteX8" fmla="*/ 2907197 w 2967021"/>
                <a:gd name="connsiteY8" fmla="*/ 776754 h 1711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67021" h="1711109">
                  <a:moveTo>
                    <a:pt x="2907197" y="776754"/>
                  </a:moveTo>
                  <a:lnTo>
                    <a:pt x="1623865" y="33772"/>
                  </a:lnTo>
                  <a:cubicBezTo>
                    <a:pt x="1545064" y="-11257"/>
                    <a:pt x="1415605" y="-11257"/>
                    <a:pt x="1336804" y="33772"/>
                  </a:cubicBezTo>
                  <a:lnTo>
                    <a:pt x="59101" y="776754"/>
                  </a:lnTo>
                  <a:cubicBezTo>
                    <a:pt x="-19700" y="821783"/>
                    <a:pt x="-19700" y="894955"/>
                    <a:pt x="59101" y="939984"/>
                  </a:cubicBezTo>
                  <a:lnTo>
                    <a:pt x="1342433" y="1677337"/>
                  </a:lnTo>
                  <a:cubicBezTo>
                    <a:pt x="1421234" y="1722367"/>
                    <a:pt x="1550693" y="1722367"/>
                    <a:pt x="1629494" y="1677337"/>
                  </a:cubicBezTo>
                  <a:lnTo>
                    <a:pt x="2912826" y="939984"/>
                  </a:lnTo>
                  <a:cubicBezTo>
                    <a:pt x="2985998" y="894955"/>
                    <a:pt x="2985998" y="821783"/>
                    <a:pt x="2907197" y="776754"/>
                  </a:cubicBezTo>
                  <a:close/>
                </a:path>
              </a:pathLst>
            </a:custGeom>
            <a:solidFill>
              <a:srgbClr val="a688fc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47" name="Polyline: figure 346">
              <a:extLst>
                <a:ext uri="{FF2B5EF4-FFF2-40B4-BE49-F238E27FC236}">
                  <a16:creationId xmlns:a16="http://schemas.microsoft.com/office/drawing/2014/main" id="{0E24449C-BC73-4392-B9A2-A0504009B398}"/>
                </a:ext>
              </a:extLst>
            </p:cNvPr>
            <p:cNvSpPr/>
            <p:nvPr/>
          </p:nvSpPr>
          <p:spPr>
            <a:xfrm>
              <a:off x="24512547" y="7754461"/>
              <a:ext cx="1485963" cy="2150144"/>
            </a:xfrm>
            <a:custGeom>
              <a:avLst/>
              <a:gdLst>
                <a:gd name="connsiteX0" fmla="*/ 1480335 w 1485963"/>
                <a:gd name="connsiteY0" fmla="*/ 1294589 h 2150144"/>
                <a:gd name="connsiteX1" fmla="*/ 1418420 w 1485963"/>
                <a:gd name="connsiteY1" fmla="*/ 1379019 h 2150144"/>
                <a:gd name="connsiteX2" fmla="*/ 140716 w 1485963"/>
                <a:gd name="connsiteY2" fmla="*/ 2116372 h 2150144"/>
                <a:gd name="connsiteX3" fmla="*/ 0 w 1485963"/>
                <a:gd name="connsiteY3" fmla="*/ 2150144 h 2150144"/>
                <a:gd name="connsiteX4" fmla="*/ 0 w 1485963"/>
                <a:gd name="connsiteY4" fmla="*/ 855555 h 2150144"/>
                <a:gd name="connsiteX5" fmla="*/ 140716 w 1485963"/>
                <a:gd name="connsiteY5" fmla="*/ 821783 h 2150144"/>
                <a:gd name="connsiteX6" fmla="*/ 1424048 w 1485963"/>
                <a:gd name="connsiteY6" fmla="*/ 84430 h 2150144"/>
                <a:gd name="connsiteX7" fmla="*/ 1485963 w 1485963"/>
                <a:gd name="connsiteY7" fmla="*/ 0 h 2150144"/>
                <a:gd name="connsiteX8" fmla="*/ 1485963 w 1485963"/>
                <a:gd name="connsiteY8" fmla="*/ 1294589 h 215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5963" h="2150144">
                  <a:moveTo>
                    <a:pt x="1480335" y="1294589"/>
                  </a:moveTo>
                  <a:cubicBezTo>
                    <a:pt x="1480335" y="1328361"/>
                    <a:pt x="1457820" y="1356504"/>
                    <a:pt x="1418420" y="1379019"/>
                  </a:cubicBezTo>
                  <a:lnTo>
                    <a:pt x="140716" y="2116372"/>
                  </a:lnTo>
                  <a:cubicBezTo>
                    <a:pt x="101316" y="2138887"/>
                    <a:pt x="56286" y="2150144"/>
                    <a:pt x="0" y="2150144"/>
                  </a:cubicBezTo>
                  <a:lnTo>
                    <a:pt x="0" y="855555"/>
                  </a:lnTo>
                  <a:cubicBezTo>
                    <a:pt x="56286" y="855555"/>
                    <a:pt x="101316" y="844297"/>
                    <a:pt x="140716" y="821783"/>
                  </a:cubicBezTo>
                  <a:lnTo>
                    <a:pt x="1424048" y="84430"/>
                  </a:lnTo>
                  <a:cubicBezTo>
                    <a:pt x="1457820" y="67544"/>
                    <a:pt x="1485963" y="39401"/>
                    <a:pt x="1485963" y="0"/>
                  </a:cubicBezTo>
                  <a:lnTo>
                    <a:pt x="1485963" y="1294589"/>
                  </a:lnTo>
                  <a:close/>
                </a:path>
              </a:pathLst>
            </a:custGeom>
            <a:solidFill>
              <a:srgbClr val="7c4efd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348" name="Polyline: figure 347">
              <a:extLst>
                <a:ext uri="{FF2B5EF4-FFF2-40B4-BE49-F238E27FC236}">
                  <a16:creationId xmlns:a16="http://schemas.microsoft.com/office/drawing/2014/main" id="{D9F82ED7-4F16-4996-AF7D-F70A6A8E1AE3}"/>
                </a:ext>
              </a:extLst>
            </p:cNvPr>
            <p:cNvSpPr/>
            <p:nvPr/>
          </p:nvSpPr>
          <p:spPr>
            <a:xfrm>
              <a:off x="23026584" y="7754461"/>
              <a:ext cx="1485963" cy="2150144"/>
            </a:xfrm>
            <a:custGeom>
              <a:avLst/>
              <a:gdLst>
                <a:gd name="connsiteX0" fmla="*/ 0 w 1485963"/>
                <a:gd name="connsiteY0" fmla="*/ 1294589 h 2150144"/>
                <a:gd name="connsiteX1" fmla="*/ 61915 w 1485963"/>
                <a:gd name="connsiteY1" fmla="*/ 1379019 h 2150144"/>
                <a:gd name="connsiteX2" fmla="*/ 1345247 w 1485963"/>
                <a:gd name="connsiteY2" fmla="*/ 2116372 h 2150144"/>
                <a:gd name="connsiteX3" fmla="*/ 1485963 w 1485963"/>
                <a:gd name="connsiteY3" fmla="*/ 2150144 h 2150144"/>
                <a:gd name="connsiteX4" fmla="*/ 1485963 w 1485963"/>
                <a:gd name="connsiteY4" fmla="*/ 855555 h 2150144"/>
                <a:gd name="connsiteX5" fmla="*/ 1345247 w 1485963"/>
                <a:gd name="connsiteY5" fmla="*/ 821783 h 2150144"/>
                <a:gd name="connsiteX6" fmla="*/ 61915 w 1485963"/>
                <a:gd name="connsiteY6" fmla="*/ 84430 h 2150144"/>
                <a:gd name="connsiteX7" fmla="*/ 0 w 1485963"/>
                <a:gd name="connsiteY7" fmla="*/ 0 h 2150144"/>
                <a:gd name="connsiteX8" fmla="*/ 0 w 1485963"/>
                <a:gd name="connsiteY8" fmla="*/ 1294589 h 215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5963" h="2150144">
                  <a:moveTo>
                    <a:pt x="0" y="1294589"/>
                  </a:moveTo>
                  <a:cubicBezTo>
                    <a:pt x="0" y="1328361"/>
                    <a:pt x="22515" y="1356504"/>
                    <a:pt x="61915" y="1379019"/>
                  </a:cubicBezTo>
                  <a:lnTo>
                    <a:pt x="1345247" y="2116372"/>
                  </a:lnTo>
                  <a:cubicBezTo>
                    <a:pt x="1384648" y="2138887"/>
                    <a:pt x="1429677" y="2150144"/>
                    <a:pt x="1485963" y="2150144"/>
                  </a:cubicBezTo>
                  <a:lnTo>
                    <a:pt x="1485963" y="855555"/>
                  </a:lnTo>
                  <a:cubicBezTo>
                    <a:pt x="1429677" y="855555"/>
                    <a:pt x="1384648" y="844297"/>
                    <a:pt x="1345247" y="821783"/>
                  </a:cubicBezTo>
                  <a:lnTo>
                    <a:pt x="61915" y="84430"/>
                  </a:lnTo>
                  <a:cubicBezTo>
                    <a:pt x="28143" y="67544"/>
                    <a:pt x="0" y="39401"/>
                    <a:pt x="0" y="0"/>
                  </a:cubicBezTo>
                  <a:lnTo>
                    <a:pt x="0" y="1294589"/>
                  </a:lnTo>
                  <a:close/>
                </a:path>
              </a:pathLst>
            </a:custGeom>
            <a:solidFill>
              <a:srgbClr val="8422f4"/>
            </a:solidFill>
            <a:ln w="5625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3" name="Drawing 1">
            <a:extLst>
              <a:ext uri="{FF2B5EF4-FFF2-40B4-BE49-F238E27FC236}">
                <a16:creationId xmlns:a16="http://schemas.microsoft.com/office/drawing/2014/main" id="{854C3740-8608-4733-A900-11D6FC2D699C}"/>
              </a:ext>
            </a:extLst>
          </p:cNvPr>
          <p:cNvGrpSpPr/>
          <p:nvPr/>
        </p:nvGrpSpPr>
        <p:grpSpPr>
          <a:xfrm>
            <a:off x="2777411" y="288470"/>
            <a:ext cx="5375762" cy="4377656"/>
            <a:chOff x="6324601" y="77645"/>
            <a:chExt cx="16036876" cy="13059346"/>
          </a:xfrm>
        </p:grpSpPr>
        <p:sp>
          <p:nvSpPr>
            <p:cNvPr id="4" name="Polyline: figure 3">
              <a:extLst>
                <a:ext uri="{FF2B5EF4-FFF2-40B4-BE49-F238E27FC236}">
                  <a16:creationId xmlns:a16="http://schemas.microsoft.com/office/drawing/2014/main" id="{BC744BD9-C441-4AFA-B2CF-EEC5C4A5D38D}"/>
                </a:ext>
              </a:extLst>
            </p:cNvPr>
            <p:cNvSpPr/>
            <p:nvPr/>
          </p:nvSpPr>
          <p:spPr>
            <a:xfrm>
              <a:off x="6324601" y="3864855"/>
              <a:ext cx="16052546" cy="9256464"/>
            </a:xfrm>
            <a:custGeom>
              <a:avLst/>
              <a:gdLst>
                <a:gd name="connsiteX0" fmla="*/ 7208759 w 16052546"/>
                <a:gd name="connsiteY0" fmla="*/ 9256464 h 9256464"/>
                <a:gd name="connsiteX1" fmla="*/ 7193087 w 16052546"/>
                <a:gd name="connsiteY1" fmla="*/ 9246017 h 9256464"/>
                <a:gd name="connsiteX2" fmla="*/ 0 w 16052546"/>
                <a:gd name="connsiteY2" fmla="*/ 5103593 h 9256464"/>
                <a:gd name="connsiteX3" fmla="*/ 47014 w 16052546"/>
                <a:gd name="connsiteY3" fmla="*/ 5077474 h 9256464"/>
                <a:gd name="connsiteX4" fmla="*/ 8843789 w 16052546"/>
                <a:gd name="connsiteY4" fmla="*/ 0 h 9256464"/>
                <a:gd name="connsiteX5" fmla="*/ 8859460 w 16052546"/>
                <a:gd name="connsiteY5" fmla="*/ 10447 h 9256464"/>
                <a:gd name="connsiteX6" fmla="*/ 16052547 w 16052546"/>
                <a:gd name="connsiteY6" fmla="*/ 4158096 h 9256464"/>
                <a:gd name="connsiteX7" fmla="*/ 16005533 w 16052546"/>
                <a:gd name="connsiteY7" fmla="*/ 4184215 h 9256464"/>
                <a:gd name="connsiteX8" fmla="*/ 7208759 w 16052546"/>
                <a:gd name="connsiteY8" fmla="*/ 9256464 h 9256464"/>
                <a:gd name="connsiteX9" fmla="*/ 120146 w 16052546"/>
                <a:gd name="connsiteY9" fmla="*/ 5103593 h 9256464"/>
                <a:gd name="connsiteX10" fmla="*/ 7208759 w 16052546"/>
                <a:gd name="connsiteY10" fmla="*/ 9183332 h 9256464"/>
                <a:gd name="connsiteX11" fmla="*/ 15932401 w 16052546"/>
                <a:gd name="connsiteY11" fmla="*/ 4147648 h 9256464"/>
                <a:gd name="connsiteX12" fmla="*/ 8843789 w 16052546"/>
                <a:gd name="connsiteY12" fmla="*/ 62685 h 9256464"/>
                <a:gd name="connsiteX13" fmla="*/ 120146 w 16052546"/>
                <a:gd name="connsiteY13" fmla="*/ 5103593 h 925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52546" h="9256464">
                  <a:moveTo>
                    <a:pt x="7208759" y="9256464"/>
                  </a:moveTo>
                  <a:lnTo>
                    <a:pt x="7193087" y="9246017"/>
                  </a:lnTo>
                  <a:lnTo>
                    <a:pt x="0" y="5103593"/>
                  </a:lnTo>
                  <a:lnTo>
                    <a:pt x="47014" y="5077474"/>
                  </a:lnTo>
                  <a:lnTo>
                    <a:pt x="8843789" y="0"/>
                  </a:lnTo>
                  <a:lnTo>
                    <a:pt x="8859460" y="10447"/>
                  </a:lnTo>
                  <a:lnTo>
                    <a:pt x="16052547" y="4158096"/>
                  </a:lnTo>
                  <a:lnTo>
                    <a:pt x="16005533" y="4184215"/>
                  </a:lnTo>
                  <a:lnTo>
                    <a:pt x="7208759" y="9256464"/>
                  </a:lnTo>
                  <a:close/>
                  <a:moveTo>
                    <a:pt x="120146" y="5103593"/>
                  </a:moveTo>
                  <a:lnTo>
                    <a:pt x="7208759" y="9183332"/>
                  </a:lnTo>
                  <a:lnTo>
                    <a:pt x="15932401" y="4147648"/>
                  </a:lnTo>
                  <a:lnTo>
                    <a:pt x="8843789" y="62685"/>
                  </a:lnTo>
                  <a:lnTo>
                    <a:pt x="120146" y="5103593"/>
                  </a:lnTo>
                  <a:close/>
                </a:path>
              </a:pathLst>
            </a:custGeom>
            <a:solidFill>
              <a:srgbClr val="a688fc"/>
            </a:solidFill>
            <a:ln w="5221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5" name="Drawing 1">
              <a:extLst>
                <a:ext uri="{FF2B5EF4-FFF2-40B4-BE49-F238E27FC236}">
                  <a16:creationId xmlns:a16="http://schemas.microsoft.com/office/drawing/2014/main" id="{854C3740-8608-4733-A900-11D6FC2D699C}"/>
                </a:ext>
              </a:extLst>
            </p:cNvPr>
            <p:cNvGrpSpPr/>
            <p:nvPr/>
          </p:nvGrpSpPr>
          <p:grpSpPr>
            <a:xfrm>
              <a:off x="12545509" y="77253"/>
              <a:ext cx="4257910" cy="7666154"/>
              <a:chOff x="12545509" y="77253"/>
              <a:chExt cx="4257910" cy="7666154"/>
            </a:xfrm>
            <a:solidFill>
              <a:srgbClr val="000000"/>
            </a:solidFill>
          </p:grpSpPr>
          <p:grpSp>
            <p:nvGrpSpPr>
              <p:cNvPr id="6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2545509" y="77253"/>
                <a:ext cx="4257910" cy="7666154"/>
                <a:chOff x="12545509" y="77253"/>
                <a:chExt cx="4257910" cy="7666154"/>
              </a:xfrm>
              <a:solidFill>
                <a:srgbClr val="000000"/>
              </a:solidFill>
            </p:grpSpPr>
            <p:grpSp>
              <p:nvGrpSpPr>
                <p:cNvPr id="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545509" y="77253"/>
                  <a:ext cx="4257910" cy="7666154"/>
                  <a:chOff x="12545509" y="77253"/>
                  <a:chExt cx="4257910" cy="7666154"/>
                </a:xfrm>
                <a:solidFill>
                  <a:srgbClr val="000000"/>
                </a:solidFill>
              </p:grpSpPr>
              <p:sp>
                <p:nvSpPr>
                  <p:cNvPr id="8" name="Polyline: figure 7">
                    <a:extLst>
                      <a:ext uri="{FF2B5EF4-FFF2-40B4-BE49-F238E27FC236}">
                        <a16:creationId xmlns:a16="http://schemas.microsoft.com/office/drawing/2014/main" id="{7469231E-1286-4823-BBB5-08DB706969B5}"/>
                      </a:ext>
                    </a:extLst>
                  </p:cNvPr>
                  <p:cNvSpPr/>
                  <p:nvPr/>
                </p:nvSpPr>
                <p:spPr>
                  <a:xfrm>
                    <a:off x="12545509" y="769863"/>
                    <a:ext cx="4257910" cy="6973544"/>
                  </a:xfrm>
                  <a:custGeom>
                    <a:avLst/>
                    <a:gdLst>
                      <a:gd name="connsiteX0" fmla="*/ 564 w 4257910"/>
                      <a:gd name="connsiteY0" fmla="*/ 6009838 h 6973544"/>
                      <a:gd name="connsiteX1" fmla="*/ 564 w 4257910"/>
                      <a:gd name="connsiteY1" fmla="*/ 6009838 h 6973544"/>
                      <a:gd name="connsiteX2" fmla="*/ 564 w 4257910"/>
                      <a:gd name="connsiteY2" fmla="*/ 796547 h 6973544"/>
                      <a:gd name="connsiteX3" fmla="*/ 2074388 w 4257910"/>
                      <a:gd name="connsiteY3" fmla="*/ 253278 h 6973544"/>
                      <a:gd name="connsiteX4" fmla="*/ 2455721 w 4257910"/>
                      <a:gd name="connsiteY4" fmla="*/ 33881 h 6973544"/>
                      <a:gd name="connsiteX5" fmla="*/ 2795264 w 4257910"/>
                      <a:gd name="connsiteY5" fmla="*/ 49552 h 6973544"/>
                      <a:gd name="connsiteX6" fmla="*/ 3150478 w 4257910"/>
                      <a:gd name="connsiteY6" fmla="*/ 253278 h 6973544"/>
                      <a:gd name="connsiteX7" fmla="*/ 4257911 w 4257910"/>
                      <a:gd name="connsiteY7" fmla="*/ 253278 h 6973544"/>
                      <a:gd name="connsiteX8" fmla="*/ 3928815 w 4257910"/>
                      <a:gd name="connsiteY8" fmla="*/ 5283739 h 6973544"/>
                      <a:gd name="connsiteX9" fmla="*/ 3871354 w 4257910"/>
                      <a:gd name="connsiteY9" fmla="*/ 5377766 h 6973544"/>
                      <a:gd name="connsiteX10" fmla="*/ 1802754 w 4257910"/>
                      <a:gd name="connsiteY10" fmla="*/ 6939664 h 6973544"/>
                      <a:gd name="connsiteX11" fmla="*/ 1463211 w 4257910"/>
                      <a:gd name="connsiteY11" fmla="*/ 6923992 h 6973544"/>
                      <a:gd name="connsiteX12" fmla="*/ 84143 w 4257910"/>
                      <a:gd name="connsiteY12" fmla="*/ 6129984 h 6973544"/>
                      <a:gd name="connsiteX13" fmla="*/ 564 w 4257910"/>
                      <a:gd name="connsiteY13" fmla="*/ 6009838 h 6973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57910" h="6973544">
                        <a:moveTo>
                          <a:pt x="564" y="6009838"/>
                        </a:moveTo>
                        <a:lnTo>
                          <a:pt x="564" y="6009838"/>
                        </a:lnTo>
                        <a:lnTo>
                          <a:pt x="564" y="796547"/>
                        </a:lnTo>
                        <a:lnTo>
                          <a:pt x="2074388" y="253278"/>
                        </a:lnTo>
                        <a:lnTo>
                          <a:pt x="2455721" y="33881"/>
                        </a:lnTo>
                        <a:cubicBezTo>
                          <a:pt x="2544524" y="-18356"/>
                          <a:pt x="2696012" y="-7909"/>
                          <a:pt x="2795264" y="49552"/>
                        </a:cubicBezTo>
                        <a:lnTo>
                          <a:pt x="3150478" y="253278"/>
                        </a:lnTo>
                        <a:lnTo>
                          <a:pt x="4257911" y="253278"/>
                        </a:lnTo>
                        <a:lnTo>
                          <a:pt x="3928815" y="5283739"/>
                        </a:lnTo>
                        <a:cubicBezTo>
                          <a:pt x="3928815" y="5320305"/>
                          <a:pt x="3913144" y="5351647"/>
                          <a:pt x="3871354" y="5377766"/>
                        </a:cubicBezTo>
                        <a:lnTo>
                          <a:pt x="1802754" y="6939664"/>
                        </a:lnTo>
                        <a:cubicBezTo>
                          <a:pt x="1713949" y="6991901"/>
                          <a:pt x="1562461" y="6981453"/>
                          <a:pt x="1463211" y="6923992"/>
                        </a:cubicBezTo>
                        <a:lnTo>
                          <a:pt x="84143" y="6129984"/>
                        </a:lnTo>
                        <a:cubicBezTo>
                          <a:pt x="26682" y="6093418"/>
                          <a:pt x="-4660" y="6051628"/>
                          <a:pt x="564" y="6009838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9" name="Polyline: figure 8">
                    <a:extLst>
                      <a:ext uri="{FF2B5EF4-FFF2-40B4-BE49-F238E27FC236}">
                        <a16:creationId xmlns:a16="http://schemas.microsoft.com/office/drawing/2014/main" id="{FC98E12A-E574-4BB8-A6F3-937F719F07E2}"/>
                      </a:ext>
                    </a:extLst>
                  </p:cNvPr>
                  <p:cNvSpPr/>
                  <p:nvPr/>
                </p:nvSpPr>
                <p:spPr>
                  <a:xfrm>
                    <a:off x="14170655" y="772402"/>
                    <a:ext cx="2632764" cy="6964549"/>
                  </a:xfrm>
                  <a:custGeom>
                    <a:avLst/>
                    <a:gdLst>
                      <a:gd name="connsiteX0" fmla="*/ 987287 w 2632764"/>
                      <a:gd name="connsiteY0" fmla="*/ 0 h 6964549"/>
                      <a:gd name="connsiteX1" fmla="*/ 1170118 w 2632764"/>
                      <a:gd name="connsiteY1" fmla="*/ 47014 h 6964549"/>
                      <a:gd name="connsiteX2" fmla="*/ 1525331 w 2632764"/>
                      <a:gd name="connsiteY2" fmla="*/ 250739 h 6964549"/>
                      <a:gd name="connsiteX3" fmla="*/ 2632765 w 2632764"/>
                      <a:gd name="connsiteY3" fmla="*/ 250739 h 6964549"/>
                      <a:gd name="connsiteX4" fmla="*/ 2632765 w 2632764"/>
                      <a:gd name="connsiteY4" fmla="*/ 5474478 h 6964549"/>
                      <a:gd name="connsiteX5" fmla="*/ 2575303 w 2632764"/>
                      <a:gd name="connsiteY5" fmla="*/ 5568505 h 6964549"/>
                      <a:gd name="connsiteX6" fmla="*/ 182831 w 2632764"/>
                      <a:gd name="connsiteY6" fmla="*/ 6931901 h 6964549"/>
                      <a:gd name="connsiteX7" fmla="*/ 26119 w 2632764"/>
                      <a:gd name="connsiteY7" fmla="*/ 6963244 h 6964549"/>
                      <a:gd name="connsiteX8" fmla="*/ 0 w 2632764"/>
                      <a:gd name="connsiteY8" fmla="*/ 1702939 h 6964549"/>
                      <a:gd name="connsiteX9" fmla="*/ 987287 w 2632764"/>
                      <a:gd name="connsiteY9" fmla="*/ 0 h 6964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32764" h="6964549">
                        <a:moveTo>
                          <a:pt x="987287" y="0"/>
                        </a:moveTo>
                        <a:cubicBezTo>
                          <a:pt x="1049972" y="0"/>
                          <a:pt x="1117880" y="15671"/>
                          <a:pt x="1170118" y="47014"/>
                        </a:cubicBezTo>
                        <a:lnTo>
                          <a:pt x="1525331" y="250739"/>
                        </a:lnTo>
                        <a:lnTo>
                          <a:pt x="2632765" y="250739"/>
                        </a:lnTo>
                        <a:lnTo>
                          <a:pt x="2632765" y="5474478"/>
                        </a:lnTo>
                        <a:cubicBezTo>
                          <a:pt x="2632765" y="5511044"/>
                          <a:pt x="2617093" y="5542387"/>
                          <a:pt x="2575303" y="5568505"/>
                        </a:cubicBezTo>
                        <a:lnTo>
                          <a:pt x="182831" y="6931901"/>
                        </a:lnTo>
                        <a:cubicBezTo>
                          <a:pt x="141041" y="6958020"/>
                          <a:pt x="83580" y="6968467"/>
                          <a:pt x="26119" y="6963244"/>
                        </a:cubicBezTo>
                        <a:lnTo>
                          <a:pt x="0" y="1702939"/>
                        </a:lnTo>
                        <a:lnTo>
                          <a:pt x="987287" y="0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0" name="Polyline: figure 9">
                    <a:extLst>
                      <a:ext uri="{FF2B5EF4-FFF2-40B4-BE49-F238E27FC236}">
                        <a16:creationId xmlns:a16="http://schemas.microsoft.com/office/drawing/2014/main" id="{F84738C4-7AEC-4830-BA0D-1F50CD62BE5A}"/>
                      </a:ext>
                    </a:extLst>
                  </p:cNvPr>
                  <p:cNvSpPr/>
                  <p:nvPr/>
                </p:nvSpPr>
                <p:spPr>
                  <a:xfrm>
                    <a:off x="14055733" y="2423103"/>
                    <a:ext cx="271634" cy="5319761"/>
                  </a:xfrm>
                  <a:custGeom>
                    <a:avLst/>
                    <a:gdLst>
                      <a:gd name="connsiteX0" fmla="*/ 271634 w 271634"/>
                      <a:gd name="connsiteY0" fmla="*/ 5296871 h 5319761"/>
                      <a:gd name="connsiteX1" fmla="*/ 0 w 271634"/>
                      <a:gd name="connsiteY1" fmla="*/ 5291647 h 5319761"/>
                      <a:gd name="connsiteX2" fmla="*/ 0 w 271634"/>
                      <a:gd name="connsiteY2" fmla="*/ 0 h 5319761"/>
                      <a:gd name="connsiteX3" fmla="*/ 271634 w 271634"/>
                      <a:gd name="connsiteY3" fmla="*/ 0 h 5319761"/>
                      <a:gd name="connsiteX4" fmla="*/ 271634 w 271634"/>
                      <a:gd name="connsiteY4" fmla="*/ 5296871 h 5319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634" h="5319761">
                        <a:moveTo>
                          <a:pt x="271634" y="5296871"/>
                        </a:moveTo>
                        <a:cubicBezTo>
                          <a:pt x="198502" y="5328213"/>
                          <a:pt x="88803" y="5328213"/>
                          <a:pt x="0" y="5291647"/>
                        </a:cubicBezTo>
                        <a:lnTo>
                          <a:pt x="0" y="0"/>
                        </a:lnTo>
                        <a:lnTo>
                          <a:pt x="271634" y="0"/>
                        </a:lnTo>
                        <a:lnTo>
                          <a:pt x="271634" y="5296871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11" name="Polyline: figure 10">
                    <a:extLst>
                      <a:ext uri="{FF2B5EF4-FFF2-40B4-BE49-F238E27FC236}">
                        <a16:creationId xmlns:a16="http://schemas.microsoft.com/office/drawing/2014/main" id="{26E3B99E-B465-4D79-95F3-1F4E69D744E8}"/>
                      </a:ext>
                    </a:extLst>
                  </p:cNvPr>
                  <p:cNvSpPr/>
                  <p:nvPr/>
                </p:nvSpPr>
                <p:spPr>
                  <a:xfrm>
                    <a:off x="12548689" y="77253"/>
                    <a:ext cx="4252112" cy="2439808"/>
                  </a:xfrm>
                  <a:custGeom>
                    <a:avLst/>
                    <a:gdLst>
                      <a:gd name="connsiteX0" fmla="*/ 1799573 w 4252112"/>
                      <a:gd name="connsiteY0" fmla="*/ 2408535 h 2439808"/>
                      <a:gd name="connsiteX1" fmla="*/ 4192045 w 4252112"/>
                      <a:gd name="connsiteY1" fmla="*/ 1045139 h 2439808"/>
                      <a:gd name="connsiteX2" fmla="*/ 4165926 w 4252112"/>
                      <a:gd name="connsiteY2" fmla="*/ 846637 h 2439808"/>
                      <a:gd name="connsiteX3" fmla="*/ 2792083 w 4252112"/>
                      <a:gd name="connsiteY3" fmla="*/ 47405 h 2439808"/>
                      <a:gd name="connsiteX4" fmla="*/ 2452540 w 4252112"/>
                      <a:gd name="connsiteY4" fmla="*/ 31734 h 2439808"/>
                      <a:gd name="connsiteX5" fmla="*/ 60068 w 4252112"/>
                      <a:gd name="connsiteY5" fmla="*/ 1395130 h 2439808"/>
                      <a:gd name="connsiteX6" fmla="*/ 86187 w 4252112"/>
                      <a:gd name="connsiteY6" fmla="*/ 1593632 h 2439808"/>
                      <a:gd name="connsiteX7" fmla="*/ 1465253 w 4252112"/>
                      <a:gd name="connsiteY7" fmla="*/ 2387640 h 2439808"/>
                      <a:gd name="connsiteX8" fmla="*/ 1799573 w 4252112"/>
                      <a:gd name="connsiteY8" fmla="*/ 2408535 h 24398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52112" h="2439808">
                        <a:moveTo>
                          <a:pt x="1799573" y="2408535"/>
                        </a:moveTo>
                        <a:lnTo>
                          <a:pt x="4192045" y="1045139"/>
                        </a:lnTo>
                        <a:cubicBezTo>
                          <a:pt x="4280849" y="992902"/>
                          <a:pt x="4270401" y="904099"/>
                          <a:pt x="4165926" y="846637"/>
                        </a:cubicBezTo>
                        <a:lnTo>
                          <a:pt x="2792083" y="47405"/>
                        </a:lnTo>
                        <a:cubicBezTo>
                          <a:pt x="2692832" y="-10056"/>
                          <a:pt x="2536120" y="-15279"/>
                          <a:pt x="2452540" y="31734"/>
                        </a:cubicBezTo>
                        <a:lnTo>
                          <a:pt x="60068" y="1395130"/>
                        </a:lnTo>
                        <a:cubicBezTo>
                          <a:pt x="-28736" y="1447367"/>
                          <a:pt x="-18288" y="1536171"/>
                          <a:pt x="86187" y="1593632"/>
                        </a:cubicBezTo>
                        <a:lnTo>
                          <a:pt x="1465253" y="2387640"/>
                        </a:lnTo>
                        <a:cubicBezTo>
                          <a:pt x="1559281" y="2450325"/>
                          <a:pt x="1710769" y="2455549"/>
                          <a:pt x="1799573" y="2408535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12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436034" y="520162"/>
                    <a:ext cx="2465896" cy="1426982"/>
                    <a:chOff x="13436034" y="520162"/>
                    <a:chExt cx="2465896" cy="1426982"/>
                  </a:xfrm>
                  <a:solidFill>
                    <a:srgbClr val="000000"/>
                  </a:solidFill>
                </p:grpSpPr>
                <p:sp>
                  <p:nvSpPr>
                    <p:cNvPr id="13" name="Polyline: figure 12">
                      <a:extLst>
                        <a:ext uri="{FF2B5EF4-FFF2-40B4-BE49-F238E27FC236}">
                          <a16:creationId xmlns:a16="http://schemas.microsoft.com/office/drawing/2014/main" id="{F4DD4F2E-57DD-428B-A681-8ED82637AF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37114" y="520162"/>
                      <a:ext cx="2464816" cy="1426982"/>
                    </a:xfrm>
                    <a:custGeom>
                      <a:avLst/>
                      <a:gdLst>
                        <a:gd name="connsiteX0" fmla="*/ 843240 w 2464816"/>
                        <a:gd name="connsiteY0" fmla="*/ 1411910 h 1426982"/>
                        <a:gd name="connsiteX1" fmla="*/ 2436480 w 2464816"/>
                        <a:gd name="connsiteY1" fmla="*/ 487308 h 1426982"/>
                        <a:gd name="connsiteX2" fmla="*/ 2426033 w 2464816"/>
                        <a:gd name="connsiteY2" fmla="*/ 393281 h 1426982"/>
                        <a:gd name="connsiteX3" fmla="*/ 1783513 w 2464816"/>
                        <a:gd name="connsiteY3" fmla="*/ 22395 h 1426982"/>
                        <a:gd name="connsiteX4" fmla="*/ 1621577 w 2464816"/>
                        <a:gd name="connsiteY4" fmla="*/ 17172 h 1426982"/>
                        <a:gd name="connsiteX5" fmla="*/ 28336 w 2464816"/>
                        <a:gd name="connsiteY5" fmla="*/ 941773 h 1426982"/>
                        <a:gd name="connsiteX6" fmla="*/ 38784 w 2464816"/>
                        <a:gd name="connsiteY6" fmla="*/ 1035801 h 1426982"/>
                        <a:gd name="connsiteX7" fmla="*/ 681304 w 2464816"/>
                        <a:gd name="connsiteY7" fmla="*/ 1406686 h 1426982"/>
                        <a:gd name="connsiteX8" fmla="*/ 843240 w 2464816"/>
                        <a:gd name="connsiteY8" fmla="*/ 1411910 h 142698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64816" h="1426982">
                          <a:moveTo>
                            <a:pt x="843240" y="1411910"/>
                          </a:moveTo>
                          <a:lnTo>
                            <a:pt x="2436480" y="487308"/>
                          </a:lnTo>
                          <a:cubicBezTo>
                            <a:pt x="2478270" y="461189"/>
                            <a:pt x="2473046" y="424623"/>
                            <a:pt x="2426033" y="393281"/>
                          </a:cubicBezTo>
                          <a:lnTo>
                            <a:pt x="1783513" y="22395"/>
                          </a:lnTo>
                          <a:cubicBezTo>
                            <a:pt x="1736499" y="-3723"/>
                            <a:pt x="1663367" y="-8947"/>
                            <a:pt x="1621577" y="17172"/>
                          </a:cubicBezTo>
                          <a:lnTo>
                            <a:pt x="28336" y="941773"/>
                          </a:lnTo>
                          <a:cubicBezTo>
                            <a:pt x="-13454" y="967892"/>
                            <a:pt x="-8230" y="1004458"/>
                            <a:pt x="38784" y="1035801"/>
                          </a:cubicBezTo>
                          <a:lnTo>
                            <a:pt x="681304" y="1406686"/>
                          </a:lnTo>
                          <a:cubicBezTo>
                            <a:pt x="728318" y="1432805"/>
                            <a:pt x="801450" y="1432805"/>
                            <a:pt x="843240" y="1411910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14" name="Drawing 1">
                      <a:extLst>
                        <a:ext uri="{FF2B5EF4-FFF2-40B4-BE49-F238E27FC236}">
                          <a16:creationId xmlns:a16="http://schemas.microsoft.com/office/drawing/2014/main" id="{854C3740-8608-4733-A900-11D6FC2D69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4098829" y="930420"/>
                      <a:ext cx="1141386" cy="651661"/>
                      <a:chOff x="14098829" y="930420"/>
                      <a:chExt cx="1141386" cy="651661"/>
                    </a:xfrm>
                    <a:solidFill>
                      <a:srgbClr val="000000"/>
                    </a:solidFill>
                  </p:grpSpPr>
                  <p:sp>
                    <p:nvSpPr>
                      <p:cNvPr id="15" name="Polyline: figure 14">
                        <a:extLst>
                          <a:ext uri="{FF2B5EF4-FFF2-40B4-BE49-F238E27FC236}">
                            <a16:creationId xmlns:a16="http://schemas.microsoft.com/office/drawing/2014/main" id="{310E0722-84B0-4EB5-84C2-EB27569D90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5028654" y="930420"/>
                        <a:ext cx="211561" cy="118840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18840"/>
                          <a:gd name="connsiteX1" fmla="*/ 207644 w 211561"/>
                          <a:gd name="connsiteY1" fmla="*/ 66603 h 118840"/>
                          <a:gd name="connsiteX2" fmla="*/ 207644 w 211561"/>
                          <a:gd name="connsiteY2" fmla="*/ 56155 h 118840"/>
                          <a:gd name="connsiteX3" fmla="*/ 118840 w 211561"/>
                          <a:gd name="connsiteY3" fmla="*/ 3918 h 118840"/>
                          <a:gd name="connsiteX4" fmla="*/ 97945 w 211561"/>
                          <a:gd name="connsiteY4" fmla="*/ 3918 h 118840"/>
                          <a:gd name="connsiteX5" fmla="*/ 3917 w 211561"/>
                          <a:gd name="connsiteY5" fmla="*/ 56155 h 118840"/>
                          <a:gd name="connsiteX6" fmla="*/ 3917 w 211561"/>
                          <a:gd name="connsiteY6" fmla="*/ 66603 h 118840"/>
                          <a:gd name="connsiteX7" fmla="*/ 92721 w 211561"/>
                          <a:gd name="connsiteY7" fmla="*/ 118840 h 118840"/>
                          <a:gd name="connsiteX8" fmla="*/ 113616 w 211561"/>
                          <a:gd name="connsiteY8" fmla="*/ 118840 h 11884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18840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18840"/>
                              <a:pt x="108392" y="118840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6" name="Polyline: figure 15">
                        <a:extLst>
                          <a:ext uri="{FF2B5EF4-FFF2-40B4-BE49-F238E27FC236}">
                            <a16:creationId xmlns:a16="http://schemas.microsoft.com/office/drawing/2014/main" id="{F5712D85-ABA2-401A-BD3A-5A35816F120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720453" y="1108027"/>
                        <a:ext cx="211561" cy="118840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18840"/>
                          <a:gd name="connsiteX1" fmla="*/ 207644 w 211561"/>
                          <a:gd name="connsiteY1" fmla="*/ 66603 h 118840"/>
                          <a:gd name="connsiteX2" fmla="*/ 207644 w 211561"/>
                          <a:gd name="connsiteY2" fmla="*/ 56155 h 118840"/>
                          <a:gd name="connsiteX3" fmla="*/ 118840 w 211561"/>
                          <a:gd name="connsiteY3" fmla="*/ 3918 h 118840"/>
                          <a:gd name="connsiteX4" fmla="*/ 97945 w 211561"/>
                          <a:gd name="connsiteY4" fmla="*/ 3918 h 118840"/>
                          <a:gd name="connsiteX5" fmla="*/ 3918 w 211561"/>
                          <a:gd name="connsiteY5" fmla="*/ 56155 h 118840"/>
                          <a:gd name="connsiteX6" fmla="*/ 3918 w 211561"/>
                          <a:gd name="connsiteY6" fmla="*/ 66603 h 118840"/>
                          <a:gd name="connsiteX7" fmla="*/ 92721 w 211561"/>
                          <a:gd name="connsiteY7" fmla="*/ 118840 h 118840"/>
                          <a:gd name="connsiteX8" fmla="*/ 113616 w 211561"/>
                          <a:gd name="connsiteY8" fmla="*/ 118840 h 11884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18840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18840"/>
                              <a:pt x="108393" y="118840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7" name="Polyline: figure 16">
                        <a:extLst>
                          <a:ext uri="{FF2B5EF4-FFF2-40B4-BE49-F238E27FC236}">
                            <a16:creationId xmlns:a16="http://schemas.microsoft.com/office/drawing/2014/main" id="{7A1CE310-3315-49D7-9D0D-35220190EB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412253" y="1285634"/>
                        <a:ext cx="211561" cy="118840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18840"/>
                          <a:gd name="connsiteX1" fmla="*/ 207644 w 211561"/>
                          <a:gd name="connsiteY1" fmla="*/ 66603 h 118840"/>
                          <a:gd name="connsiteX2" fmla="*/ 207644 w 211561"/>
                          <a:gd name="connsiteY2" fmla="*/ 56155 h 118840"/>
                          <a:gd name="connsiteX3" fmla="*/ 118840 w 211561"/>
                          <a:gd name="connsiteY3" fmla="*/ 3918 h 118840"/>
                          <a:gd name="connsiteX4" fmla="*/ 97945 w 211561"/>
                          <a:gd name="connsiteY4" fmla="*/ 3918 h 118840"/>
                          <a:gd name="connsiteX5" fmla="*/ 3917 w 211561"/>
                          <a:gd name="connsiteY5" fmla="*/ 56155 h 118840"/>
                          <a:gd name="connsiteX6" fmla="*/ 3917 w 211561"/>
                          <a:gd name="connsiteY6" fmla="*/ 66603 h 118840"/>
                          <a:gd name="connsiteX7" fmla="*/ 92722 w 211561"/>
                          <a:gd name="connsiteY7" fmla="*/ 118840 h 118840"/>
                          <a:gd name="connsiteX8" fmla="*/ 113616 w 211561"/>
                          <a:gd name="connsiteY8" fmla="*/ 118840 h 11884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18840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18840"/>
                              <a:pt x="103169" y="118840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18" name="Polyline: figure 17">
                        <a:extLst>
                          <a:ext uri="{FF2B5EF4-FFF2-40B4-BE49-F238E27FC236}">
                            <a16:creationId xmlns:a16="http://schemas.microsoft.com/office/drawing/2014/main" id="{1BB9177D-E58E-4329-BFD2-251E360DBFF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098829" y="1463241"/>
                        <a:ext cx="211561" cy="118840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18840"/>
                          <a:gd name="connsiteX1" fmla="*/ 207644 w 211561"/>
                          <a:gd name="connsiteY1" fmla="*/ 66603 h 118840"/>
                          <a:gd name="connsiteX2" fmla="*/ 207644 w 211561"/>
                          <a:gd name="connsiteY2" fmla="*/ 56155 h 118840"/>
                          <a:gd name="connsiteX3" fmla="*/ 118840 w 211561"/>
                          <a:gd name="connsiteY3" fmla="*/ 3918 h 118840"/>
                          <a:gd name="connsiteX4" fmla="*/ 97945 w 211561"/>
                          <a:gd name="connsiteY4" fmla="*/ 3918 h 118840"/>
                          <a:gd name="connsiteX5" fmla="*/ 3917 w 211561"/>
                          <a:gd name="connsiteY5" fmla="*/ 56155 h 118840"/>
                          <a:gd name="connsiteX6" fmla="*/ 3917 w 211561"/>
                          <a:gd name="connsiteY6" fmla="*/ 66603 h 118840"/>
                          <a:gd name="connsiteX7" fmla="*/ 92722 w 211561"/>
                          <a:gd name="connsiteY7" fmla="*/ 118840 h 118840"/>
                          <a:gd name="connsiteX8" fmla="*/ 113616 w 211561"/>
                          <a:gd name="connsiteY8" fmla="*/ 118840 h 11884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18840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2" y="118840"/>
                            </a:lnTo>
                            <a:cubicBezTo>
                              <a:pt x="103169" y="118840"/>
                              <a:pt x="108392" y="118840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19" name="Polyline: figure 18">
                      <a:extLst>
                        <a:ext uri="{FF2B5EF4-FFF2-40B4-BE49-F238E27FC236}">
                          <a16:creationId xmlns:a16="http://schemas.microsoft.com/office/drawing/2014/main" id="{46886340-B8EC-4BC2-8773-92A877F4E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36034" y="525385"/>
                      <a:ext cx="2465896" cy="1025353"/>
                    </a:xfrm>
                    <a:custGeom>
                      <a:avLst/>
                      <a:gdLst>
                        <a:gd name="connsiteX0" fmla="*/ 2437560 w 2465896"/>
                        <a:gd name="connsiteY0" fmla="*/ 482084 h 1025353"/>
                        <a:gd name="connsiteX1" fmla="*/ 2437560 w 2465896"/>
                        <a:gd name="connsiteY1" fmla="*/ 482084 h 1025353"/>
                        <a:gd name="connsiteX2" fmla="*/ 2427113 w 2465896"/>
                        <a:gd name="connsiteY2" fmla="*/ 476861 h 1025353"/>
                        <a:gd name="connsiteX3" fmla="*/ 1784592 w 2465896"/>
                        <a:gd name="connsiteY3" fmla="*/ 105975 h 1025353"/>
                        <a:gd name="connsiteX4" fmla="*/ 1622656 w 2465896"/>
                        <a:gd name="connsiteY4" fmla="*/ 100752 h 1025353"/>
                        <a:gd name="connsiteX5" fmla="*/ 29416 w 2465896"/>
                        <a:gd name="connsiteY5" fmla="*/ 1025353 h 1025353"/>
                        <a:gd name="connsiteX6" fmla="*/ 29416 w 2465896"/>
                        <a:gd name="connsiteY6" fmla="*/ 941774 h 1025353"/>
                        <a:gd name="connsiteX7" fmla="*/ 1622656 w 2465896"/>
                        <a:gd name="connsiteY7" fmla="*/ 17172 h 1025353"/>
                        <a:gd name="connsiteX8" fmla="*/ 1784592 w 2465896"/>
                        <a:gd name="connsiteY8" fmla="*/ 22396 h 1025353"/>
                        <a:gd name="connsiteX9" fmla="*/ 2427113 w 2465896"/>
                        <a:gd name="connsiteY9" fmla="*/ 393281 h 1025353"/>
                        <a:gd name="connsiteX10" fmla="*/ 2437560 w 2465896"/>
                        <a:gd name="connsiteY10" fmla="*/ 482084 h 102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65896" h="1025353">
                          <a:moveTo>
                            <a:pt x="2437560" y="482084"/>
                          </a:moveTo>
                          <a:lnTo>
                            <a:pt x="2437560" y="482084"/>
                          </a:lnTo>
                          <a:cubicBezTo>
                            <a:pt x="2432336" y="482084"/>
                            <a:pt x="2427113" y="476861"/>
                            <a:pt x="2427113" y="476861"/>
                          </a:cubicBezTo>
                          <a:lnTo>
                            <a:pt x="1784592" y="105975"/>
                          </a:lnTo>
                          <a:cubicBezTo>
                            <a:pt x="1737578" y="79857"/>
                            <a:pt x="1664446" y="74633"/>
                            <a:pt x="1622656" y="100752"/>
                          </a:cubicBezTo>
                          <a:lnTo>
                            <a:pt x="29416" y="1025353"/>
                          </a:lnTo>
                          <a:cubicBezTo>
                            <a:pt x="-7150" y="999235"/>
                            <a:pt x="-12374" y="962668"/>
                            <a:pt x="29416" y="941774"/>
                          </a:cubicBezTo>
                          <a:lnTo>
                            <a:pt x="1622656" y="17172"/>
                          </a:lnTo>
                          <a:cubicBezTo>
                            <a:pt x="1664446" y="-8947"/>
                            <a:pt x="1737578" y="-3723"/>
                            <a:pt x="1784592" y="22396"/>
                          </a:cubicBezTo>
                          <a:lnTo>
                            <a:pt x="2427113" y="393281"/>
                          </a:lnTo>
                          <a:cubicBezTo>
                            <a:pt x="2474126" y="414176"/>
                            <a:pt x="2479350" y="455966"/>
                            <a:pt x="2437560" y="48208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20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734127" y="2416130"/>
                  <a:ext cx="1096985" cy="1112516"/>
                  <a:chOff x="12734127" y="2416130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21" name="Polyline: figure 20">
                    <a:extLst>
                      <a:ext uri="{FF2B5EF4-FFF2-40B4-BE49-F238E27FC236}">
                        <a16:creationId xmlns:a16="http://schemas.microsoft.com/office/drawing/2014/main" id="{4D084B71-4A19-4873-8AFE-5399B66FC015}"/>
                      </a:ext>
                    </a:extLst>
                  </p:cNvPr>
                  <p:cNvSpPr/>
                  <p:nvPr/>
                </p:nvSpPr>
                <p:spPr>
                  <a:xfrm>
                    <a:off x="12734127" y="2416130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8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7 h 1110932"/>
                      <a:gd name="connsiteX6" fmla="*/ 1096985 w 1096985"/>
                      <a:gd name="connsiteY6" fmla="*/ 706954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2" name="Polyline: figure 21">
                    <a:extLst>
                      <a:ext uri="{FF2B5EF4-FFF2-40B4-BE49-F238E27FC236}">
                        <a16:creationId xmlns:a16="http://schemas.microsoft.com/office/drawing/2014/main" id="{8811DBBC-9212-4E8D-A883-CD40B814CE56}"/>
                      </a:ext>
                    </a:extLst>
                  </p:cNvPr>
                  <p:cNvSpPr/>
                  <p:nvPr/>
                </p:nvSpPr>
                <p:spPr>
                  <a:xfrm>
                    <a:off x="12743769" y="2417879"/>
                    <a:ext cx="1071671" cy="1110766"/>
                  </a:xfrm>
                  <a:custGeom>
                    <a:avLst/>
                    <a:gdLst>
                      <a:gd name="connsiteX0" fmla="*/ 42595 w 1071671"/>
                      <a:gd name="connsiteY0" fmla="*/ 0 h 1110766"/>
                      <a:gd name="connsiteX1" fmla="*/ 21701 w 1071671"/>
                      <a:gd name="connsiteY1" fmla="*/ 67909 h 1110766"/>
                      <a:gd name="connsiteX2" fmla="*/ 21701 w 1071671"/>
                      <a:gd name="connsiteY2" fmla="*/ 391780 h 1110766"/>
                      <a:gd name="connsiteX3" fmla="*/ 115728 w 1071671"/>
                      <a:gd name="connsiteY3" fmla="*/ 569388 h 1110766"/>
                      <a:gd name="connsiteX4" fmla="*/ 1024658 w 1071671"/>
                      <a:gd name="connsiteY4" fmla="*/ 1086538 h 1110766"/>
                      <a:gd name="connsiteX5" fmla="*/ 1071672 w 1071671"/>
                      <a:gd name="connsiteY5" fmla="*/ 1096985 h 1110766"/>
                      <a:gd name="connsiteX6" fmla="*/ 1003764 w 1071671"/>
                      <a:gd name="connsiteY6" fmla="*/ 1096985 h 1110766"/>
                      <a:gd name="connsiteX7" fmla="*/ 94833 w 1071671"/>
                      <a:gd name="connsiteY7" fmla="*/ 579835 h 1110766"/>
                      <a:gd name="connsiteX8" fmla="*/ 806 w 1071671"/>
                      <a:gd name="connsiteY8" fmla="*/ 402228 h 1110766"/>
                      <a:gd name="connsiteX9" fmla="*/ 806 w 1071671"/>
                      <a:gd name="connsiteY9" fmla="*/ 78356 h 1110766"/>
                      <a:gd name="connsiteX10" fmla="*/ 42595 w 1071671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1" h="1110766">
                        <a:moveTo>
                          <a:pt x="42595" y="0"/>
                        </a:moveTo>
                        <a:cubicBezTo>
                          <a:pt x="26924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8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6"/>
                          <a:pt x="1029882" y="1117880"/>
                          <a:pt x="1003764" y="1096985"/>
                        </a:cubicBezTo>
                        <a:lnTo>
                          <a:pt x="94833" y="579835"/>
                        </a:lnTo>
                        <a:cubicBezTo>
                          <a:pt x="42595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1343"/>
                          <a:pt x="16477" y="5224"/>
                          <a:pt x="42595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23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084117" y="2812925"/>
                    <a:ext cx="402228" cy="353908"/>
                    <a:chOff x="13084117" y="2812925"/>
                    <a:chExt cx="402228" cy="353908"/>
                  </a:xfrm>
                  <a:solidFill>
                    <a:srgbClr val="000000"/>
                  </a:solidFill>
                </p:grpSpPr>
                <p:sp>
                  <p:nvSpPr>
                    <p:cNvPr id="24" name="Polyline: figure 23">
                      <a:extLst>
                        <a:ext uri="{FF2B5EF4-FFF2-40B4-BE49-F238E27FC236}">
                          <a16:creationId xmlns:a16="http://schemas.microsoft.com/office/drawing/2014/main" id="{08F09EE0-EE4D-46F0-8186-E87CCF6BC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60976" y="2974860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3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3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50" name="Polyline: figure 349">
                      <a:extLst>
                        <a:ext uri="{FF2B5EF4-FFF2-40B4-BE49-F238E27FC236}">
                          <a16:creationId xmlns:a16="http://schemas.microsoft.com/office/drawing/2014/main" id="{2B23EF8B-75E8-42F4-81AB-A46AA46495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84117" y="2812925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3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3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3"/>
                            <a:pt x="114923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51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734127" y="4758114"/>
                  <a:ext cx="1096985" cy="1111446"/>
                  <a:chOff x="12734127" y="4758114"/>
                  <a:chExt cx="1096985" cy="1111446"/>
                </a:xfrm>
                <a:solidFill>
                  <a:srgbClr val="000000"/>
                </a:solidFill>
              </p:grpSpPr>
              <p:sp>
                <p:nvSpPr>
                  <p:cNvPr id="352" name="Polyline: figure 351">
                    <a:extLst>
                      <a:ext uri="{FF2B5EF4-FFF2-40B4-BE49-F238E27FC236}">
                        <a16:creationId xmlns:a16="http://schemas.microsoft.com/office/drawing/2014/main" id="{CF1FE1B1-7D5E-4024-B293-83156408EAA4}"/>
                      </a:ext>
                    </a:extLst>
                  </p:cNvPr>
                  <p:cNvSpPr/>
                  <p:nvPr/>
                </p:nvSpPr>
                <p:spPr>
                  <a:xfrm>
                    <a:off x="12734127" y="4761588"/>
                    <a:ext cx="1096985" cy="1107971"/>
                  </a:xfrm>
                  <a:custGeom>
                    <a:avLst/>
                    <a:gdLst>
                      <a:gd name="connsiteX0" fmla="*/ 1002958 w 1096985"/>
                      <a:gd name="connsiteY0" fmla="*/ 1098735 h 1107971"/>
                      <a:gd name="connsiteX1" fmla="*/ 94027 w 1096985"/>
                      <a:gd name="connsiteY1" fmla="*/ 581585 h 1107971"/>
                      <a:gd name="connsiteX2" fmla="*/ 0 w 1096985"/>
                      <a:gd name="connsiteY2" fmla="*/ 403978 h 1107971"/>
                      <a:gd name="connsiteX3" fmla="*/ 0 w 1096985"/>
                      <a:gd name="connsiteY3" fmla="*/ 80106 h 1107971"/>
                      <a:gd name="connsiteX4" fmla="*/ 94027 w 1096985"/>
                      <a:gd name="connsiteY4" fmla="*/ 12197 h 1107971"/>
                      <a:gd name="connsiteX5" fmla="*/ 1002958 w 1096985"/>
                      <a:gd name="connsiteY5" fmla="*/ 529347 h 1107971"/>
                      <a:gd name="connsiteX6" fmla="*/ 1096985 w 1096985"/>
                      <a:gd name="connsiteY6" fmla="*/ 706954 h 1107971"/>
                      <a:gd name="connsiteX7" fmla="*/ 1096985 w 1096985"/>
                      <a:gd name="connsiteY7" fmla="*/ 1030826 h 1107971"/>
                      <a:gd name="connsiteX8" fmla="*/ 1002958 w 1096985"/>
                      <a:gd name="connsiteY8" fmla="*/ 1098735 h 110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07971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3511"/>
                          <a:pt x="1055195" y="1124853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3" name="Polyline: figure 352">
                    <a:extLst>
                      <a:ext uri="{FF2B5EF4-FFF2-40B4-BE49-F238E27FC236}">
                        <a16:creationId xmlns:a16="http://schemas.microsoft.com/office/drawing/2014/main" id="{2C6DA6C9-DE97-4AB4-8244-1A4A6FA99E5B}"/>
                      </a:ext>
                    </a:extLst>
                  </p:cNvPr>
                  <p:cNvSpPr/>
                  <p:nvPr/>
                </p:nvSpPr>
                <p:spPr>
                  <a:xfrm>
                    <a:off x="12743769" y="4758114"/>
                    <a:ext cx="1071671" cy="1110766"/>
                  </a:xfrm>
                  <a:custGeom>
                    <a:avLst/>
                    <a:gdLst>
                      <a:gd name="connsiteX0" fmla="*/ 42595 w 1071671"/>
                      <a:gd name="connsiteY0" fmla="*/ 0 h 1110766"/>
                      <a:gd name="connsiteX1" fmla="*/ 21701 w 1071671"/>
                      <a:gd name="connsiteY1" fmla="*/ 67909 h 1110766"/>
                      <a:gd name="connsiteX2" fmla="*/ 21701 w 1071671"/>
                      <a:gd name="connsiteY2" fmla="*/ 391780 h 1110766"/>
                      <a:gd name="connsiteX3" fmla="*/ 115728 w 1071671"/>
                      <a:gd name="connsiteY3" fmla="*/ 569388 h 1110766"/>
                      <a:gd name="connsiteX4" fmla="*/ 1024658 w 1071671"/>
                      <a:gd name="connsiteY4" fmla="*/ 1086538 h 1110766"/>
                      <a:gd name="connsiteX5" fmla="*/ 1071672 w 1071671"/>
                      <a:gd name="connsiteY5" fmla="*/ 1096985 h 1110766"/>
                      <a:gd name="connsiteX6" fmla="*/ 1003764 w 1071671"/>
                      <a:gd name="connsiteY6" fmla="*/ 1096985 h 1110766"/>
                      <a:gd name="connsiteX7" fmla="*/ 94833 w 1071671"/>
                      <a:gd name="connsiteY7" fmla="*/ 579835 h 1110766"/>
                      <a:gd name="connsiteX8" fmla="*/ 806 w 1071671"/>
                      <a:gd name="connsiteY8" fmla="*/ 402228 h 1110766"/>
                      <a:gd name="connsiteX9" fmla="*/ 806 w 1071671"/>
                      <a:gd name="connsiteY9" fmla="*/ 78356 h 1110766"/>
                      <a:gd name="connsiteX10" fmla="*/ 42595 w 1071671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1" h="1110766">
                        <a:moveTo>
                          <a:pt x="42595" y="0"/>
                        </a:moveTo>
                        <a:cubicBezTo>
                          <a:pt x="26924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8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4" y="1096985"/>
                        </a:cubicBezTo>
                        <a:lnTo>
                          <a:pt x="94833" y="579835"/>
                        </a:lnTo>
                        <a:cubicBezTo>
                          <a:pt x="42595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6566"/>
                          <a:pt x="16477" y="5224"/>
                          <a:pt x="42595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54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084117" y="5158383"/>
                    <a:ext cx="402228" cy="350931"/>
                    <a:chOff x="13084117" y="5158383"/>
                    <a:chExt cx="402228" cy="350931"/>
                  </a:xfrm>
                  <a:solidFill>
                    <a:srgbClr val="000000"/>
                  </a:solidFill>
                </p:grpSpPr>
                <p:sp>
                  <p:nvSpPr>
                    <p:cNvPr id="355" name="Polyline: figure 354">
                      <a:extLst>
                        <a:ext uri="{FF2B5EF4-FFF2-40B4-BE49-F238E27FC236}">
                          <a16:creationId xmlns:a16="http://schemas.microsoft.com/office/drawing/2014/main" id="{C7B8A88B-78C8-44B0-B8B2-7B99FB33B6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60976" y="5315095"/>
                      <a:ext cx="125370" cy="194218"/>
                    </a:xfrm>
                    <a:custGeom>
                      <a:avLst/>
                      <a:gdLst>
                        <a:gd name="connsiteX0" fmla="*/ 104475 w 125370"/>
                        <a:gd name="connsiteY0" fmla="*/ 190014 h 194218"/>
                        <a:gd name="connsiteX1" fmla="*/ 20895 w 125370"/>
                        <a:gd name="connsiteY1" fmla="*/ 143000 h 194218"/>
                        <a:gd name="connsiteX2" fmla="*/ 0 w 125370"/>
                        <a:gd name="connsiteY2" fmla="*/ 106434 h 194218"/>
                        <a:gd name="connsiteX3" fmla="*/ 0 w 125370"/>
                        <a:gd name="connsiteY3" fmla="*/ 17630 h 194218"/>
                        <a:gd name="connsiteX4" fmla="*/ 20895 w 125370"/>
                        <a:gd name="connsiteY4" fmla="*/ 1959 h 194218"/>
                        <a:gd name="connsiteX5" fmla="*/ 104475 w 125370"/>
                        <a:gd name="connsiteY5" fmla="*/ 48972 h 194218"/>
                        <a:gd name="connsiteX6" fmla="*/ 125370 w 125370"/>
                        <a:gd name="connsiteY6" fmla="*/ 85539 h 194218"/>
                        <a:gd name="connsiteX7" fmla="*/ 125370 w 125370"/>
                        <a:gd name="connsiteY7" fmla="*/ 174342 h 194218"/>
                        <a:gd name="connsiteX8" fmla="*/ 104475 w 125370"/>
                        <a:gd name="connsiteY8" fmla="*/ 190014 h 194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4218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56" name="Polyline: figure 355">
                      <a:extLst>
                        <a:ext uri="{FF2B5EF4-FFF2-40B4-BE49-F238E27FC236}">
                          <a16:creationId xmlns:a16="http://schemas.microsoft.com/office/drawing/2014/main" id="{4D570119-7AA0-4964-9D9D-2007DB2F22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84117" y="5158383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3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3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5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734127" y="5928232"/>
                  <a:ext cx="1096985" cy="1114406"/>
                  <a:chOff x="12734127" y="5928232"/>
                  <a:chExt cx="1096985" cy="1114406"/>
                </a:xfrm>
                <a:solidFill>
                  <a:srgbClr val="000000"/>
                </a:solidFill>
              </p:grpSpPr>
              <p:sp>
                <p:nvSpPr>
                  <p:cNvPr id="358" name="Polyline: figure 357">
                    <a:extLst>
                      <a:ext uri="{FF2B5EF4-FFF2-40B4-BE49-F238E27FC236}">
                        <a16:creationId xmlns:a16="http://schemas.microsoft.com/office/drawing/2014/main" id="{62C97EC2-E689-4571-AAB9-74B1D5A58D1B}"/>
                      </a:ext>
                    </a:extLst>
                  </p:cNvPr>
                  <p:cNvSpPr/>
                  <p:nvPr/>
                </p:nvSpPr>
                <p:spPr>
                  <a:xfrm>
                    <a:off x="12734127" y="5931706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8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7 h 1110932"/>
                      <a:gd name="connsiteX6" fmla="*/ 1096985 w 1096985"/>
                      <a:gd name="connsiteY6" fmla="*/ 706954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59" name="Polyline: figure 358">
                    <a:extLst>
                      <a:ext uri="{FF2B5EF4-FFF2-40B4-BE49-F238E27FC236}">
                        <a16:creationId xmlns:a16="http://schemas.microsoft.com/office/drawing/2014/main" id="{F4E2C27A-F293-4ECE-A163-10EC9078E30F}"/>
                      </a:ext>
                    </a:extLst>
                  </p:cNvPr>
                  <p:cNvSpPr/>
                  <p:nvPr/>
                </p:nvSpPr>
                <p:spPr>
                  <a:xfrm>
                    <a:off x="12743769" y="5928232"/>
                    <a:ext cx="1071671" cy="1110766"/>
                  </a:xfrm>
                  <a:custGeom>
                    <a:avLst/>
                    <a:gdLst>
                      <a:gd name="connsiteX0" fmla="*/ 42595 w 1071671"/>
                      <a:gd name="connsiteY0" fmla="*/ 0 h 1110766"/>
                      <a:gd name="connsiteX1" fmla="*/ 21701 w 1071671"/>
                      <a:gd name="connsiteY1" fmla="*/ 67909 h 1110766"/>
                      <a:gd name="connsiteX2" fmla="*/ 21701 w 1071671"/>
                      <a:gd name="connsiteY2" fmla="*/ 391780 h 1110766"/>
                      <a:gd name="connsiteX3" fmla="*/ 115728 w 1071671"/>
                      <a:gd name="connsiteY3" fmla="*/ 569388 h 1110766"/>
                      <a:gd name="connsiteX4" fmla="*/ 1024658 w 1071671"/>
                      <a:gd name="connsiteY4" fmla="*/ 1086538 h 1110766"/>
                      <a:gd name="connsiteX5" fmla="*/ 1071672 w 1071671"/>
                      <a:gd name="connsiteY5" fmla="*/ 1096985 h 1110766"/>
                      <a:gd name="connsiteX6" fmla="*/ 1003764 w 1071671"/>
                      <a:gd name="connsiteY6" fmla="*/ 1096985 h 1110766"/>
                      <a:gd name="connsiteX7" fmla="*/ 94833 w 1071671"/>
                      <a:gd name="connsiteY7" fmla="*/ 579835 h 1110766"/>
                      <a:gd name="connsiteX8" fmla="*/ 806 w 1071671"/>
                      <a:gd name="connsiteY8" fmla="*/ 402228 h 1110766"/>
                      <a:gd name="connsiteX9" fmla="*/ 806 w 1071671"/>
                      <a:gd name="connsiteY9" fmla="*/ 78356 h 1110766"/>
                      <a:gd name="connsiteX10" fmla="*/ 42595 w 1071671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1" h="1110766">
                        <a:moveTo>
                          <a:pt x="42595" y="0"/>
                        </a:moveTo>
                        <a:cubicBezTo>
                          <a:pt x="26924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8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4" y="1096985"/>
                        </a:cubicBezTo>
                        <a:lnTo>
                          <a:pt x="94833" y="579835"/>
                        </a:lnTo>
                        <a:cubicBezTo>
                          <a:pt x="42595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6566"/>
                          <a:pt x="16477" y="5224"/>
                          <a:pt x="42595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60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084117" y="6328500"/>
                    <a:ext cx="402228" cy="353308"/>
                    <a:chOff x="13084117" y="6328500"/>
                    <a:chExt cx="402228" cy="353308"/>
                  </a:xfrm>
                  <a:solidFill>
                    <a:srgbClr val="000000"/>
                  </a:solidFill>
                </p:grpSpPr>
                <p:sp>
                  <p:nvSpPr>
                    <p:cNvPr id="361" name="Polyline: figure 360">
                      <a:extLst>
                        <a:ext uri="{FF2B5EF4-FFF2-40B4-BE49-F238E27FC236}">
                          <a16:creationId xmlns:a16="http://schemas.microsoft.com/office/drawing/2014/main" id="{FD3720E0-2EBD-41CD-816C-BEFEA2A3DE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60976" y="6485212"/>
                      <a:ext cx="125370" cy="196596"/>
                    </a:xfrm>
                    <a:custGeom>
                      <a:avLst/>
                      <a:gdLst>
                        <a:gd name="connsiteX0" fmla="*/ 104475 w 125370"/>
                        <a:gd name="connsiteY0" fmla="*/ 195237 h 196596"/>
                        <a:gd name="connsiteX1" fmla="*/ 20895 w 125370"/>
                        <a:gd name="connsiteY1" fmla="*/ 148224 h 196596"/>
                        <a:gd name="connsiteX2" fmla="*/ 0 w 125370"/>
                        <a:gd name="connsiteY2" fmla="*/ 111658 h 196596"/>
                        <a:gd name="connsiteX3" fmla="*/ 0 w 125370"/>
                        <a:gd name="connsiteY3" fmla="*/ 17630 h 196596"/>
                        <a:gd name="connsiteX4" fmla="*/ 20895 w 125370"/>
                        <a:gd name="connsiteY4" fmla="*/ 1959 h 196596"/>
                        <a:gd name="connsiteX5" fmla="*/ 104475 w 125370"/>
                        <a:gd name="connsiteY5" fmla="*/ 48973 h 196596"/>
                        <a:gd name="connsiteX6" fmla="*/ 125370 w 125370"/>
                        <a:gd name="connsiteY6" fmla="*/ 85539 h 196596"/>
                        <a:gd name="connsiteX7" fmla="*/ 125370 w 125370"/>
                        <a:gd name="connsiteY7" fmla="*/ 174342 h 196596"/>
                        <a:gd name="connsiteX8" fmla="*/ 104475 w 125370"/>
                        <a:gd name="connsiteY8" fmla="*/ 195237 h 19659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6596">
                          <a:moveTo>
                            <a:pt x="104475" y="195237"/>
                          </a:moveTo>
                          <a:lnTo>
                            <a:pt x="20895" y="148224"/>
                          </a:lnTo>
                          <a:cubicBezTo>
                            <a:pt x="10447" y="143000"/>
                            <a:pt x="0" y="122105"/>
                            <a:pt x="0" y="111658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200461"/>
                            <a:pt x="104475" y="195237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62" name="Polyline: figure 361">
                      <a:extLst>
                        <a:ext uri="{FF2B5EF4-FFF2-40B4-BE49-F238E27FC236}">
                          <a16:creationId xmlns:a16="http://schemas.microsoft.com/office/drawing/2014/main" id="{50968110-4B88-4A0F-97C6-0FB2D999BA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84117" y="6328500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3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3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3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363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2734127" y="3587997"/>
                  <a:ext cx="1096985" cy="1111446"/>
                  <a:chOff x="12734127" y="3587997"/>
                  <a:chExt cx="1096985" cy="1111446"/>
                </a:xfrm>
                <a:solidFill>
                  <a:srgbClr val="000000"/>
                </a:solidFill>
              </p:grpSpPr>
              <p:sp>
                <p:nvSpPr>
                  <p:cNvPr id="364" name="Polyline: figure 363">
                    <a:extLst>
                      <a:ext uri="{FF2B5EF4-FFF2-40B4-BE49-F238E27FC236}">
                        <a16:creationId xmlns:a16="http://schemas.microsoft.com/office/drawing/2014/main" id="{67FD64B1-5366-4B7B-AB17-A4986EFE437A}"/>
                      </a:ext>
                    </a:extLst>
                  </p:cNvPr>
                  <p:cNvSpPr/>
                  <p:nvPr/>
                </p:nvSpPr>
                <p:spPr>
                  <a:xfrm>
                    <a:off x="12734127" y="3591471"/>
                    <a:ext cx="1096985" cy="1107972"/>
                  </a:xfrm>
                  <a:custGeom>
                    <a:avLst/>
                    <a:gdLst>
                      <a:gd name="connsiteX0" fmla="*/ 1002958 w 1096985"/>
                      <a:gd name="connsiteY0" fmla="*/ 1098735 h 1107972"/>
                      <a:gd name="connsiteX1" fmla="*/ 94027 w 1096985"/>
                      <a:gd name="connsiteY1" fmla="*/ 581585 h 1107972"/>
                      <a:gd name="connsiteX2" fmla="*/ 0 w 1096985"/>
                      <a:gd name="connsiteY2" fmla="*/ 403978 h 1107972"/>
                      <a:gd name="connsiteX3" fmla="*/ 0 w 1096985"/>
                      <a:gd name="connsiteY3" fmla="*/ 80106 h 1107972"/>
                      <a:gd name="connsiteX4" fmla="*/ 94027 w 1096985"/>
                      <a:gd name="connsiteY4" fmla="*/ 12197 h 1107972"/>
                      <a:gd name="connsiteX5" fmla="*/ 1002958 w 1096985"/>
                      <a:gd name="connsiteY5" fmla="*/ 529347 h 1107972"/>
                      <a:gd name="connsiteX6" fmla="*/ 1096985 w 1096985"/>
                      <a:gd name="connsiteY6" fmla="*/ 706955 h 1107972"/>
                      <a:gd name="connsiteX7" fmla="*/ 1096985 w 1096985"/>
                      <a:gd name="connsiteY7" fmla="*/ 1030826 h 1107972"/>
                      <a:gd name="connsiteX8" fmla="*/ 1002958 w 1096985"/>
                      <a:gd name="connsiteY8" fmla="*/ 1098735 h 1107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0797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5"/>
                        </a:cubicBezTo>
                        <a:lnTo>
                          <a:pt x="1096985" y="1030826"/>
                        </a:lnTo>
                        <a:cubicBezTo>
                          <a:pt x="1096985" y="1093511"/>
                          <a:pt x="1055195" y="1124854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65" name="Polyline: figure 364">
                    <a:extLst>
                      <a:ext uri="{FF2B5EF4-FFF2-40B4-BE49-F238E27FC236}">
                        <a16:creationId xmlns:a16="http://schemas.microsoft.com/office/drawing/2014/main" id="{34AA8404-2F71-43DC-BD6D-AB9065E2CD09}"/>
                      </a:ext>
                    </a:extLst>
                  </p:cNvPr>
                  <p:cNvSpPr/>
                  <p:nvPr/>
                </p:nvSpPr>
                <p:spPr>
                  <a:xfrm>
                    <a:off x="12743769" y="3587997"/>
                    <a:ext cx="1071671" cy="1110766"/>
                  </a:xfrm>
                  <a:custGeom>
                    <a:avLst/>
                    <a:gdLst>
                      <a:gd name="connsiteX0" fmla="*/ 42595 w 1071671"/>
                      <a:gd name="connsiteY0" fmla="*/ 0 h 1110766"/>
                      <a:gd name="connsiteX1" fmla="*/ 21701 w 1071671"/>
                      <a:gd name="connsiteY1" fmla="*/ 67909 h 1110766"/>
                      <a:gd name="connsiteX2" fmla="*/ 21701 w 1071671"/>
                      <a:gd name="connsiteY2" fmla="*/ 391780 h 1110766"/>
                      <a:gd name="connsiteX3" fmla="*/ 115728 w 1071671"/>
                      <a:gd name="connsiteY3" fmla="*/ 569388 h 1110766"/>
                      <a:gd name="connsiteX4" fmla="*/ 1024658 w 1071671"/>
                      <a:gd name="connsiteY4" fmla="*/ 1086538 h 1110766"/>
                      <a:gd name="connsiteX5" fmla="*/ 1071672 w 1071671"/>
                      <a:gd name="connsiteY5" fmla="*/ 1096985 h 1110766"/>
                      <a:gd name="connsiteX6" fmla="*/ 1003764 w 1071671"/>
                      <a:gd name="connsiteY6" fmla="*/ 1096985 h 1110766"/>
                      <a:gd name="connsiteX7" fmla="*/ 94833 w 1071671"/>
                      <a:gd name="connsiteY7" fmla="*/ 579835 h 1110766"/>
                      <a:gd name="connsiteX8" fmla="*/ 806 w 1071671"/>
                      <a:gd name="connsiteY8" fmla="*/ 402228 h 1110766"/>
                      <a:gd name="connsiteX9" fmla="*/ 806 w 1071671"/>
                      <a:gd name="connsiteY9" fmla="*/ 78356 h 1110766"/>
                      <a:gd name="connsiteX10" fmla="*/ 42595 w 1071671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1" h="1110766">
                        <a:moveTo>
                          <a:pt x="42595" y="0"/>
                        </a:moveTo>
                        <a:cubicBezTo>
                          <a:pt x="26924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8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4" y="1096985"/>
                        </a:cubicBezTo>
                        <a:lnTo>
                          <a:pt x="94833" y="579835"/>
                        </a:lnTo>
                        <a:cubicBezTo>
                          <a:pt x="42595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1343"/>
                          <a:pt x="16477" y="5224"/>
                          <a:pt x="42595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366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3084117" y="3983042"/>
                    <a:ext cx="402228" cy="353908"/>
                    <a:chOff x="13084117" y="3983042"/>
                    <a:chExt cx="402228" cy="353908"/>
                  </a:xfrm>
                  <a:solidFill>
                    <a:srgbClr val="000000"/>
                  </a:solidFill>
                </p:grpSpPr>
                <p:sp>
                  <p:nvSpPr>
                    <p:cNvPr id="367" name="Polyline: figure 366">
                      <a:extLst>
                        <a:ext uri="{FF2B5EF4-FFF2-40B4-BE49-F238E27FC236}">
                          <a16:creationId xmlns:a16="http://schemas.microsoft.com/office/drawing/2014/main" id="{1AB2B413-D951-47DF-9984-C7E99F2157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360976" y="4144978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3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3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368" name="Polyline: figure 367">
                      <a:extLst>
                        <a:ext uri="{FF2B5EF4-FFF2-40B4-BE49-F238E27FC236}">
                          <a16:creationId xmlns:a16="http://schemas.microsoft.com/office/drawing/2014/main" id="{8196BAC6-191E-44B6-8B4B-A581A83020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84117" y="3983042"/>
                      <a:ext cx="125370" cy="194218"/>
                    </a:xfrm>
                    <a:custGeom>
                      <a:avLst/>
                      <a:gdLst>
                        <a:gd name="connsiteX0" fmla="*/ 104475 w 125370"/>
                        <a:gd name="connsiteY0" fmla="*/ 190014 h 194218"/>
                        <a:gd name="connsiteX1" fmla="*/ 20895 w 125370"/>
                        <a:gd name="connsiteY1" fmla="*/ 143000 h 194218"/>
                        <a:gd name="connsiteX2" fmla="*/ 0 w 125370"/>
                        <a:gd name="connsiteY2" fmla="*/ 106434 h 194218"/>
                        <a:gd name="connsiteX3" fmla="*/ 0 w 125370"/>
                        <a:gd name="connsiteY3" fmla="*/ 17630 h 194218"/>
                        <a:gd name="connsiteX4" fmla="*/ 20895 w 125370"/>
                        <a:gd name="connsiteY4" fmla="*/ 1959 h 194218"/>
                        <a:gd name="connsiteX5" fmla="*/ 104475 w 125370"/>
                        <a:gd name="connsiteY5" fmla="*/ 48972 h 194218"/>
                        <a:gd name="connsiteX6" fmla="*/ 125370 w 125370"/>
                        <a:gd name="connsiteY6" fmla="*/ 85539 h 194218"/>
                        <a:gd name="connsiteX7" fmla="*/ 125370 w 125370"/>
                        <a:gd name="connsiteY7" fmla="*/ 174342 h 194218"/>
                        <a:gd name="connsiteX8" fmla="*/ 104475 w 125370"/>
                        <a:gd name="connsiteY8" fmla="*/ 190014 h 194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4218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3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3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369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1347406"/>
                <a:ext cx="2256654" cy="1847673"/>
                <a:chOff x="14437066" y="1347406"/>
                <a:chExt cx="2256654" cy="1847673"/>
              </a:xfrm>
              <a:solidFill>
                <a:srgbClr val="000000"/>
              </a:solidFill>
            </p:grpSpPr>
            <p:sp>
              <p:nvSpPr>
                <p:cNvPr id="370" name="Polyline: figure 369">
                  <a:extLst>
                    <a:ext uri="{FF2B5EF4-FFF2-40B4-BE49-F238E27FC236}">
                      <a16:creationId xmlns:a16="http://schemas.microsoft.com/office/drawing/2014/main" id="{6B01B3CA-79FA-424B-999C-520CC485F8C0}"/>
                    </a:ext>
                  </a:extLst>
                </p:cNvPr>
                <p:cNvSpPr/>
                <p:nvPr/>
              </p:nvSpPr>
              <p:spPr>
                <a:xfrm>
                  <a:off x="14437066" y="1347406"/>
                  <a:ext cx="2256654" cy="1847673"/>
                </a:xfrm>
                <a:custGeom>
                  <a:avLst/>
                  <a:gdLst>
                    <a:gd name="connsiteX0" fmla="*/ 83579 w 2256654"/>
                    <a:gd name="connsiteY0" fmla="*/ 1838363 h 1847673"/>
                    <a:gd name="connsiteX1" fmla="*/ 2173075 w 2256654"/>
                    <a:gd name="connsiteY1" fmla="*/ 631679 h 1847673"/>
                    <a:gd name="connsiteX2" fmla="*/ 2256655 w 2256654"/>
                    <a:gd name="connsiteY2" fmla="*/ 469743 h 1847673"/>
                    <a:gd name="connsiteX3" fmla="*/ 2256655 w 2256654"/>
                    <a:gd name="connsiteY3" fmla="*/ 72739 h 1847673"/>
                    <a:gd name="connsiteX4" fmla="*/ 2173075 w 2256654"/>
                    <a:gd name="connsiteY4" fmla="*/ 10054 h 1847673"/>
                    <a:gd name="connsiteX5" fmla="*/ 83579 w 2256654"/>
                    <a:gd name="connsiteY5" fmla="*/ 1216738 h 1847673"/>
                    <a:gd name="connsiteX6" fmla="*/ 0 w 2256654"/>
                    <a:gd name="connsiteY6" fmla="*/ 1378674 h 1847673"/>
                    <a:gd name="connsiteX7" fmla="*/ 0 w 2256654"/>
                    <a:gd name="connsiteY7" fmla="*/ 1775678 h 1847673"/>
                    <a:gd name="connsiteX8" fmla="*/ 83579 w 2256654"/>
                    <a:gd name="connsiteY8" fmla="*/ 1838363 h 184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3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39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1" name="Polyline: figure 370">
                  <a:extLst>
                    <a:ext uri="{FF2B5EF4-FFF2-40B4-BE49-F238E27FC236}">
                      <a16:creationId xmlns:a16="http://schemas.microsoft.com/office/drawing/2014/main" id="{FBC4B5FF-B86A-47D5-9A36-0BE9465BB097}"/>
                    </a:ext>
                  </a:extLst>
                </p:cNvPr>
                <p:cNvSpPr/>
                <p:nvPr/>
              </p:nvSpPr>
              <p:spPr>
                <a:xfrm>
                  <a:off x="14541541" y="1487130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69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2" name="Polyline: figure 371">
                  <a:extLst>
                    <a:ext uri="{FF2B5EF4-FFF2-40B4-BE49-F238E27FC236}">
                      <a16:creationId xmlns:a16="http://schemas.microsoft.com/office/drawing/2014/main" id="{3AFE95FD-7917-4F6B-9B09-1A85E67A8969}"/>
                    </a:ext>
                  </a:extLst>
                </p:cNvPr>
                <p:cNvSpPr/>
                <p:nvPr/>
              </p:nvSpPr>
              <p:spPr>
                <a:xfrm>
                  <a:off x="16103438" y="1706527"/>
                  <a:ext cx="376108" cy="291502"/>
                </a:xfrm>
                <a:custGeom>
                  <a:avLst/>
                  <a:gdLst>
                    <a:gd name="connsiteX0" fmla="*/ 41790 w 376108"/>
                    <a:gd name="connsiteY0" fmla="*/ 288230 h 291502"/>
                    <a:gd name="connsiteX1" fmla="*/ 334320 w 376108"/>
                    <a:gd name="connsiteY1" fmla="*/ 115847 h 291502"/>
                    <a:gd name="connsiteX2" fmla="*/ 376109 w 376108"/>
                    <a:gd name="connsiteY2" fmla="*/ 37490 h 291502"/>
                    <a:gd name="connsiteX3" fmla="*/ 376109 w 376108"/>
                    <a:gd name="connsiteY3" fmla="*/ 37490 h 291502"/>
                    <a:gd name="connsiteX4" fmla="*/ 334320 w 376108"/>
                    <a:gd name="connsiteY4" fmla="*/ 6148 h 291502"/>
                    <a:gd name="connsiteX5" fmla="*/ 41790 w 376108"/>
                    <a:gd name="connsiteY5" fmla="*/ 178531 h 291502"/>
                    <a:gd name="connsiteX6" fmla="*/ 0 w 376108"/>
                    <a:gd name="connsiteY6" fmla="*/ 256887 h 291502"/>
                    <a:gd name="connsiteX7" fmla="*/ 0 w 376108"/>
                    <a:gd name="connsiteY7" fmla="*/ 256887 h 291502"/>
                    <a:gd name="connsiteX8" fmla="*/ 41790 w 376108"/>
                    <a:gd name="connsiteY8" fmla="*/ 288230 h 291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1502">
                      <a:moveTo>
                        <a:pt x="41790" y="288230"/>
                      </a:moveTo>
                      <a:lnTo>
                        <a:pt x="334320" y="115847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3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3006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3" name="Polyline: figure 372">
                  <a:extLst>
                    <a:ext uri="{FF2B5EF4-FFF2-40B4-BE49-F238E27FC236}">
                      <a16:creationId xmlns:a16="http://schemas.microsoft.com/office/drawing/2014/main" id="{7D0F7F22-BD77-437C-B67A-A3952740962B}"/>
                    </a:ext>
                  </a:extLst>
                </p:cNvPr>
                <p:cNvSpPr/>
                <p:nvPr/>
              </p:nvSpPr>
              <p:spPr>
                <a:xfrm>
                  <a:off x="15894489" y="199278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4" name="Polyline: figure 373">
                  <a:extLst>
                    <a:ext uri="{FF2B5EF4-FFF2-40B4-BE49-F238E27FC236}">
                      <a16:creationId xmlns:a16="http://schemas.microsoft.com/office/drawing/2014/main" id="{4AEDB387-4DBF-4A8C-B290-A7FE30DA95CF}"/>
                    </a:ext>
                  </a:extLst>
                </p:cNvPr>
                <p:cNvSpPr/>
                <p:nvPr/>
              </p:nvSpPr>
              <p:spPr>
                <a:xfrm>
                  <a:off x="15722105" y="208680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5" name="Polyline: figure 374">
                  <a:extLst>
                    <a:ext uri="{FF2B5EF4-FFF2-40B4-BE49-F238E27FC236}">
                      <a16:creationId xmlns:a16="http://schemas.microsoft.com/office/drawing/2014/main" id="{73D884A1-2628-494C-A7AD-81B285D8DA86}"/>
                    </a:ext>
                  </a:extLst>
                </p:cNvPr>
                <p:cNvSpPr/>
                <p:nvPr/>
              </p:nvSpPr>
              <p:spPr>
                <a:xfrm>
                  <a:off x="15549722" y="2186059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6" name="Polyline: figure 375">
                  <a:extLst>
                    <a:ext uri="{FF2B5EF4-FFF2-40B4-BE49-F238E27FC236}">
                      <a16:creationId xmlns:a16="http://schemas.microsoft.com/office/drawing/2014/main" id="{4F1F09FB-AC83-4759-9523-8D6F9E7E8F55}"/>
                    </a:ext>
                  </a:extLst>
                </p:cNvPr>
                <p:cNvSpPr/>
                <p:nvPr/>
              </p:nvSpPr>
              <p:spPr>
                <a:xfrm>
                  <a:off x="15382562" y="228531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7" name="Polyline: figure 376">
                  <a:extLst>
                    <a:ext uri="{FF2B5EF4-FFF2-40B4-BE49-F238E27FC236}">
                      <a16:creationId xmlns:a16="http://schemas.microsoft.com/office/drawing/2014/main" id="{7BFEA17D-ECB9-4CB4-B166-E1FAB553C19F}"/>
                    </a:ext>
                  </a:extLst>
                </p:cNvPr>
                <p:cNvSpPr/>
                <p:nvPr/>
              </p:nvSpPr>
              <p:spPr>
                <a:xfrm>
                  <a:off x="14640791" y="2638401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9 w 151488"/>
                    <a:gd name="connsiteY2" fmla="*/ 129468 h 243265"/>
                    <a:gd name="connsiteX3" fmla="*/ 151489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78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2047387"/>
                <a:ext cx="2256654" cy="1850658"/>
                <a:chOff x="14437066" y="2047387"/>
                <a:chExt cx="2256654" cy="1850658"/>
              </a:xfrm>
              <a:solidFill>
                <a:srgbClr val="000000"/>
              </a:solidFill>
            </p:grpSpPr>
            <p:sp>
              <p:nvSpPr>
                <p:cNvPr id="379" name="Polyline: figure 378">
                  <a:extLst>
                    <a:ext uri="{FF2B5EF4-FFF2-40B4-BE49-F238E27FC236}">
                      <a16:creationId xmlns:a16="http://schemas.microsoft.com/office/drawing/2014/main" id="{994E1F76-FC9C-42A4-A83A-4FECFC362F88}"/>
                    </a:ext>
                  </a:extLst>
                </p:cNvPr>
                <p:cNvSpPr/>
                <p:nvPr/>
              </p:nvSpPr>
              <p:spPr>
                <a:xfrm>
                  <a:off x="14437066" y="2047387"/>
                  <a:ext cx="2256654" cy="1850658"/>
                </a:xfrm>
                <a:custGeom>
                  <a:avLst/>
                  <a:gdLst>
                    <a:gd name="connsiteX0" fmla="*/ 83579 w 2256654"/>
                    <a:gd name="connsiteY0" fmla="*/ 1838363 h 1850658"/>
                    <a:gd name="connsiteX1" fmla="*/ 2173075 w 2256654"/>
                    <a:gd name="connsiteY1" fmla="*/ 631679 h 1850658"/>
                    <a:gd name="connsiteX2" fmla="*/ 2256655 w 2256654"/>
                    <a:gd name="connsiteY2" fmla="*/ 469743 h 1850658"/>
                    <a:gd name="connsiteX3" fmla="*/ 2256655 w 2256654"/>
                    <a:gd name="connsiteY3" fmla="*/ 72739 h 1850658"/>
                    <a:gd name="connsiteX4" fmla="*/ 2173075 w 2256654"/>
                    <a:gd name="connsiteY4" fmla="*/ 10054 h 1850658"/>
                    <a:gd name="connsiteX5" fmla="*/ 83579 w 2256654"/>
                    <a:gd name="connsiteY5" fmla="*/ 1216738 h 1850658"/>
                    <a:gd name="connsiteX6" fmla="*/ 0 w 2256654"/>
                    <a:gd name="connsiteY6" fmla="*/ 1378674 h 1850658"/>
                    <a:gd name="connsiteX7" fmla="*/ 0 w 2256654"/>
                    <a:gd name="connsiteY7" fmla="*/ 1775678 h 1850658"/>
                    <a:gd name="connsiteX8" fmla="*/ 83579 w 2256654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0658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5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0" name="Polyline: figure 379">
                  <a:extLst>
                    <a:ext uri="{FF2B5EF4-FFF2-40B4-BE49-F238E27FC236}">
                      <a16:creationId xmlns:a16="http://schemas.microsoft.com/office/drawing/2014/main" id="{3BAEB00C-47A5-48E1-9FFB-95E821682FB5}"/>
                    </a:ext>
                  </a:extLst>
                </p:cNvPr>
                <p:cNvSpPr/>
                <p:nvPr/>
              </p:nvSpPr>
              <p:spPr>
                <a:xfrm>
                  <a:off x="14541541" y="2192334"/>
                  <a:ext cx="2052929" cy="1560870"/>
                </a:xfrm>
                <a:custGeom>
                  <a:avLst/>
                  <a:gdLst>
                    <a:gd name="connsiteX0" fmla="*/ 41790 w 2052929"/>
                    <a:gd name="connsiteY0" fmla="*/ 1557598 h 1560870"/>
                    <a:gd name="connsiteX1" fmla="*/ 2011139 w 2052929"/>
                    <a:gd name="connsiteY1" fmla="*/ 418823 h 1560870"/>
                    <a:gd name="connsiteX2" fmla="*/ 2052929 w 2052929"/>
                    <a:gd name="connsiteY2" fmla="*/ 335244 h 1560870"/>
                    <a:gd name="connsiteX3" fmla="*/ 2052929 w 2052929"/>
                    <a:gd name="connsiteY3" fmla="*/ 37490 h 1560870"/>
                    <a:gd name="connsiteX4" fmla="*/ 2011139 w 2052929"/>
                    <a:gd name="connsiteY4" fmla="*/ 6148 h 1560870"/>
                    <a:gd name="connsiteX5" fmla="*/ 41790 w 2052929"/>
                    <a:gd name="connsiteY5" fmla="*/ 1144923 h 1560870"/>
                    <a:gd name="connsiteX6" fmla="*/ 0 w 2052929"/>
                    <a:gd name="connsiteY6" fmla="*/ 1228503 h 1560870"/>
                    <a:gd name="connsiteX7" fmla="*/ 0 w 2052929"/>
                    <a:gd name="connsiteY7" fmla="*/ 1526256 h 1560870"/>
                    <a:gd name="connsiteX8" fmla="*/ 41790 w 2052929"/>
                    <a:gd name="connsiteY8" fmla="*/ 1557598 h 1560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0870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2374"/>
                        <a:pt x="15671" y="1568046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1" name="Polyline: figure 380">
                  <a:extLst>
                    <a:ext uri="{FF2B5EF4-FFF2-40B4-BE49-F238E27FC236}">
                      <a16:creationId xmlns:a16="http://schemas.microsoft.com/office/drawing/2014/main" id="{A5CD548D-8334-4F44-921B-054CDA3681A6}"/>
                    </a:ext>
                  </a:extLst>
                </p:cNvPr>
                <p:cNvSpPr/>
                <p:nvPr/>
              </p:nvSpPr>
              <p:spPr>
                <a:xfrm>
                  <a:off x="16103438" y="2406508"/>
                  <a:ext cx="376108" cy="294377"/>
                </a:xfrm>
                <a:custGeom>
                  <a:avLst/>
                  <a:gdLst>
                    <a:gd name="connsiteX0" fmla="*/ 41790 w 376108"/>
                    <a:gd name="connsiteY0" fmla="*/ 288230 h 294377"/>
                    <a:gd name="connsiteX1" fmla="*/ 334320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20 w 376108"/>
                    <a:gd name="connsiteY4" fmla="*/ 6148 h 294377"/>
                    <a:gd name="connsiteX5" fmla="*/ 41790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90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2" name="Polyline: figure 381">
                  <a:extLst>
                    <a:ext uri="{FF2B5EF4-FFF2-40B4-BE49-F238E27FC236}">
                      <a16:creationId xmlns:a16="http://schemas.microsoft.com/office/drawing/2014/main" id="{FC57BA84-B664-4FA7-BB8A-CFFFE7D07011}"/>
                    </a:ext>
                  </a:extLst>
                </p:cNvPr>
                <p:cNvSpPr/>
                <p:nvPr/>
              </p:nvSpPr>
              <p:spPr>
                <a:xfrm>
                  <a:off x="15894489" y="269276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3" name="Polyline: figure 382">
                  <a:extLst>
                    <a:ext uri="{FF2B5EF4-FFF2-40B4-BE49-F238E27FC236}">
                      <a16:creationId xmlns:a16="http://schemas.microsoft.com/office/drawing/2014/main" id="{085A7BF6-B0C1-4B43-A7B4-11856CF6CF3E}"/>
                    </a:ext>
                  </a:extLst>
                </p:cNvPr>
                <p:cNvSpPr/>
                <p:nvPr/>
              </p:nvSpPr>
              <p:spPr>
                <a:xfrm>
                  <a:off x="15722105" y="279201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4" name="Polyline: figure 383">
                  <a:extLst>
                    <a:ext uri="{FF2B5EF4-FFF2-40B4-BE49-F238E27FC236}">
                      <a16:creationId xmlns:a16="http://schemas.microsoft.com/office/drawing/2014/main" id="{6F8DBBA7-9B8A-460C-A9E5-5E02E6DDE794}"/>
                    </a:ext>
                  </a:extLst>
                </p:cNvPr>
                <p:cNvSpPr/>
                <p:nvPr/>
              </p:nvSpPr>
              <p:spPr>
                <a:xfrm>
                  <a:off x="15549722" y="2891263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5" name="Polyline: figure 384">
                  <a:extLst>
                    <a:ext uri="{FF2B5EF4-FFF2-40B4-BE49-F238E27FC236}">
                      <a16:creationId xmlns:a16="http://schemas.microsoft.com/office/drawing/2014/main" id="{DF435398-8B6C-4EAF-A8FD-6946832D33B8}"/>
                    </a:ext>
                  </a:extLst>
                </p:cNvPr>
                <p:cNvSpPr/>
                <p:nvPr/>
              </p:nvSpPr>
              <p:spPr>
                <a:xfrm>
                  <a:off x="15382562" y="299051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6" name="Polyline: figure 385">
                  <a:extLst>
                    <a:ext uri="{FF2B5EF4-FFF2-40B4-BE49-F238E27FC236}">
                      <a16:creationId xmlns:a16="http://schemas.microsoft.com/office/drawing/2014/main" id="{4068D783-070F-42F5-83D3-B6A7B00D5D39}"/>
                    </a:ext>
                  </a:extLst>
                </p:cNvPr>
                <p:cNvSpPr/>
                <p:nvPr/>
              </p:nvSpPr>
              <p:spPr>
                <a:xfrm>
                  <a:off x="14640791" y="3343606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70 w 151488"/>
                    <a:gd name="connsiteY1" fmla="*/ 181706 h 241050"/>
                    <a:gd name="connsiteX2" fmla="*/ 151489 w 151488"/>
                    <a:gd name="connsiteY2" fmla="*/ 129468 h 241050"/>
                    <a:gd name="connsiteX3" fmla="*/ 151489 w 151488"/>
                    <a:gd name="connsiteY3" fmla="*/ 24994 h 241050"/>
                    <a:gd name="connsiteX4" fmla="*/ 125370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87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2752592"/>
                <a:ext cx="2256654" cy="1848416"/>
                <a:chOff x="14437066" y="2752592"/>
                <a:chExt cx="2256654" cy="1848416"/>
              </a:xfrm>
              <a:solidFill>
                <a:srgbClr val="000000"/>
              </a:solidFill>
            </p:grpSpPr>
            <p:sp>
              <p:nvSpPr>
                <p:cNvPr id="388" name="Polyline: figure 387">
                  <a:extLst>
                    <a:ext uri="{FF2B5EF4-FFF2-40B4-BE49-F238E27FC236}">
                      <a16:creationId xmlns:a16="http://schemas.microsoft.com/office/drawing/2014/main" id="{779963F7-648D-4307-9E98-418148DE43E9}"/>
                    </a:ext>
                  </a:extLst>
                </p:cNvPr>
                <p:cNvSpPr/>
                <p:nvPr/>
              </p:nvSpPr>
              <p:spPr>
                <a:xfrm>
                  <a:off x="14437066" y="2752592"/>
                  <a:ext cx="2256654" cy="1848416"/>
                </a:xfrm>
                <a:custGeom>
                  <a:avLst/>
                  <a:gdLst>
                    <a:gd name="connsiteX0" fmla="*/ 83579 w 2256654"/>
                    <a:gd name="connsiteY0" fmla="*/ 1838363 h 1848416"/>
                    <a:gd name="connsiteX1" fmla="*/ 2173075 w 2256654"/>
                    <a:gd name="connsiteY1" fmla="*/ 631679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39 h 1848416"/>
                    <a:gd name="connsiteX4" fmla="*/ 2173075 w 2256654"/>
                    <a:gd name="connsiteY4" fmla="*/ 10054 h 1848416"/>
                    <a:gd name="connsiteX5" fmla="*/ 83579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79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9" name="Polyline: figure 388">
                  <a:extLst>
                    <a:ext uri="{FF2B5EF4-FFF2-40B4-BE49-F238E27FC236}">
                      <a16:creationId xmlns:a16="http://schemas.microsoft.com/office/drawing/2014/main" id="{726F9BF3-92F7-4C41-8BA9-56E8E908BFD5}"/>
                    </a:ext>
                  </a:extLst>
                </p:cNvPr>
                <p:cNvSpPr/>
                <p:nvPr/>
              </p:nvSpPr>
              <p:spPr>
                <a:xfrm>
                  <a:off x="14541541" y="2892315"/>
                  <a:ext cx="2052929" cy="1563745"/>
                </a:xfrm>
                <a:custGeom>
                  <a:avLst/>
                  <a:gdLst>
                    <a:gd name="connsiteX0" fmla="*/ 41790 w 2052929"/>
                    <a:gd name="connsiteY0" fmla="*/ 1557598 h 1563745"/>
                    <a:gd name="connsiteX1" fmla="*/ 2011139 w 2052929"/>
                    <a:gd name="connsiteY1" fmla="*/ 418823 h 1563745"/>
                    <a:gd name="connsiteX2" fmla="*/ 2052929 w 2052929"/>
                    <a:gd name="connsiteY2" fmla="*/ 335243 h 1563745"/>
                    <a:gd name="connsiteX3" fmla="*/ 2052929 w 2052929"/>
                    <a:gd name="connsiteY3" fmla="*/ 37490 h 1563745"/>
                    <a:gd name="connsiteX4" fmla="*/ 2011139 w 2052929"/>
                    <a:gd name="connsiteY4" fmla="*/ 6148 h 1563745"/>
                    <a:gd name="connsiteX5" fmla="*/ 41790 w 2052929"/>
                    <a:gd name="connsiteY5" fmla="*/ 1144923 h 1563745"/>
                    <a:gd name="connsiteX6" fmla="*/ 0 w 2052929"/>
                    <a:gd name="connsiteY6" fmla="*/ 1228503 h 1563745"/>
                    <a:gd name="connsiteX7" fmla="*/ 0 w 2052929"/>
                    <a:gd name="connsiteY7" fmla="*/ 1526256 h 1563745"/>
                    <a:gd name="connsiteX8" fmla="*/ 41790 w 2052929"/>
                    <a:gd name="connsiteY8" fmla="*/ 1557598 h 156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5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69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0" name="Polyline: figure 389">
                  <a:extLst>
                    <a:ext uri="{FF2B5EF4-FFF2-40B4-BE49-F238E27FC236}">
                      <a16:creationId xmlns:a16="http://schemas.microsoft.com/office/drawing/2014/main" id="{3F52D5EB-7736-484E-AD75-F516DE44AD3F}"/>
                    </a:ext>
                  </a:extLst>
                </p:cNvPr>
                <p:cNvSpPr/>
                <p:nvPr/>
              </p:nvSpPr>
              <p:spPr>
                <a:xfrm>
                  <a:off x="16103438" y="3111712"/>
                  <a:ext cx="376108" cy="292147"/>
                </a:xfrm>
                <a:custGeom>
                  <a:avLst/>
                  <a:gdLst>
                    <a:gd name="connsiteX0" fmla="*/ 41790 w 376108"/>
                    <a:gd name="connsiteY0" fmla="*/ 288230 h 292147"/>
                    <a:gd name="connsiteX1" fmla="*/ 334320 w 376108"/>
                    <a:gd name="connsiteY1" fmla="*/ 115846 h 292147"/>
                    <a:gd name="connsiteX2" fmla="*/ 376109 w 376108"/>
                    <a:gd name="connsiteY2" fmla="*/ 37490 h 292147"/>
                    <a:gd name="connsiteX3" fmla="*/ 376109 w 376108"/>
                    <a:gd name="connsiteY3" fmla="*/ 37490 h 292147"/>
                    <a:gd name="connsiteX4" fmla="*/ 334320 w 376108"/>
                    <a:gd name="connsiteY4" fmla="*/ 6148 h 292147"/>
                    <a:gd name="connsiteX5" fmla="*/ 41790 w 376108"/>
                    <a:gd name="connsiteY5" fmla="*/ 178531 h 292147"/>
                    <a:gd name="connsiteX6" fmla="*/ 0 w 376108"/>
                    <a:gd name="connsiteY6" fmla="*/ 256887 h 292147"/>
                    <a:gd name="connsiteX7" fmla="*/ 0 w 376108"/>
                    <a:gd name="connsiteY7" fmla="*/ 256887 h 292147"/>
                    <a:gd name="connsiteX8" fmla="*/ 41790 w 376108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1" name="Polyline: figure 390">
                  <a:extLst>
                    <a:ext uri="{FF2B5EF4-FFF2-40B4-BE49-F238E27FC236}">
                      <a16:creationId xmlns:a16="http://schemas.microsoft.com/office/drawing/2014/main" id="{16D7A534-93C2-4B43-A4BD-EFE81C4CA61B}"/>
                    </a:ext>
                  </a:extLst>
                </p:cNvPr>
                <p:cNvSpPr/>
                <p:nvPr/>
              </p:nvSpPr>
              <p:spPr>
                <a:xfrm>
                  <a:off x="15894489" y="339796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2" name="Polyline: figure 391">
                  <a:extLst>
                    <a:ext uri="{FF2B5EF4-FFF2-40B4-BE49-F238E27FC236}">
                      <a16:creationId xmlns:a16="http://schemas.microsoft.com/office/drawing/2014/main" id="{B52C1A06-181C-424C-B8C2-4367DC75B52F}"/>
                    </a:ext>
                  </a:extLst>
                </p:cNvPr>
                <p:cNvSpPr/>
                <p:nvPr/>
              </p:nvSpPr>
              <p:spPr>
                <a:xfrm>
                  <a:off x="15722105" y="349721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3" name="Polyline: figure 392">
                  <a:extLst>
                    <a:ext uri="{FF2B5EF4-FFF2-40B4-BE49-F238E27FC236}">
                      <a16:creationId xmlns:a16="http://schemas.microsoft.com/office/drawing/2014/main" id="{AAA8BE27-8D82-4600-94BD-92714458AE3A}"/>
                    </a:ext>
                  </a:extLst>
                </p:cNvPr>
                <p:cNvSpPr/>
                <p:nvPr/>
              </p:nvSpPr>
              <p:spPr>
                <a:xfrm>
                  <a:off x="15549722" y="3591244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4" name="Polyline: figure 393">
                  <a:extLst>
                    <a:ext uri="{FF2B5EF4-FFF2-40B4-BE49-F238E27FC236}">
                      <a16:creationId xmlns:a16="http://schemas.microsoft.com/office/drawing/2014/main" id="{FA0154AF-9A34-44CE-BF23-F128F8AE7B2B}"/>
                    </a:ext>
                  </a:extLst>
                </p:cNvPr>
                <p:cNvSpPr/>
                <p:nvPr/>
              </p:nvSpPr>
              <p:spPr>
                <a:xfrm>
                  <a:off x="15382562" y="369049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5" name="Polyline: figure 394">
                  <a:extLst>
                    <a:ext uri="{FF2B5EF4-FFF2-40B4-BE49-F238E27FC236}">
                      <a16:creationId xmlns:a16="http://schemas.microsoft.com/office/drawing/2014/main" id="{527B497A-5915-45FB-9D5C-47D81765FC37}"/>
                    </a:ext>
                  </a:extLst>
                </p:cNvPr>
                <p:cNvSpPr/>
                <p:nvPr/>
              </p:nvSpPr>
              <p:spPr>
                <a:xfrm>
                  <a:off x="14640791" y="4043587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9 w 151488"/>
                    <a:gd name="connsiteY2" fmla="*/ 129468 h 243265"/>
                    <a:gd name="connsiteX3" fmla="*/ 151489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96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3452573"/>
                <a:ext cx="2256654" cy="1852823"/>
                <a:chOff x="14437066" y="3452573"/>
                <a:chExt cx="2256654" cy="1852823"/>
              </a:xfrm>
              <a:solidFill>
                <a:srgbClr val="000000"/>
              </a:solidFill>
            </p:grpSpPr>
            <p:sp>
              <p:nvSpPr>
                <p:cNvPr id="397" name="Polyline: figure 396">
                  <a:extLst>
                    <a:ext uri="{FF2B5EF4-FFF2-40B4-BE49-F238E27FC236}">
                      <a16:creationId xmlns:a16="http://schemas.microsoft.com/office/drawing/2014/main" id="{5B27D1DD-963A-462E-B238-8006AD0ECCF0}"/>
                    </a:ext>
                  </a:extLst>
                </p:cNvPr>
                <p:cNvSpPr/>
                <p:nvPr/>
              </p:nvSpPr>
              <p:spPr>
                <a:xfrm>
                  <a:off x="14437066" y="3452573"/>
                  <a:ext cx="2256654" cy="1852823"/>
                </a:xfrm>
                <a:custGeom>
                  <a:avLst/>
                  <a:gdLst>
                    <a:gd name="connsiteX0" fmla="*/ 83579 w 2256654"/>
                    <a:gd name="connsiteY0" fmla="*/ 1843586 h 1852823"/>
                    <a:gd name="connsiteX1" fmla="*/ 2173075 w 2256654"/>
                    <a:gd name="connsiteY1" fmla="*/ 636903 h 1852823"/>
                    <a:gd name="connsiteX2" fmla="*/ 2256655 w 2256654"/>
                    <a:gd name="connsiteY2" fmla="*/ 474967 h 1852823"/>
                    <a:gd name="connsiteX3" fmla="*/ 2256655 w 2256654"/>
                    <a:gd name="connsiteY3" fmla="*/ 72739 h 1852823"/>
                    <a:gd name="connsiteX4" fmla="*/ 2173075 w 2256654"/>
                    <a:gd name="connsiteY4" fmla="*/ 10054 h 1852823"/>
                    <a:gd name="connsiteX5" fmla="*/ 83579 w 2256654"/>
                    <a:gd name="connsiteY5" fmla="*/ 1216738 h 1852823"/>
                    <a:gd name="connsiteX6" fmla="*/ 0 w 2256654"/>
                    <a:gd name="connsiteY6" fmla="*/ 1378674 h 1852823"/>
                    <a:gd name="connsiteX7" fmla="*/ 0 w 2256654"/>
                    <a:gd name="connsiteY7" fmla="*/ 1775678 h 1852823"/>
                    <a:gd name="connsiteX8" fmla="*/ 83579 w 2256654"/>
                    <a:gd name="connsiteY8" fmla="*/ 1843586 h 1852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2823">
                      <a:moveTo>
                        <a:pt x="83579" y="1843586"/>
                      </a:moveTo>
                      <a:lnTo>
                        <a:pt x="2173075" y="636903"/>
                      </a:lnTo>
                      <a:cubicBezTo>
                        <a:pt x="2220089" y="610784"/>
                        <a:pt x="2256655" y="537652"/>
                        <a:pt x="2256655" y="474967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5"/>
                        <a:pt x="83579" y="1843586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8" name="Polyline: figure 397">
                  <a:extLst>
                    <a:ext uri="{FF2B5EF4-FFF2-40B4-BE49-F238E27FC236}">
                      <a16:creationId xmlns:a16="http://schemas.microsoft.com/office/drawing/2014/main" id="{EEE6C737-82BC-4212-AD10-B5726D111480}"/>
                    </a:ext>
                  </a:extLst>
                </p:cNvPr>
                <p:cNvSpPr/>
                <p:nvPr/>
              </p:nvSpPr>
              <p:spPr>
                <a:xfrm>
                  <a:off x="14541541" y="3597520"/>
                  <a:ext cx="2052929" cy="1561516"/>
                </a:xfrm>
                <a:custGeom>
                  <a:avLst/>
                  <a:gdLst>
                    <a:gd name="connsiteX0" fmla="*/ 41790 w 2052929"/>
                    <a:gd name="connsiteY0" fmla="*/ 1557598 h 1561516"/>
                    <a:gd name="connsiteX1" fmla="*/ 2011139 w 2052929"/>
                    <a:gd name="connsiteY1" fmla="*/ 418823 h 1561516"/>
                    <a:gd name="connsiteX2" fmla="*/ 2052929 w 2052929"/>
                    <a:gd name="connsiteY2" fmla="*/ 335244 h 1561516"/>
                    <a:gd name="connsiteX3" fmla="*/ 2052929 w 2052929"/>
                    <a:gd name="connsiteY3" fmla="*/ 37490 h 1561516"/>
                    <a:gd name="connsiteX4" fmla="*/ 2011139 w 2052929"/>
                    <a:gd name="connsiteY4" fmla="*/ 6148 h 1561516"/>
                    <a:gd name="connsiteX5" fmla="*/ 41790 w 2052929"/>
                    <a:gd name="connsiteY5" fmla="*/ 1144923 h 1561516"/>
                    <a:gd name="connsiteX6" fmla="*/ 0 w 2052929"/>
                    <a:gd name="connsiteY6" fmla="*/ 1228503 h 1561516"/>
                    <a:gd name="connsiteX7" fmla="*/ 0 w 2052929"/>
                    <a:gd name="connsiteY7" fmla="*/ 1526256 h 1561516"/>
                    <a:gd name="connsiteX8" fmla="*/ 41790 w 2052929"/>
                    <a:gd name="connsiteY8" fmla="*/ 1557598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151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1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68046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9" name="Polyline: figure 398">
                  <a:extLst>
                    <a:ext uri="{FF2B5EF4-FFF2-40B4-BE49-F238E27FC236}">
                      <a16:creationId xmlns:a16="http://schemas.microsoft.com/office/drawing/2014/main" id="{593DEF58-5A65-4ACE-8D12-43D97EC02FD7}"/>
                    </a:ext>
                  </a:extLst>
                </p:cNvPr>
                <p:cNvSpPr/>
                <p:nvPr/>
              </p:nvSpPr>
              <p:spPr>
                <a:xfrm>
                  <a:off x="16103438" y="3811693"/>
                  <a:ext cx="376108" cy="294377"/>
                </a:xfrm>
                <a:custGeom>
                  <a:avLst/>
                  <a:gdLst>
                    <a:gd name="connsiteX0" fmla="*/ 41790 w 376108"/>
                    <a:gd name="connsiteY0" fmla="*/ 288230 h 294377"/>
                    <a:gd name="connsiteX1" fmla="*/ 334320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20 w 376108"/>
                    <a:gd name="connsiteY4" fmla="*/ 6148 h 294377"/>
                    <a:gd name="connsiteX5" fmla="*/ 41790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90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0" name="Polyline: figure 399">
                  <a:extLst>
                    <a:ext uri="{FF2B5EF4-FFF2-40B4-BE49-F238E27FC236}">
                      <a16:creationId xmlns:a16="http://schemas.microsoft.com/office/drawing/2014/main" id="{441D961A-BA66-4ADD-AA35-94BFDEB29FB5}"/>
                    </a:ext>
                  </a:extLst>
                </p:cNvPr>
                <p:cNvSpPr/>
                <p:nvPr/>
              </p:nvSpPr>
              <p:spPr>
                <a:xfrm>
                  <a:off x="15894489" y="409794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64661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1" name="Polyline: figure 400">
                  <a:extLst>
                    <a:ext uri="{FF2B5EF4-FFF2-40B4-BE49-F238E27FC236}">
                      <a16:creationId xmlns:a16="http://schemas.microsoft.com/office/drawing/2014/main" id="{D1628CFD-97B2-4645-96FB-547CCDC28AFF}"/>
                    </a:ext>
                  </a:extLst>
                </p:cNvPr>
                <p:cNvSpPr/>
                <p:nvPr/>
              </p:nvSpPr>
              <p:spPr>
                <a:xfrm>
                  <a:off x="15722105" y="419719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2" name="Polyline: figure 401">
                  <a:extLst>
                    <a:ext uri="{FF2B5EF4-FFF2-40B4-BE49-F238E27FC236}">
                      <a16:creationId xmlns:a16="http://schemas.microsoft.com/office/drawing/2014/main" id="{4BBC2031-3C6F-41C9-9987-256AE4C37FB3}"/>
                    </a:ext>
                  </a:extLst>
                </p:cNvPr>
                <p:cNvSpPr/>
                <p:nvPr/>
              </p:nvSpPr>
              <p:spPr>
                <a:xfrm>
                  <a:off x="15549722" y="4296449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3" name="Polyline: figure 402">
                  <a:extLst>
                    <a:ext uri="{FF2B5EF4-FFF2-40B4-BE49-F238E27FC236}">
                      <a16:creationId xmlns:a16="http://schemas.microsoft.com/office/drawing/2014/main" id="{C3F868D5-B3E7-4883-B593-B40532045F32}"/>
                    </a:ext>
                  </a:extLst>
                </p:cNvPr>
                <p:cNvSpPr/>
                <p:nvPr/>
              </p:nvSpPr>
              <p:spPr>
                <a:xfrm>
                  <a:off x="15382562" y="439570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4" name="Polyline: figure 403">
                  <a:extLst>
                    <a:ext uri="{FF2B5EF4-FFF2-40B4-BE49-F238E27FC236}">
                      <a16:creationId xmlns:a16="http://schemas.microsoft.com/office/drawing/2014/main" id="{0A0458B9-5044-44F1-A852-A563C203E6CE}"/>
                    </a:ext>
                  </a:extLst>
                </p:cNvPr>
                <p:cNvSpPr/>
                <p:nvPr/>
              </p:nvSpPr>
              <p:spPr>
                <a:xfrm>
                  <a:off x="14640791" y="4748792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9 w 151488"/>
                    <a:gd name="connsiteY2" fmla="*/ 129468 h 243265"/>
                    <a:gd name="connsiteX3" fmla="*/ 151489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05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4157778"/>
                <a:ext cx="2256654" cy="1848416"/>
                <a:chOff x="14437066" y="4157778"/>
                <a:chExt cx="2256654" cy="1848416"/>
              </a:xfrm>
              <a:solidFill>
                <a:srgbClr val="000000"/>
              </a:solidFill>
            </p:grpSpPr>
            <p:sp>
              <p:nvSpPr>
                <p:cNvPr id="406" name="Polyline: figure 405">
                  <a:extLst>
                    <a:ext uri="{FF2B5EF4-FFF2-40B4-BE49-F238E27FC236}">
                      <a16:creationId xmlns:a16="http://schemas.microsoft.com/office/drawing/2014/main" id="{7EE3A6DD-A141-416A-8971-50E807868B89}"/>
                    </a:ext>
                  </a:extLst>
                </p:cNvPr>
                <p:cNvSpPr/>
                <p:nvPr/>
              </p:nvSpPr>
              <p:spPr>
                <a:xfrm>
                  <a:off x="14437066" y="4157778"/>
                  <a:ext cx="2256654" cy="1848416"/>
                </a:xfrm>
                <a:custGeom>
                  <a:avLst/>
                  <a:gdLst>
                    <a:gd name="connsiteX0" fmla="*/ 83579 w 2256654"/>
                    <a:gd name="connsiteY0" fmla="*/ 1838363 h 1848416"/>
                    <a:gd name="connsiteX1" fmla="*/ 2173075 w 2256654"/>
                    <a:gd name="connsiteY1" fmla="*/ 631679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39 h 1848416"/>
                    <a:gd name="connsiteX4" fmla="*/ 2173075 w 2256654"/>
                    <a:gd name="connsiteY4" fmla="*/ 10054 h 1848416"/>
                    <a:gd name="connsiteX5" fmla="*/ 83579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79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7" name="Polyline: figure 406">
                  <a:extLst>
                    <a:ext uri="{FF2B5EF4-FFF2-40B4-BE49-F238E27FC236}">
                      <a16:creationId xmlns:a16="http://schemas.microsoft.com/office/drawing/2014/main" id="{89043494-C838-46F1-AF4F-81B7AF797A5E}"/>
                    </a:ext>
                  </a:extLst>
                </p:cNvPr>
                <p:cNvSpPr/>
                <p:nvPr/>
              </p:nvSpPr>
              <p:spPr>
                <a:xfrm>
                  <a:off x="14541541" y="4297501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8" name="Polyline: figure 407">
                  <a:extLst>
                    <a:ext uri="{FF2B5EF4-FFF2-40B4-BE49-F238E27FC236}">
                      <a16:creationId xmlns:a16="http://schemas.microsoft.com/office/drawing/2014/main" id="{0F324122-52DF-4B60-8144-61018442278D}"/>
                    </a:ext>
                  </a:extLst>
                </p:cNvPr>
                <p:cNvSpPr/>
                <p:nvPr/>
              </p:nvSpPr>
              <p:spPr>
                <a:xfrm>
                  <a:off x="16103438" y="4516898"/>
                  <a:ext cx="376108" cy="294377"/>
                </a:xfrm>
                <a:custGeom>
                  <a:avLst/>
                  <a:gdLst>
                    <a:gd name="connsiteX0" fmla="*/ 41790 w 376108"/>
                    <a:gd name="connsiteY0" fmla="*/ 288230 h 294377"/>
                    <a:gd name="connsiteX1" fmla="*/ 334320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20 w 376108"/>
                    <a:gd name="connsiteY4" fmla="*/ 6148 h 294377"/>
                    <a:gd name="connsiteX5" fmla="*/ 41790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90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09" name="Polyline: figure 408">
                  <a:extLst>
                    <a:ext uri="{FF2B5EF4-FFF2-40B4-BE49-F238E27FC236}">
                      <a16:creationId xmlns:a16="http://schemas.microsoft.com/office/drawing/2014/main" id="{AF7A844E-5083-4298-B98C-7B773B6147D1}"/>
                    </a:ext>
                  </a:extLst>
                </p:cNvPr>
                <p:cNvSpPr/>
                <p:nvPr/>
              </p:nvSpPr>
              <p:spPr>
                <a:xfrm>
                  <a:off x="15894489" y="480315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0" name="Polyline: figure 409">
                  <a:extLst>
                    <a:ext uri="{FF2B5EF4-FFF2-40B4-BE49-F238E27FC236}">
                      <a16:creationId xmlns:a16="http://schemas.microsoft.com/office/drawing/2014/main" id="{C2049886-AE41-463C-B593-39CBDE1CEF63}"/>
                    </a:ext>
                  </a:extLst>
                </p:cNvPr>
                <p:cNvSpPr/>
                <p:nvPr/>
              </p:nvSpPr>
              <p:spPr>
                <a:xfrm>
                  <a:off x="15722105" y="490240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1" name="Polyline: figure 410">
                  <a:extLst>
                    <a:ext uri="{FF2B5EF4-FFF2-40B4-BE49-F238E27FC236}">
                      <a16:creationId xmlns:a16="http://schemas.microsoft.com/office/drawing/2014/main" id="{A370097D-08B7-4BC4-BD98-FD1D485CCB03}"/>
                    </a:ext>
                  </a:extLst>
                </p:cNvPr>
                <p:cNvSpPr/>
                <p:nvPr/>
              </p:nvSpPr>
              <p:spPr>
                <a:xfrm>
                  <a:off x="15549722" y="5001654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2" name="Polyline: figure 411">
                  <a:extLst>
                    <a:ext uri="{FF2B5EF4-FFF2-40B4-BE49-F238E27FC236}">
                      <a16:creationId xmlns:a16="http://schemas.microsoft.com/office/drawing/2014/main" id="{E74E93EB-0EF4-4EE6-8AEB-E27BB10CA9A7}"/>
                    </a:ext>
                  </a:extLst>
                </p:cNvPr>
                <p:cNvSpPr/>
                <p:nvPr/>
              </p:nvSpPr>
              <p:spPr>
                <a:xfrm>
                  <a:off x="15382562" y="509568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3" name="Polyline: figure 412">
                  <a:extLst>
                    <a:ext uri="{FF2B5EF4-FFF2-40B4-BE49-F238E27FC236}">
                      <a16:creationId xmlns:a16="http://schemas.microsoft.com/office/drawing/2014/main" id="{27FC9A76-A704-4D2C-A32A-13FDD531F4D0}"/>
                    </a:ext>
                  </a:extLst>
                </p:cNvPr>
                <p:cNvSpPr/>
                <p:nvPr/>
              </p:nvSpPr>
              <p:spPr>
                <a:xfrm>
                  <a:off x="14640791" y="5453997"/>
                  <a:ext cx="151488" cy="240525"/>
                </a:xfrm>
                <a:custGeom>
                  <a:avLst/>
                  <a:gdLst>
                    <a:gd name="connsiteX0" fmla="*/ 26119 w 151488"/>
                    <a:gd name="connsiteY0" fmla="*/ 239167 h 240525"/>
                    <a:gd name="connsiteX1" fmla="*/ 125370 w 151488"/>
                    <a:gd name="connsiteY1" fmla="*/ 181706 h 240525"/>
                    <a:gd name="connsiteX2" fmla="*/ 151489 w 151488"/>
                    <a:gd name="connsiteY2" fmla="*/ 129468 h 240525"/>
                    <a:gd name="connsiteX3" fmla="*/ 151489 w 151488"/>
                    <a:gd name="connsiteY3" fmla="*/ 24994 h 240525"/>
                    <a:gd name="connsiteX4" fmla="*/ 125370 w 151488"/>
                    <a:gd name="connsiteY4" fmla="*/ 4099 h 240525"/>
                    <a:gd name="connsiteX5" fmla="*/ 26119 w 151488"/>
                    <a:gd name="connsiteY5" fmla="*/ 61560 h 240525"/>
                    <a:gd name="connsiteX6" fmla="*/ 0 w 151488"/>
                    <a:gd name="connsiteY6" fmla="*/ 113797 h 240525"/>
                    <a:gd name="connsiteX7" fmla="*/ 0 w 151488"/>
                    <a:gd name="connsiteY7" fmla="*/ 218272 h 240525"/>
                    <a:gd name="connsiteX8" fmla="*/ 26119 w 151488"/>
                    <a:gd name="connsiteY8" fmla="*/ 239167 h 24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052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8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3943"/>
                        <a:pt x="10447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14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4862982"/>
                <a:ext cx="2256654" cy="1848416"/>
                <a:chOff x="14437066" y="4862982"/>
                <a:chExt cx="2256654" cy="1848416"/>
              </a:xfrm>
              <a:solidFill>
                <a:srgbClr val="000000"/>
              </a:solidFill>
            </p:grpSpPr>
            <p:sp>
              <p:nvSpPr>
                <p:cNvPr id="415" name="Polyline: figure 414">
                  <a:extLst>
                    <a:ext uri="{FF2B5EF4-FFF2-40B4-BE49-F238E27FC236}">
                      <a16:creationId xmlns:a16="http://schemas.microsoft.com/office/drawing/2014/main" id="{E07B1753-D959-4492-9C19-15105FFCF451}"/>
                    </a:ext>
                  </a:extLst>
                </p:cNvPr>
                <p:cNvSpPr/>
                <p:nvPr/>
              </p:nvSpPr>
              <p:spPr>
                <a:xfrm>
                  <a:off x="14437066" y="4862982"/>
                  <a:ext cx="2256654" cy="1848416"/>
                </a:xfrm>
                <a:custGeom>
                  <a:avLst/>
                  <a:gdLst>
                    <a:gd name="connsiteX0" fmla="*/ 83579 w 2256654"/>
                    <a:gd name="connsiteY0" fmla="*/ 1838363 h 1848416"/>
                    <a:gd name="connsiteX1" fmla="*/ 2173075 w 2256654"/>
                    <a:gd name="connsiteY1" fmla="*/ 631679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39 h 1848416"/>
                    <a:gd name="connsiteX4" fmla="*/ 2173075 w 2256654"/>
                    <a:gd name="connsiteY4" fmla="*/ 10054 h 1848416"/>
                    <a:gd name="connsiteX5" fmla="*/ 83579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79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6" name="Polyline: figure 415">
                  <a:extLst>
                    <a:ext uri="{FF2B5EF4-FFF2-40B4-BE49-F238E27FC236}">
                      <a16:creationId xmlns:a16="http://schemas.microsoft.com/office/drawing/2014/main" id="{8F3684A7-7D69-4669-9A29-9B6500AE5D0C}"/>
                    </a:ext>
                  </a:extLst>
                </p:cNvPr>
                <p:cNvSpPr/>
                <p:nvPr/>
              </p:nvSpPr>
              <p:spPr>
                <a:xfrm>
                  <a:off x="14541541" y="5002706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7" name="Polyline: figure 416">
                  <a:extLst>
                    <a:ext uri="{FF2B5EF4-FFF2-40B4-BE49-F238E27FC236}">
                      <a16:creationId xmlns:a16="http://schemas.microsoft.com/office/drawing/2014/main" id="{90BF7928-DB5D-4619-8C8C-19D751F2C35F}"/>
                    </a:ext>
                  </a:extLst>
                </p:cNvPr>
                <p:cNvSpPr/>
                <p:nvPr/>
              </p:nvSpPr>
              <p:spPr>
                <a:xfrm>
                  <a:off x="16103438" y="5222103"/>
                  <a:ext cx="376108" cy="291502"/>
                </a:xfrm>
                <a:custGeom>
                  <a:avLst/>
                  <a:gdLst>
                    <a:gd name="connsiteX0" fmla="*/ 41790 w 376108"/>
                    <a:gd name="connsiteY0" fmla="*/ 288230 h 291502"/>
                    <a:gd name="connsiteX1" fmla="*/ 334320 w 376108"/>
                    <a:gd name="connsiteY1" fmla="*/ 115846 h 291502"/>
                    <a:gd name="connsiteX2" fmla="*/ 376109 w 376108"/>
                    <a:gd name="connsiteY2" fmla="*/ 37490 h 291502"/>
                    <a:gd name="connsiteX3" fmla="*/ 376109 w 376108"/>
                    <a:gd name="connsiteY3" fmla="*/ 37490 h 291502"/>
                    <a:gd name="connsiteX4" fmla="*/ 334320 w 376108"/>
                    <a:gd name="connsiteY4" fmla="*/ 6148 h 291502"/>
                    <a:gd name="connsiteX5" fmla="*/ 41790 w 376108"/>
                    <a:gd name="connsiteY5" fmla="*/ 178531 h 291502"/>
                    <a:gd name="connsiteX6" fmla="*/ 0 w 376108"/>
                    <a:gd name="connsiteY6" fmla="*/ 256887 h 291502"/>
                    <a:gd name="connsiteX7" fmla="*/ 0 w 376108"/>
                    <a:gd name="connsiteY7" fmla="*/ 256887 h 291502"/>
                    <a:gd name="connsiteX8" fmla="*/ 41790 w 376108"/>
                    <a:gd name="connsiteY8" fmla="*/ 288230 h 291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1502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3006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8" name="Polyline: figure 417">
                  <a:extLst>
                    <a:ext uri="{FF2B5EF4-FFF2-40B4-BE49-F238E27FC236}">
                      <a16:creationId xmlns:a16="http://schemas.microsoft.com/office/drawing/2014/main" id="{59A6410C-06CE-44D8-850B-8602B967A817}"/>
                    </a:ext>
                  </a:extLst>
                </p:cNvPr>
                <p:cNvSpPr/>
                <p:nvPr/>
              </p:nvSpPr>
              <p:spPr>
                <a:xfrm>
                  <a:off x="15894489" y="550835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19" name="Polyline: figure 418">
                  <a:extLst>
                    <a:ext uri="{FF2B5EF4-FFF2-40B4-BE49-F238E27FC236}">
                      <a16:creationId xmlns:a16="http://schemas.microsoft.com/office/drawing/2014/main" id="{6C308061-D8C1-4C66-B204-1E2CF8709068}"/>
                    </a:ext>
                  </a:extLst>
                </p:cNvPr>
                <p:cNvSpPr/>
                <p:nvPr/>
              </p:nvSpPr>
              <p:spPr>
                <a:xfrm>
                  <a:off x="15722105" y="560238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0" name="Polyline: figure 419">
                  <a:extLst>
                    <a:ext uri="{FF2B5EF4-FFF2-40B4-BE49-F238E27FC236}">
                      <a16:creationId xmlns:a16="http://schemas.microsoft.com/office/drawing/2014/main" id="{96B40255-EDB0-4EF0-B41E-515D478AC02C}"/>
                    </a:ext>
                  </a:extLst>
                </p:cNvPr>
                <p:cNvSpPr/>
                <p:nvPr/>
              </p:nvSpPr>
              <p:spPr>
                <a:xfrm>
                  <a:off x="15549722" y="5701635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1" name="Polyline: figure 420">
                  <a:extLst>
                    <a:ext uri="{FF2B5EF4-FFF2-40B4-BE49-F238E27FC236}">
                      <a16:creationId xmlns:a16="http://schemas.microsoft.com/office/drawing/2014/main" id="{327BB676-D855-417A-800C-724BF39B34EB}"/>
                    </a:ext>
                  </a:extLst>
                </p:cNvPr>
                <p:cNvSpPr/>
                <p:nvPr/>
              </p:nvSpPr>
              <p:spPr>
                <a:xfrm>
                  <a:off x="15382562" y="580088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2" name="Polyline: figure 421">
                  <a:extLst>
                    <a:ext uri="{FF2B5EF4-FFF2-40B4-BE49-F238E27FC236}">
                      <a16:creationId xmlns:a16="http://schemas.microsoft.com/office/drawing/2014/main" id="{7E445AE7-CECA-4754-8D7B-BE9E174C2F4B}"/>
                    </a:ext>
                  </a:extLst>
                </p:cNvPr>
                <p:cNvSpPr/>
                <p:nvPr/>
              </p:nvSpPr>
              <p:spPr>
                <a:xfrm>
                  <a:off x="14640791" y="6153977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9 w 151488"/>
                    <a:gd name="connsiteY2" fmla="*/ 129469 h 243265"/>
                    <a:gd name="connsiteX3" fmla="*/ 151489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9" y="150363"/>
                        <a:pt x="151489" y="129469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23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4437066" y="5562963"/>
                <a:ext cx="2256654" cy="1850658"/>
                <a:chOff x="14437066" y="5562963"/>
                <a:chExt cx="2256654" cy="1850658"/>
              </a:xfrm>
              <a:solidFill>
                <a:srgbClr val="000000"/>
              </a:solidFill>
            </p:grpSpPr>
            <p:sp>
              <p:nvSpPr>
                <p:cNvPr id="424" name="Polyline: figure 423">
                  <a:extLst>
                    <a:ext uri="{FF2B5EF4-FFF2-40B4-BE49-F238E27FC236}">
                      <a16:creationId xmlns:a16="http://schemas.microsoft.com/office/drawing/2014/main" id="{CDC6EA5A-CAE9-4EEF-AE67-8E99B89CD1C6}"/>
                    </a:ext>
                  </a:extLst>
                </p:cNvPr>
                <p:cNvSpPr/>
                <p:nvPr/>
              </p:nvSpPr>
              <p:spPr>
                <a:xfrm>
                  <a:off x="14437066" y="5562963"/>
                  <a:ext cx="2256654" cy="1850658"/>
                </a:xfrm>
                <a:custGeom>
                  <a:avLst/>
                  <a:gdLst>
                    <a:gd name="connsiteX0" fmla="*/ 83579 w 2256654"/>
                    <a:gd name="connsiteY0" fmla="*/ 1838363 h 1850658"/>
                    <a:gd name="connsiteX1" fmla="*/ 2173075 w 2256654"/>
                    <a:gd name="connsiteY1" fmla="*/ 631679 h 1850658"/>
                    <a:gd name="connsiteX2" fmla="*/ 2256655 w 2256654"/>
                    <a:gd name="connsiteY2" fmla="*/ 469743 h 1850658"/>
                    <a:gd name="connsiteX3" fmla="*/ 2256655 w 2256654"/>
                    <a:gd name="connsiteY3" fmla="*/ 72739 h 1850658"/>
                    <a:gd name="connsiteX4" fmla="*/ 2173075 w 2256654"/>
                    <a:gd name="connsiteY4" fmla="*/ 10054 h 1850658"/>
                    <a:gd name="connsiteX5" fmla="*/ 83579 w 2256654"/>
                    <a:gd name="connsiteY5" fmla="*/ 1216738 h 1850658"/>
                    <a:gd name="connsiteX6" fmla="*/ 0 w 2256654"/>
                    <a:gd name="connsiteY6" fmla="*/ 1378674 h 1850658"/>
                    <a:gd name="connsiteX7" fmla="*/ 0 w 2256654"/>
                    <a:gd name="connsiteY7" fmla="*/ 1775678 h 1850658"/>
                    <a:gd name="connsiteX8" fmla="*/ 83579 w 2256654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0658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6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5" name="Polyline: figure 424">
                  <a:extLst>
                    <a:ext uri="{FF2B5EF4-FFF2-40B4-BE49-F238E27FC236}">
                      <a16:creationId xmlns:a16="http://schemas.microsoft.com/office/drawing/2014/main" id="{896E2984-9537-459F-9483-3B656C291B3A}"/>
                    </a:ext>
                  </a:extLst>
                </p:cNvPr>
                <p:cNvSpPr/>
                <p:nvPr/>
              </p:nvSpPr>
              <p:spPr>
                <a:xfrm>
                  <a:off x="14541541" y="5707910"/>
                  <a:ext cx="2052929" cy="1561516"/>
                </a:xfrm>
                <a:custGeom>
                  <a:avLst/>
                  <a:gdLst>
                    <a:gd name="connsiteX0" fmla="*/ 41790 w 2052929"/>
                    <a:gd name="connsiteY0" fmla="*/ 1557599 h 1561516"/>
                    <a:gd name="connsiteX1" fmla="*/ 2011139 w 2052929"/>
                    <a:gd name="connsiteY1" fmla="*/ 418823 h 1561516"/>
                    <a:gd name="connsiteX2" fmla="*/ 2052929 w 2052929"/>
                    <a:gd name="connsiteY2" fmla="*/ 335243 h 1561516"/>
                    <a:gd name="connsiteX3" fmla="*/ 2052929 w 2052929"/>
                    <a:gd name="connsiteY3" fmla="*/ 37490 h 1561516"/>
                    <a:gd name="connsiteX4" fmla="*/ 2011139 w 2052929"/>
                    <a:gd name="connsiteY4" fmla="*/ 6148 h 1561516"/>
                    <a:gd name="connsiteX5" fmla="*/ 41790 w 2052929"/>
                    <a:gd name="connsiteY5" fmla="*/ 1144923 h 1561516"/>
                    <a:gd name="connsiteX6" fmla="*/ 0 w 2052929"/>
                    <a:gd name="connsiteY6" fmla="*/ 1228503 h 1561516"/>
                    <a:gd name="connsiteX7" fmla="*/ 0 w 2052929"/>
                    <a:gd name="connsiteY7" fmla="*/ 1526256 h 1561516"/>
                    <a:gd name="connsiteX8" fmla="*/ 41790 w 2052929"/>
                    <a:gd name="connsiteY8" fmla="*/ 1557599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1516">
                      <a:moveTo>
                        <a:pt x="41790" y="1557599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9"/>
                        <a:pt x="15671" y="1568046"/>
                        <a:pt x="41790" y="155759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6" name="Polyline: figure 425">
                  <a:extLst>
                    <a:ext uri="{FF2B5EF4-FFF2-40B4-BE49-F238E27FC236}">
                      <a16:creationId xmlns:a16="http://schemas.microsoft.com/office/drawing/2014/main" id="{B9E1D61C-DEEB-4BCC-9800-54CB1423F7E3}"/>
                    </a:ext>
                  </a:extLst>
                </p:cNvPr>
                <p:cNvSpPr/>
                <p:nvPr/>
              </p:nvSpPr>
              <p:spPr>
                <a:xfrm>
                  <a:off x="16103438" y="5922084"/>
                  <a:ext cx="376108" cy="294377"/>
                </a:xfrm>
                <a:custGeom>
                  <a:avLst/>
                  <a:gdLst>
                    <a:gd name="connsiteX0" fmla="*/ 41790 w 376108"/>
                    <a:gd name="connsiteY0" fmla="*/ 288230 h 294377"/>
                    <a:gd name="connsiteX1" fmla="*/ 334320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20 w 376108"/>
                    <a:gd name="connsiteY4" fmla="*/ 6148 h 294377"/>
                    <a:gd name="connsiteX5" fmla="*/ 41790 w 376108"/>
                    <a:gd name="connsiteY5" fmla="*/ 178531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90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90" y="288230"/>
                      </a:moveTo>
                      <a:lnTo>
                        <a:pt x="334320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20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7" name="Polyline: figure 426">
                  <a:extLst>
                    <a:ext uri="{FF2B5EF4-FFF2-40B4-BE49-F238E27FC236}">
                      <a16:creationId xmlns:a16="http://schemas.microsoft.com/office/drawing/2014/main" id="{92F9DA41-746D-4F79-9D0C-E8E079161D5E}"/>
                    </a:ext>
                  </a:extLst>
                </p:cNvPr>
                <p:cNvSpPr/>
                <p:nvPr/>
              </p:nvSpPr>
              <p:spPr>
                <a:xfrm>
                  <a:off x="15837028" y="6170787"/>
                  <a:ext cx="177606" cy="235765"/>
                </a:xfrm>
                <a:custGeom>
                  <a:avLst/>
                  <a:gdLst>
                    <a:gd name="connsiteX0" fmla="*/ 0 w 177606"/>
                    <a:gd name="connsiteY0" fmla="*/ 170120 h 235765"/>
                    <a:gd name="connsiteX1" fmla="*/ 88803 w 177606"/>
                    <a:gd name="connsiteY1" fmla="*/ 222358 h 235765"/>
                    <a:gd name="connsiteX2" fmla="*/ 177607 w 177606"/>
                    <a:gd name="connsiteY2" fmla="*/ 65645 h 235765"/>
                    <a:gd name="connsiteX3" fmla="*/ 88803 w 177606"/>
                    <a:gd name="connsiteY3" fmla="*/ 13408 h 235765"/>
                    <a:gd name="connsiteX4" fmla="*/ 0 w 177606"/>
                    <a:gd name="connsiteY4" fmla="*/ 170120 h 235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06" h="235765">
                      <a:moveTo>
                        <a:pt x="0" y="170120"/>
                      </a:moveTo>
                      <a:cubicBezTo>
                        <a:pt x="0" y="227581"/>
                        <a:pt x="41789" y="253700"/>
                        <a:pt x="88803" y="222358"/>
                      </a:cubicBezTo>
                      <a:cubicBezTo>
                        <a:pt x="141041" y="191015"/>
                        <a:pt x="177607" y="123107"/>
                        <a:pt x="177607" y="65645"/>
                      </a:cubicBezTo>
                      <a:cubicBezTo>
                        <a:pt x="177607" y="8184"/>
                        <a:pt x="135817" y="-17934"/>
                        <a:pt x="88803" y="13408"/>
                      </a:cubicBezTo>
                      <a:cubicBezTo>
                        <a:pt x="41789" y="39527"/>
                        <a:pt x="0" y="107435"/>
                        <a:pt x="0" y="17012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8" name="Polyline: figure 427">
                  <a:extLst>
                    <a:ext uri="{FF2B5EF4-FFF2-40B4-BE49-F238E27FC236}">
                      <a16:creationId xmlns:a16="http://schemas.microsoft.com/office/drawing/2014/main" id="{D34CDB79-6CBC-4B22-BC81-8688E65A0E33}"/>
                    </a:ext>
                  </a:extLst>
                </p:cNvPr>
                <p:cNvSpPr/>
                <p:nvPr/>
              </p:nvSpPr>
              <p:spPr>
                <a:xfrm>
                  <a:off x="15487037" y="645385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29" name="Polyline: figure 428">
                  <a:extLst>
                    <a:ext uri="{FF2B5EF4-FFF2-40B4-BE49-F238E27FC236}">
                      <a16:creationId xmlns:a16="http://schemas.microsoft.com/office/drawing/2014/main" id="{A885AEB3-81B2-4299-9A6A-31F011266C5E}"/>
                    </a:ext>
                  </a:extLst>
                </p:cNvPr>
                <p:cNvSpPr/>
                <p:nvPr/>
              </p:nvSpPr>
              <p:spPr>
                <a:xfrm>
                  <a:off x="15314654" y="6553104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79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8 h 124098"/>
                    <a:gd name="connsiteX3" fmla="*/ 47013 w 94026"/>
                    <a:gd name="connsiteY3" fmla="*/ 7200 h 124098"/>
                    <a:gd name="connsiteX4" fmla="*/ 0 w 94026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0" name="Polyline: figure 429">
                  <a:extLst>
                    <a:ext uri="{FF2B5EF4-FFF2-40B4-BE49-F238E27FC236}">
                      <a16:creationId xmlns:a16="http://schemas.microsoft.com/office/drawing/2014/main" id="{852CB69E-4F4C-46CF-9016-6AA1C3E10461}"/>
                    </a:ext>
                  </a:extLst>
                </p:cNvPr>
                <p:cNvSpPr/>
                <p:nvPr/>
              </p:nvSpPr>
              <p:spPr>
                <a:xfrm>
                  <a:off x="15147494" y="665235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31" name="Polyline: figure 430">
                  <a:extLst>
                    <a:ext uri="{FF2B5EF4-FFF2-40B4-BE49-F238E27FC236}">
                      <a16:creationId xmlns:a16="http://schemas.microsoft.com/office/drawing/2014/main" id="{523A6EED-1F10-45AA-AB37-59FCEA4497D1}"/>
                    </a:ext>
                  </a:extLst>
                </p:cNvPr>
                <p:cNvSpPr/>
                <p:nvPr/>
              </p:nvSpPr>
              <p:spPr>
                <a:xfrm>
                  <a:off x="14640791" y="6859182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70 w 151488"/>
                    <a:gd name="connsiteY1" fmla="*/ 181706 h 241050"/>
                    <a:gd name="connsiteX2" fmla="*/ 151489 w 151488"/>
                    <a:gd name="connsiteY2" fmla="*/ 129469 h 241050"/>
                    <a:gd name="connsiteX3" fmla="*/ 151489 w 151488"/>
                    <a:gd name="connsiteY3" fmla="*/ 24994 h 241050"/>
                    <a:gd name="connsiteX4" fmla="*/ 125370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9"/>
                        <a:pt x="151489" y="150363"/>
                        <a:pt x="151489" y="129469"/>
                      </a:cubicBezTo>
                      <a:lnTo>
                        <a:pt x="151489" y="24994"/>
                      </a:lnTo>
                      <a:cubicBezTo>
                        <a:pt x="151489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3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432" name="Drawing 1">
              <a:extLst>
                <a:ext uri="{FF2B5EF4-FFF2-40B4-BE49-F238E27FC236}">
                  <a16:creationId xmlns:a16="http://schemas.microsoft.com/office/drawing/2014/main" id="{854C3740-8608-4733-A900-11D6FC2D699C}"/>
                </a:ext>
              </a:extLst>
            </p:cNvPr>
            <p:cNvGrpSpPr/>
            <p:nvPr/>
          </p:nvGrpSpPr>
          <p:grpSpPr>
            <a:xfrm>
              <a:off x="8698794" y="2292118"/>
              <a:ext cx="4259953" cy="7660930"/>
              <a:chOff x="8698794" y="2292118"/>
              <a:chExt cx="4259953" cy="7660930"/>
            </a:xfrm>
            <a:solidFill>
              <a:srgbClr val="000000"/>
            </a:solidFill>
          </p:grpSpPr>
          <p:grpSp>
            <p:nvGrpSpPr>
              <p:cNvPr id="433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8698794" y="2292118"/>
                <a:ext cx="4259953" cy="7660930"/>
                <a:chOff x="8698794" y="2292118"/>
                <a:chExt cx="4259953" cy="7660930"/>
              </a:xfrm>
              <a:solidFill>
                <a:srgbClr val="000000"/>
              </a:solidFill>
            </p:grpSpPr>
            <p:grpSp>
              <p:nvGrpSpPr>
                <p:cNvPr id="434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698794" y="2292118"/>
                  <a:ext cx="4259953" cy="7660930"/>
                  <a:chOff x="8698794" y="2292118"/>
                  <a:chExt cx="4259953" cy="7660930"/>
                </a:xfrm>
                <a:solidFill>
                  <a:srgbClr val="000000"/>
                </a:solidFill>
              </p:grpSpPr>
              <p:sp>
                <p:nvSpPr>
                  <p:cNvPr id="435" name="Polyline: figure 434">
                    <a:extLst>
                      <a:ext uri="{FF2B5EF4-FFF2-40B4-BE49-F238E27FC236}">
                        <a16:creationId xmlns:a16="http://schemas.microsoft.com/office/drawing/2014/main" id="{EDAEA125-F0CC-466F-B2D2-C730E2D86DA3}"/>
                      </a:ext>
                    </a:extLst>
                  </p:cNvPr>
                  <p:cNvSpPr/>
                  <p:nvPr/>
                </p:nvSpPr>
                <p:spPr>
                  <a:xfrm>
                    <a:off x="8701401" y="2984728"/>
                    <a:ext cx="4257346" cy="6968320"/>
                  </a:xfrm>
                  <a:custGeom>
                    <a:avLst/>
                    <a:gdLst>
                      <a:gd name="connsiteX0" fmla="*/ 0 w 4257346"/>
                      <a:gd name="connsiteY0" fmla="*/ 6009838 h 6968320"/>
                      <a:gd name="connsiteX1" fmla="*/ 0 w 4257346"/>
                      <a:gd name="connsiteY1" fmla="*/ 6009838 h 6968320"/>
                      <a:gd name="connsiteX2" fmla="*/ 0 w 4257346"/>
                      <a:gd name="connsiteY2" fmla="*/ 796547 h 6968320"/>
                      <a:gd name="connsiteX3" fmla="*/ 2073824 w 4257346"/>
                      <a:gd name="connsiteY3" fmla="*/ 253278 h 6968320"/>
                      <a:gd name="connsiteX4" fmla="*/ 2455157 w 4257346"/>
                      <a:gd name="connsiteY4" fmla="*/ 33881 h 6968320"/>
                      <a:gd name="connsiteX5" fmla="*/ 2794700 w 4257346"/>
                      <a:gd name="connsiteY5" fmla="*/ 49552 h 6968320"/>
                      <a:gd name="connsiteX6" fmla="*/ 3149914 w 4257346"/>
                      <a:gd name="connsiteY6" fmla="*/ 253278 h 6968320"/>
                      <a:gd name="connsiteX7" fmla="*/ 4257347 w 4257346"/>
                      <a:gd name="connsiteY7" fmla="*/ 253278 h 6968320"/>
                      <a:gd name="connsiteX8" fmla="*/ 3928251 w 4257346"/>
                      <a:gd name="connsiteY8" fmla="*/ 5283739 h 6968320"/>
                      <a:gd name="connsiteX9" fmla="*/ 3870790 w 4257346"/>
                      <a:gd name="connsiteY9" fmla="*/ 5377766 h 6968320"/>
                      <a:gd name="connsiteX10" fmla="*/ 1802190 w 4257346"/>
                      <a:gd name="connsiteY10" fmla="*/ 6934439 h 6968320"/>
                      <a:gd name="connsiteX11" fmla="*/ 1462647 w 4257346"/>
                      <a:gd name="connsiteY11" fmla="*/ 6918769 h 6968320"/>
                      <a:gd name="connsiteX12" fmla="*/ 83580 w 4257346"/>
                      <a:gd name="connsiteY12" fmla="*/ 6124760 h 6968320"/>
                      <a:gd name="connsiteX13" fmla="*/ 0 w 4257346"/>
                      <a:gd name="connsiteY13" fmla="*/ 6009838 h 6968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57346" h="6968320">
                        <a:moveTo>
                          <a:pt x="0" y="6009838"/>
                        </a:moveTo>
                        <a:lnTo>
                          <a:pt x="0" y="6009838"/>
                        </a:lnTo>
                        <a:lnTo>
                          <a:pt x="0" y="796547"/>
                        </a:lnTo>
                        <a:lnTo>
                          <a:pt x="2073824" y="253278"/>
                        </a:lnTo>
                        <a:lnTo>
                          <a:pt x="2455157" y="33881"/>
                        </a:lnTo>
                        <a:cubicBezTo>
                          <a:pt x="2543960" y="-18356"/>
                          <a:pt x="2695449" y="-7909"/>
                          <a:pt x="2794700" y="49552"/>
                        </a:cubicBezTo>
                        <a:lnTo>
                          <a:pt x="3149914" y="253278"/>
                        </a:lnTo>
                        <a:lnTo>
                          <a:pt x="4257347" y="253278"/>
                        </a:lnTo>
                        <a:lnTo>
                          <a:pt x="3928251" y="5283739"/>
                        </a:lnTo>
                        <a:cubicBezTo>
                          <a:pt x="3928251" y="5320305"/>
                          <a:pt x="3912580" y="5351647"/>
                          <a:pt x="3870790" y="5377766"/>
                        </a:cubicBezTo>
                        <a:lnTo>
                          <a:pt x="1802190" y="6934439"/>
                        </a:lnTo>
                        <a:cubicBezTo>
                          <a:pt x="1713386" y="6986677"/>
                          <a:pt x="1561898" y="6976230"/>
                          <a:pt x="1462647" y="6918769"/>
                        </a:cubicBezTo>
                        <a:lnTo>
                          <a:pt x="83580" y="6124760"/>
                        </a:lnTo>
                        <a:cubicBezTo>
                          <a:pt x="26119" y="6093418"/>
                          <a:pt x="0" y="6046404"/>
                          <a:pt x="0" y="6009838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36" name="Polyline: figure 435">
                    <a:extLst>
                      <a:ext uri="{FF2B5EF4-FFF2-40B4-BE49-F238E27FC236}">
                        <a16:creationId xmlns:a16="http://schemas.microsoft.com/office/drawing/2014/main" id="{2F84E30E-572C-4EBD-B07E-00056E58AF24}"/>
                      </a:ext>
                    </a:extLst>
                  </p:cNvPr>
                  <p:cNvSpPr/>
                  <p:nvPr/>
                </p:nvSpPr>
                <p:spPr>
                  <a:xfrm>
                    <a:off x="10320760" y="2987267"/>
                    <a:ext cx="2637987" cy="6964549"/>
                  </a:xfrm>
                  <a:custGeom>
                    <a:avLst/>
                    <a:gdLst>
                      <a:gd name="connsiteX0" fmla="*/ 992510 w 2637987"/>
                      <a:gd name="connsiteY0" fmla="*/ 0 h 6964549"/>
                      <a:gd name="connsiteX1" fmla="*/ 1175341 w 2637987"/>
                      <a:gd name="connsiteY1" fmla="*/ 47014 h 6964549"/>
                      <a:gd name="connsiteX2" fmla="*/ 1530555 w 2637987"/>
                      <a:gd name="connsiteY2" fmla="*/ 250739 h 6964549"/>
                      <a:gd name="connsiteX3" fmla="*/ 2637988 w 2637987"/>
                      <a:gd name="connsiteY3" fmla="*/ 250739 h 6964549"/>
                      <a:gd name="connsiteX4" fmla="*/ 2637988 w 2637987"/>
                      <a:gd name="connsiteY4" fmla="*/ 5474478 h 6964549"/>
                      <a:gd name="connsiteX5" fmla="*/ 2580527 w 2637987"/>
                      <a:gd name="connsiteY5" fmla="*/ 5568506 h 6964549"/>
                      <a:gd name="connsiteX6" fmla="*/ 182831 w 2637987"/>
                      <a:gd name="connsiteY6" fmla="*/ 6931901 h 6964549"/>
                      <a:gd name="connsiteX7" fmla="*/ 26119 w 2637987"/>
                      <a:gd name="connsiteY7" fmla="*/ 6963243 h 6964549"/>
                      <a:gd name="connsiteX8" fmla="*/ 0 w 2637987"/>
                      <a:gd name="connsiteY8" fmla="*/ 1708163 h 6964549"/>
                      <a:gd name="connsiteX9" fmla="*/ 992510 w 2637987"/>
                      <a:gd name="connsiteY9" fmla="*/ 0 h 6964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37987" h="6964549">
                        <a:moveTo>
                          <a:pt x="992510" y="0"/>
                        </a:moveTo>
                        <a:cubicBezTo>
                          <a:pt x="1055195" y="0"/>
                          <a:pt x="1123104" y="15671"/>
                          <a:pt x="1175341" y="47014"/>
                        </a:cubicBezTo>
                        <a:lnTo>
                          <a:pt x="1530555" y="250739"/>
                        </a:lnTo>
                        <a:lnTo>
                          <a:pt x="2637988" y="250739"/>
                        </a:lnTo>
                        <a:lnTo>
                          <a:pt x="2637988" y="5474478"/>
                        </a:lnTo>
                        <a:cubicBezTo>
                          <a:pt x="2637988" y="5511044"/>
                          <a:pt x="2622316" y="5542387"/>
                          <a:pt x="2580527" y="5568506"/>
                        </a:cubicBezTo>
                        <a:lnTo>
                          <a:pt x="182831" y="6931901"/>
                        </a:lnTo>
                        <a:cubicBezTo>
                          <a:pt x="141041" y="6958019"/>
                          <a:pt x="83580" y="6968468"/>
                          <a:pt x="26119" y="6963243"/>
                        </a:cubicBezTo>
                        <a:lnTo>
                          <a:pt x="0" y="1708163"/>
                        </a:lnTo>
                        <a:lnTo>
                          <a:pt x="992510" y="0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37" name="Polyline: figure 436">
                    <a:extLst>
                      <a:ext uri="{FF2B5EF4-FFF2-40B4-BE49-F238E27FC236}">
                        <a16:creationId xmlns:a16="http://schemas.microsoft.com/office/drawing/2014/main" id="{59BEB4FE-4605-4F66-843C-86A84FBFCF89}"/>
                      </a:ext>
                    </a:extLst>
                  </p:cNvPr>
                  <p:cNvSpPr/>
                  <p:nvPr/>
                </p:nvSpPr>
                <p:spPr>
                  <a:xfrm>
                    <a:off x="10211062" y="4632744"/>
                    <a:ext cx="271634" cy="5319762"/>
                  </a:xfrm>
                  <a:custGeom>
                    <a:avLst/>
                    <a:gdLst>
                      <a:gd name="connsiteX0" fmla="*/ 271634 w 271634"/>
                      <a:gd name="connsiteY0" fmla="*/ 5296871 h 5319762"/>
                      <a:gd name="connsiteX1" fmla="*/ 0 w 271634"/>
                      <a:gd name="connsiteY1" fmla="*/ 5291647 h 5319762"/>
                      <a:gd name="connsiteX2" fmla="*/ 0 w 271634"/>
                      <a:gd name="connsiteY2" fmla="*/ 0 h 5319762"/>
                      <a:gd name="connsiteX3" fmla="*/ 271634 w 271634"/>
                      <a:gd name="connsiteY3" fmla="*/ 0 h 5319762"/>
                      <a:gd name="connsiteX4" fmla="*/ 271634 w 271634"/>
                      <a:gd name="connsiteY4" fmla="*/ 5296871 h 5319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634" h="5319762">
                        <a:moveTo>
                          <a:pt x="271634" y="5296871"/>
                        </a:moveTo>
                        <a:cubicBezTo>
                          <a:pt x="198502" y="5328213"/>
                          <a:pt x="88803" y="5328213"/>
                          <a:pt x="0" y="5291647"/>
                        </a:cubicBezTo>
                        <a:lnTo>
                          <a:pt x="0" y="0"/>
                        </a:lnTo>
                        <a:lnTo>
                          <a:pt x="271634" y="0"/>
                        </a:lnTo>
                        <a:lnTo>
                          <a:pt x="271634" y="5296871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38" name="Polyline: figure 437">
                    <a:extLst>
                      <a:ext uri="{FF2B5EF4-FFF2-40B4-BE49-F238E27FC236}">
                        <a16:creationId xmlns:a16="http://schemas.microsoft.com/office/drawing/2014/main" id="{4A09AF33-E1A1-4994-88FF-DCB9D0F291C5}"/>
                      </a:ext>
                    </a:extLst>
                  </p:cNvPr>
                  <p:cNvSpPr/>
                  <p:nvPr/>
                </p:nvSpPr>
                <p:spPr>
                  <a:xfrm>
                    <a:off x="8698794" y="2292118"/>
                    <a:ext cx="4257336" cy="2438927"/>
                  </a:xfrm>
                  <a:custGeom>
                    <a:avLst/>
                    <a:gdLst>
                      <a:gd name="connsiteX0" fmla="*/ 1804797 w 4257336"/>
                      <a:gd name="connsiteY0" fmla="*/ 2403312 h 2438927"/>
                      <a:gd name="connsiteX1" fmla="*/ 4197269 w 4257336"/>
                      <a:gd name="connsiteY1" fmla="*/ 1039916 h 2438927"/>
                      <a:gd name="connsiteX2" fmla="*/ 4171150 w 4257336"/>
                      <a:gd name="connsiteY2" fmla="*/ 841414 h 2438927"/>
                      <a:gd name="connsiteX3" fmla="*/ 2797307 w 4257336"/>
                      <a:gd name="connsiteY3" fmla="*/ 47405 h 2438927"/>
                      <a:gd name="connsiteX4" fmla="*/ 2457764 w 4257336"/>
                      <a:gd name="connsiteY4" fmla="*/ 31734 h 2438927"/>
                      <a:gd name="connsiteX5" fmla="*/ 60068 w 4257336"/>
                      <a:gd name="connsiteY5" fmla="*/ 1395130 h 2438927"/>
                      <a:gd name="connsiteX6" fmla="*/ 86187 w 4257336"/>
                      <a:gd name="connsiteY6" fmla="*/ 1593632 h 2438927"/>
                      <a:gd name="connsiteX7" fmla="*/ 1465254 w 4257336"/>
                      <a:gd name="connsiteY7" fmla="*/ 2387640 h 2438927"/>
                      <a:gd name="connsiteX8" fmla="*/ 1804797 w 4257336"/>
                      <a:gd name="connsiteY8" fmla="*/ 2403312 h 24389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57336" h="2438927">
                        <a:moveTo>
                          <a:pt x="1804797" y="2403312"/>
                        </a:moveTo>
                        <a:lnTo>
                          <a:pt x="4197269" y="1039916"/>
                        </a:lnTo>
                        <a:cubicBezTo>
                          <a:pt x="4286072" y="987678"/>
                          <a:pt x="4275625" y="898875"/>
                          <a:pt x="4171150" y="841414"/>
                        </a:cubicBezTo>
                        <a:lnTo>
                          <a:pt x="2797307" y="47405"/>
                        </a:lnTo>
                        <a:cubicBezTo>
                          <a:pt x="2698056" y="-10056"/>
                          <a:pt x="2541344" y="-15279"/>
                          <a:pt x="2457764" y="31734"/>
                        </a:cubicBezTo>
                        <a:lnTo>
                          <a:pt x="60068" y="1395130"/>
                        </a:lnTo>
                        <a:cubicBezTo>
                          <a:pt x="-28735" y="1447367"/>
                          <a:pt x="-18288" y="1536171"/>
                          <a:pt x="86187" y="1593632"/>
                        </a:cubicBezTo>
                        <a:lnTo>
                          <a:pt x="1465254" y="2387640"/>
                        </a:lnTo>
                        <a:cubicBezTo>
                          <a:pt x="1564505" y="2450325"/>
                          <a:pt x="1715993" y="2455549"/>
                          <a:pt x="1804797" y="2403312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39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591363" y="2729803"/>
                    <a:ext cx="2465895" cy="1429081"/>
                    <a:chOff x="9591363" y="2729803"/>
                    <a:chExt cx="2465895" cy="1429081"/>
                  </a:xfrm>
                  <a:solidFill>
                    <a:srgbClr val="000000"/>
                  </a:solidFill>
                </p:grpSpPr>
                <p:sp>
                  <p:nvSpPr>
                    <p:cNvPr id="440" name="Polyline: figure 439">
                      <a:extLst>
                        <a:ext uri="{FF2B5EF4-FFF2-40B4-BE49-F238E27FC236}">
                          <a16:creationId xmlns:a16="http://schemas.microsoft.com/office/drawing/2014/main" id="{18056DDF-D9BC-4207-9017-2202B2D61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92443" y="2729803"/>
                      <a:ext cx="2464816" cy="1429081"/>
                    </a:xfrm>
                    <a:custGeom>
                      <a:avLst/>
                      <a:gdLst>
                        <a:gd name="connsiteX0" fmla="*/ 843239 w 2464816"/>
                        <a:gd name="connsiteY0" fmla="*/ 1411910 h 1429081"/>
                        <a:gd name="connsiteX1" fmla="*/ 2436480 w 2464816"/>
                        <a:gd name="connsiteY1" fmla="*/ 487308 h 1429081"/>
                        <a:gd name="connsiteX2" fmla="*/ 2426032 w 2464816"/>
                        <a:gd name="connsiteY2" fmla="*/ 393281 h 1429081"/>
                        <a:gd name="connsiteX3" fmla="*/ 1783512 w 2464816"/>
                        <a:gd name="connsiteY3" fmla="*/ 22396 h 1429081"/>
                        <a:gd name="connsiteX4" fmla="*/ 1621577 w 2464816"/>
                        <a:gd name="connsiteY4" fmla="*/ 17172 h 1429081"/>
                        <a:gd name="connsiteX5" fmla="*/ 28336 w 2464816"/>
                        <a:gd name="connsiteY5" fmla="*/ 941774 h 1429081"/>
                        <a:gd name="connsiteX6" fmla="*/ 38784 w 2464816"/>
                        <a:gd name="connsiteY6" fmla="*/ 1035801 h 1429081"/>
                        <a:gd name="connsiteX7" fmla="*/ 681304 w 2464816"/>
                        <a:gd name="connsiteY7" fmla="*/ 1406686 h 1429081"/>
                        <a:gd name="connsiteX8" fmla="*/ 843239 w 2464816"/>
                        <a:gd name="connsiteY8" fmla="*/ 1411910 h 14290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64816" h="1429081">
                          <a:moveTo>
                            <a:pt x="843239" y="1411910"/>
                          </a:moveTo>
                          <a:lnTo>
                            <a:pt x="2436480" y="487308"/>
                          </a:lnTo>
                          <a:cubicBezTo>
                            <a:pt x="2478270" y="461189"/>
                            <a:pt x="2473046" y="424623"/>
                            <a:pt x="2426032" y="393281"/>
                          </a:cubicBezTo>
                          <a:lnTo>
                            <a:pt x="1783512" y="22396"/>
                          </a:lnTo>
                          <a:cubicBezTo>
                            <a:pt x="1736499" y="-3723"/>
                            <a:pt x="1663367" y="-8947"/>
                            <a:pt x="1621577" y="17172"/>
                          </a:cubicBezTo>
                          <a:lnTo>
                            <a:pt x="28336" y="941774"/>
                          </a:lnTo>
                          <a:cubicBezTo>
                            <a:pt x="-13454" y="967892"/>
                            <a:pt x="-8230" y="1004458"/>
                            <a:pt x="38784" y="1035801"/>
                          </a:cubicBezTo>
                          <a:lnTo>
                            <a:pt x="681304" y="1406686"/>
                          </a:lnTo>
                          <a:cubicBezTo>
                            <a:pt x="733541" y="1432805"/>
                            <a:pt x="801450" y="1438029"/>
                            <a:pt x="843239" y="1411910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441" name="Drawing 1">
                      <a:extLst>
                        <a:ext uri="{FF2B5EF4-FFF2-40B4-BE49-F238E27FC236}">
                          <a16:creationId xmlns:a16="http://schemas.microsoft.com/office/drawing/2014/main" id="{854C3740-8608-4733-A900-11D6FC2D69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0259381" y="3140061"/>
                      <a:ext cx="1136162" cy="655579"/>
                      <a:chOff x="10259381" y="3140061"/>
                      <a:chExt cx="1136162" cy="655579"/>
                    </a:xfrm>
                    <a:solidFill>
                      <a:srgbClr val="000000"/>
                    </a:solidFill>
                  </p:grpSpPr>
                  <p:sp>
                    <p:nvSpPr>
                      <p:cNvPr id="442" name="Polyline: figure 441">
                        <a:extLst>
                          <a:ext uri="{FF2B5EF4-FFF2-40B4-BE49-F238E27FC236}">
                            <a16:creationId xmlns:a16="http://schemas.microsoft.com/office/drawing/2014/main" id="{0A2F7FFB-CB79-436E-AA4D-4A7F0A4B18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1183983" y="3140061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2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443" name="Polyline: figure 442">
                        <a:extLst>
                          <a:ext uri="{FF2B5EF4-FFF2-40B4-BE49-F238E27FC236}">
                            <a16:creationId xmlns:a16="http://schemas.microsoft.com/office/drawing/2014/main" id="{F17DD7EE-51F3-4CE0-9D9D-354091DE14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875782" y="3317668"/>
                        <a:ext cx="211561" cy="122757"/>
                      </a:xfrm>
                      <a:custGeom>
                        <a:avLst/>
                        <a:gdLst>
                          <a:gd name="connsiteX0" fmla="*/ 113617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2 w 211561"/>
                          <a:gd name="connsiteY7" fmla="*/ 118840 h 122757"/>
                          <a:gd name="connsiteX8" fmla="*/ 113617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7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7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24064"/>
                              <a:pt x="108393" y="124064"/>
                              <a:pt x="113617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444" name="Polyline: figure 443">
                        <a:extLst>
                          <a:ext uri="{FF2B5EF4-FFF2-40B4-BE49-F238E27FC236}">
                            <a16:creationId xmlns:a16="http://schemas.microsoft.com/office/drawing/2014/main" id="{BA62C521-3A04-4600-881F-F02CD00056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567582" y="3495275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2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2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2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2"/>
                              <a:pt x="3918" y="66602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445" name="Polyline: figure 444">
                        <a:extLst>
                          <a:ext uri="{FF2B5EF4-FFF2-40B4-BE49-F238E27FC236}">
                            <a16:creationId xmlns:a16="http://schemas.microsoft.com/office/drawing/2014/main" id="{25938222-97D8-447E-A569-3973CB217D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0259381" y="3672883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2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2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2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2"/>
                              <a:pt x="3918" y="66602"/>
                            </a:cubicBezTo>
                            <a:lnTo>
                              <a:pt x="92721" y="118840"/>
                            </a:lnTo>
                            <a:cubicBezTo>
                              <a:pt x="97945" y="124063"/>
                              <a:pt x="108393" y="124063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446" name="Polyline: figure 445">
                      <a:extLst>
                        <a:ext uri="{FF2B5EF4-FFF2-40B4-BE49-F238E27FC236}">
                          <a16:creationId xmlns:a16="http://schemas.microsoft.com/office/drawing/2014/main" id="{D99A55BC-6AC7-4753-8A2E-64CAC229C5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91363" y="2729803"/>
                      <a:ext cx="2465895" cy="1025353"/>
                    </a:xfrm>
                    <a:custGeom>
                      <a:avLst/>
                      <a:gdLst>
                        <a:gd name="connsiteX0" fmla="*/ 2437559 w 2465895"/>
                        <a:gd name="connsiteY0" fmla="*/ 487308 h 1025353"/>
                        <a:gd name="connsiteX1" fmla="*/ 2437559 w 2465895"/>
                        <a:gd name="connsiteY1" fmla="*/ 487308 h 1025353"/>
                        <a:gd name="connsiteX2" fmla="*/ 2427112 w 2465895"/>
                        <a:gd name="connsiteY2" fmla="*/ 482085 h 1025353"/>
                        <a:gd name="connsiteX3" fmla="*/ 1784592 w 2465895"/>
                        <a:gd name="connsiteY3" fmla="*/ 111199 h 1025353"/>
                        <a:gd name="connsiteX4" fmla="*/ 1622656 w 2465895"/>
                        <a:gd name="connsiteY4" fmla="*/ 105975 h 1025353"/>
                        <a:gd name="connsiteX5" fmla="*/ 29416 w 2465895"/>
                        <a:gd name="connsiteY5" fmla="*/ 1025353 h 1025353"/>
                        <a:gd name="connsiteX6" fmla="*/ 29416 w 2465895"/>
                        <a:gd name="connsiteY6" fmla="*/ 941774 h 1025353"/>
                        <a:gd name="connsiteX7" fmla="*/ 1622656 w 2465895"/>
                        <a:gd name="connsiteY7" fmla="*/ 17172 h 1025353"/>
                        <a:gd name="connsiteX8" fmla="*/ 1784592 w 2465895"/>
                        <a:gd name="connsiteY8" fmla="*/ 22396 h 1025353"/>
                        <a:gd name="connsiteX9" fmla="*/ 2427112 w 2465895"/>
                        <a:gd name="connsiteY9" fmla="*/ 393281 h 1025353"/>
                        <a:gd name="connsiteX10" fmla="*/ 2437559 w 2465895"/>
                        <a:gd name="connsiteY10" fmla="*/ 487308 h 102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65895" h="1025353">
                          <a:moveTo>
                            <a:pt x="2437559" y="487308"/>
                          </a:moveTo>
                          <a:lnTo>
                            <a:pt x="2437559" y="487308"/>
                          </a:lnTo>
                          <a:cubicBezTo>
                            <a:pt x="2432336" y="487308"/>
                            <a:pt x="2427112" y="482085"/>
                            <a:pt x="2427112" y="482085"/>
                          </a:cubicBezTo>
                          <a:lnTo>
                            <a:pt x="1784592" y="111199"/>
                          </a:lnTo>
                          <a:cubicBezTo>
                            <a:pt x="1737579" y="85080"/>
                            <a:pt x="1664446" y="79857"/>
                            <a:pt x="1622656" y="105975"/>
                          </a:cubicBezTo>
                          <a:lnTo>
                            <a:pt x="29416" y="1025353"/>
                          </a:lnTo>
                          <a:cubicBezTo>
                            <a:pt x="-7150" y="999235"/>
                            <a:pt x="-12374" y="962668"/>
                            <a:pt x="29416" y="941774"/>
                          </a:cubicBezTo>
                          <a:lnTo>
                            <a:pt x="1622656" y="17172"/>
                          </a:lnTo>
                          <a:cubicBezTo>
                            <a:pt x="1664446" y="-8947"/>
                            <a:pt x="1737579" y="-3723"/>
                            <a:pt x="1784592" y="22396"/>
                          </a:cubicBezTo>
                          <a:lnTo>
                            <a:pt x="2427112" y="393281"/>
                          </a:lnTo>
                          <a:cubicBezTo>
                            <a:pt x="2474126" y="424623"/>
                            <a:pt x="2479349" y="466413"/>
                            <a:pt x="2437559" y="487308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4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894680" y="4625771"/>
                  <a:ext cx="1096984" cy="1113124"/>
                  <a:chOff x="8894680" y="4625771"/>
                  <a:chExt cx="1096984" cy="1113124"/>
                </a:xfrm>
                <a:solidFill>
                  <a:srgbClr val="000000"/>
                </a:solidFill>
              </p:grpSpPr>
              <p:sp>
                <p:nvSpPr>
                  <p:cNvPr id="448" name="Polyline: figure 447">
                    <a:extLst>
                      <a:ext uri="{FF2B5EF4-FFF2-40B4-BE49-F238E27FC236}">
                        <a16:creationId xmlns:a16="http://schemas.microsoft.com/office/drawing/2014/main" id="{F9677715-F665-48D0-8E63-CF6A406794FD}"/>
                      </a:ext>
                    </a:extLst>
                  </p:cNvPr>
                  <p:cNvSpPr/>
                  <p:nvPr/>
                </p:nvSpPr>
                <p:spPr>
                  <a:xfrm>
                    <a:off x="8894680" y="4625771"/>
                    <a:ext cx="1096984" cy="1113124"/>
                  </a:xfrm>
                  <a:custGeom>
                    <a:avLst/>
                    <a:gdLst>
                      <a:gd name="connsiteX0" fmla="*/ 997734 w 1096984"/>
                      <a:gd name="connsiteY0" fmla="*/ 1103958 h 1113124"/>
                      <a:gd name="connsiteX1" fmla="*/ 94027 w 1096984"/>
                      <a:gd name="connsiteY1" fmla="*/ 581585 h 1113124"/>
                      <a:gd name="connsiteX2" fmla="*/ 0 w 1096984"/>
                      <a:gd name="connsiteY2" fmla="*/ 403978 h 1113124"/>
                      <a:gd name="connsiteX3" fmla="*/ 0 w 1096984"/>
                      <a:gd name="connsiteY3" fmla="*/ 80106 h 1113124"/>
                      <a:gd name="connsiteX4" fmla="*/ 94027 w 1096984"/>
                      <a:gd name="connsiteY4" fmla="*/ 12197 h 1113124"/>
                      <a:gd name="connsiteX5" fmla="*/ 1002958 w 1096984"/>
                      <a:gd name="connsiteY5" fmla="*/ 529347 h 1113124"/>
                      <a:gd name="connsiteX6" fmla="*/ 1096985 w 1096984"/>
                      <a:gd name="connsiteY6" fmla="*/ 706954 h 1113124"/>
                      <a:gd name="connsiteX7" fmla="*/ 1096985 w 1096984"/>
                      <a:gd name="connsiteY7" fmla="*/ 1030826 h 1113124"/>
                      <a:gd name="connsiteX8" fmla="*/ 997734 w 1096984"/>
                      <a:gd name="connsiteY8" fmla="*/ 1103958 h 1113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4" h="1113124">
                        <a:moveTo>
                          <a:pt x="997734" y="1103958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1" y="1098735"/>
                          <a:pt x="1049972" y="1130077"/>
                          <a:pt x="997734" y="1103958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49" name="Polyline: figure 448">
                    <a:extLst>
                      <a:ext uri="{FF2B5EF4-FFF2-40B4-BE49-F238E27FC236}">
                        <a16:creationId xmlns:a16="http://schemas.microsoft.com/office/drawing/2014/main" id="{CC6E7A25-8842-46F0-9989-9998EE47DBE8}"/>
                      </a:ext>
                    </a:extLst>
                  </p:cNvPr>
                  <p:cNvSpPr/>
                  <p:nvPr/>
                </p:nvSpPr>
                <p:spPr>
                  <a:xfrm>
                    <a:off x="8894680" y="4627521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9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8 h 1110766"/>
                      <a:gd name="connsiteX4" fmla="*/ 1029076 w 1076090"/>
                      <a:gd name="connsiteY4" fmla="*/ 1086538 h 1110766"/>
                      <a:gd name="connsiteX5" fmla="*/ 1076090 w 1076090"/>
                      <a:gd name="connsiteY5" fmla="*/ 1096985 h 1110766"/>
                      <a:gd name="connsiteX6" fmla="*/ 1008181 w 1076090"/>
                      <a:gd name="connsiteY6" fmla="*/ 1096985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8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2" y="15671"/>
                          <a:pt x="26119" y="36566"/>
                          <a:pt x="26119" y="67909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8"/>
                        </a:cubicBezTo>
                        <a:lnTo>
                          <a:pt x="1029076" y="1086538"/>
                        </a:lnTo>
                        <a:cubicBezTo>
                          <a:pt x="1044747" y="1096985"/>
                          <a:pt x="1060419" y="1096985"/>
                          <a:pt x="1076090" y="1096985"/>
                        </a:cubicBezTo>
                        <a:cubicBezTo>
                          <a:pt x="1060419" y="1112657"/>
                          <a:pt x="1034300" y="1117880"/>
                          <a:pt x="1008181" y="1096985"/>
                        </a:cubicBezTo>
                        <a:lnTo>
                          <a:pt x="94027" y="579835"/>
                        </a:lnTo>
                        <a:cubicBezTo>
                          <a:pt x="41790" y="548493"/>
                          <a:pt x="0" y="470136"/>
                          <a:pt x="0" y="402228"/>
                        </a:cubicBezTo>
                        <a:lnTo>
                          <a:pt x="0" y="78356"/>
                        </a:lnTo>
                        <a:cubicBezTo>
                          <a:pt x="0" y="36566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50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239446" y="5022566"/>
                    <a:ext cx="402227" cy="356154"/>
                    <a:chOff x="9239446" y="5022566"/>
                    <a:chExt cx="402227" cy="356154"/>
                  </a:xfrm>
                  <a:solidFill>
                    <a:srgbClr val="000000"/>
                  </a:solidFill>
                </p:grpSpPr>
                <p:sp>
                  <p:nvSpPr>
                    <p:cNvPr id="451" name="Polyline: figure 450">
                      <a:extLst>
                        <a:ext uri="{FF2B5EF4-FFF2-40B4-BE49-F238E27FC236}">
                          <a16:creationId xmlns:a16="http://schemas.microsoft.com/office/drawing/2014/main" id="{D019AC80-AFA5-4CA6-9DBB-0097B1555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6304" y="5184502"/>
                      <a:ext cx="125369" cy="194218"/>
                    </a:xfrm>
                    <a:custGeom>
                      <a:avLst/>
                      <a:gdLst>
                        <a:gd name="connsiteX0" fmla="*/ 104475 w 125369"/>
                        <a:gd name="connsiteY0" fmla="*/ 190014 h 194218"/>
                        <a:gd name="connsiteX1" fmla="*/ 20895 w 125369"/>
                        <a:gd name="connsiteY1" fmla="*/ 143000 h 194218"/>
                        <a:gd name="connsiteX2" fmla="*/ 0 w 125369"/>
                        <a:gd name="connsiteY2" fmla="*/ 106434 h 194218"/>
                        <a:gd name="connsiteX3" fmla="*/ 0 w 125369"/>
                        <a:gd name="connsiteY3" fmla="*/ 17630 h 194218"/>
                        <a:gd name="connsiteX4" fmla="*/ 20895 w 125369"/>
                        <a:gd name="connsiteY4" fmla="*/ 1959 h 194218"/>
                        <a:gd name="connsiteX5" fmla="*/ 104475 w 125369"/>
                        <a:gd name="connsiteY5" fmla="*/ 48972 h 194218"/>
                        <a:gd name="connsiteX6" fmla="*/ 125370 w 125369"/>
                        <a:gd name="connsiteY6" fmla="*/ 85539 h 194218"/>
                        <a:gd name="connsiteX7" fmla="*/ 125370 w 125369"/>
                        <a:gd name="connsiteY7" fmla="*/ 174342 h 194218"/>
                        <a:gd name="connsiteX8" fmla="*/ 104475 w 125369"/>
                        <a:gd name="connsiteY8" fmla="*/ 190014 h 19421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8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52" name="Polyline: figure 451">
                      <a:extLst>
                        <a:ext uri="{FF2B5EF4-FFF2-40B4-BE49-F238E27FC236}">
                          <a16:creationId xmlns:a16="http://schemas.microsoft.com/office/drawing/2014/main" id="{4B637ECC-202E-4AA8-A492-9FF49EF017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39446" y="5022566"/>
                      <a:ext cx="125369" cy="197121"/>
                    </a:xfrm>
                    <a:custGeom>
                      <a:avLst/>
                      <a:gdLst>
                        <a:gd name="connsiteX0" fmla="*/ 104475 w 125369"/>
                        <a:gd name="connsiteY0" fmla="*/ 195237 h 197121"/>
                        <a:gd name="connsiteX1" fmla="*/ 20895 w 125369"/>
                        <a:gd name="connsiteY1" fmla="*/ 148224 h 197121"/>
                        <a:gd name="connsiteX2" fmla="*/ 0 w 125369"/>
                        <a:gd name="connsiteY2" fmla="*/ 111658 h 197121"/>
                        <a:gd name="connsiteX3" fmla="*/ 0 w 125369"/>
                        <a:gd name="connsiteY3" fmla="*/ 17630 h 197121"/>
                        <a:gd name="connsiteX4" fmla="*/ 20895 w 125369"/>
                        <a:gd name="connsiteY4" fmla="*/ 1959 h 197121"/>
                        <a:gd name="connsiteX5" fmla="*/ 104475 w 125369"/>
                        <a:gd name="connsiteY5" fmla="*/ 48973 h 197121"/>
                        <a:gd name="connsiteX6" fmla="*/ 125370 w 125369"/>
                        <a:gd name="connsiteY6" fmla="*/ 85539 h 197121"/>
                        <a:gd name="connsiteX7" fmla="*/ 125370 w 125369"/>
                        <a:gd name="connsiteY7" fmla="*/ 174342 h 197121"/>
                        <a:gd name="connsiteX8" fmla="*/ 104475 w 125369"/>
                        <a:gd name="connsiteY8" fmla="*/ 195237 h 197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7121">
                          <a:moveTo>
                            <a:pt x="104475" y="195237"/>
                          </a:moveTo>
                          <a:lnTo>
                            <a:pt x="20895" y="148224"/>
                          </a:lnTo>
                          <a:cubicBezTo>
                            <a:pt x="10448" y="143000"/>
                            <a:pt x="0" y="122105"/>
                            <a:pt x="0" y="111658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5237"/>
                            <a:pt x="114922" y="200461"/>
                            <a:pt x="104475" y="195237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53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894680" y="6971230"/>
                  <a:ext cx="1096984" cy="1112516"/>
                  <a:chOff x="8894680" y="6971230"/>
                  <a:chExt cx="1096984" cy="1112516"/>
                </a:xfrm>
                <a:solidFill>
                  <a:srgbClr val="000000"/>
                </a:solidFill>
              </p:grpSpPr>
              <p:sp>
                <p:nvSpPr>
                  <p:cNvPr id="454" name="Polyline: figure 453">
                    <a:extLst>
                      <a:ext uri="{FF2B5EF4-FFF2-40B4-BE49-F238E27FC236}">
                        <a16:creationId xmlns:a16="http://schemas.microsoft.com/office/drawing/2014/main" id="{6688361E-2DA4-46B8-A484-1CE2AEF6B763}"/>
                      </a:ext>
                    </a:extLst>
                  </p:cNvPr>
                  <p:cNvSpPr/>
                  <p:nvPr/>
                </p:nvSpPr>
                <p:spPr>
                  <a:xfrm>
                    <a:off x="8894680" y="6971230"/>
                    <a:ext cx="1096984" cy="1110932"/>
                  </a:xfrm>
                  <a:custGeom>
                    <a:avLst/>
                    <a:gdLst>
                      <a:gd name="connsiteX0" fmla="*/ 997734 w 1096984"/>
                      <a:gd name="connsiteY0" fmla="*/ 1098735 h 1110932"/>
                      <a:gd name="connsiteX1" fmla="*/ 94027 w 1096984"/>
                      <a:gd name="connsiteY1" fmla="*/ 581585 h 1110932"/>
                      <a:gd name="connsiteX2" fmla="*/ 0 w 1096984"/>
                      <a:gd name="connsiteY2" fmla="*/ 403977 h 1110932"/>
                      <a:gd name="connsiteX3" fmla="*/ 0 w 1096984"/>
                      <a:gd name="connsiteY3" fmla="*/ 80106 h 1110932"/>
                      <a:gd name="connsiteX4" fmla="*/ 94027 w 1096984"/>
                      <a:gd name="connsiteY4" fmla="*/ 12197 h 1110932"/>
                      <a:gd name="connsiteX5" fmla="*/ 1002958 w 1096984"/>
                      <a:gd name="connsiteY5" fmla="*/ 529348 h 1110932"/>
                      <a:gd name="connsiteX6" fmla="*/ 1096985 w 1096984"/>
                      <a:gd name="connsiteY6" fmla="*/ 706954 h 1110932"/>
                      <a:gd name="connsiteX7" fmla="*/ 1096985 w 1096984"/>
                      <a:gd name="connsiteY7" fmla="*/ 1030826 h 1110932"/>
                      <a:gd name="connsiteX8" fmla="*/ 997734 w 1096984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4" h="1110932">
                        <a:moveTo>
                          <a:pt x="997734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7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8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1" y="1098735"/>
                          <a:pt x="1049972" y="1130078"/>
                          <a:pt x="997734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55" name="Polyline: figure 454">
                    <a:extLst>
                      <a:ext uri="{FF2B5EF4-FFF2-40B4-BE49-F238E27FC236}">
                        <a16:creationId xmlns:a16="http://schemas.microsoft.com/office/drawing/2014/main" id="{162B8DEA-7F3A-40BB-AE52-0B1F03015841}"/>
                      </a:ext>
                    </a:extLst>
                  </p:cNvPr>
                  <p:cNvSpPr/>
                  <p:nvPr/>
                </p:nvSpPr>
                <p:spPr>
                  <a:xfrm>
                    <a:off x="8894680" y="6972979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9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7 h 1110766"/>
                      <a:gd name="connsiteX4" fmla="*/ 1029076 w 1076090"/>
                      <a:gd name="connsiteY4" fmla="*/ 1086538 h 1110766"/>
                      <a:gd name="connsiteX5" fmla="*/ 1076090 w 1076090"/>
                      <a:gd name="connsiteY5" fmla="*/ 1096985 h 1110766"/>
                      <a:gd name="connsiteX6" fmla="*/ 1008181 w 1076090"/>
                      <a:gd name="connsiteY6" fmla="*/ 1096985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8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2" y="15671"/>
                          <a:pt x="26119" y="36566"/>
                          <a:pt x="26119" y="67909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7"/>
                        </a:cubicBezTo>
                        <a:lnTo>
                          <a:pt x="1029076" y="1086538"/>
                        </a:lnTo>
                        <a:cubicBezTo>
                          <a:pt x="1044747" y="1096985"/>
                          <a:pt x="1060419" y="1096985"/>
                          <a:pt x="1076090" y="1096985"/>
                        </a:cubicBezTo>
                        <a:cubicBezTo>
                          <a:pt x="1060419" y="1112657"/>
                          <a:pt x="1034300" y="1117880"/>
                          <a:pt x="1008181" y="1096985"/>
                        </a:cubicBezTo>
                        <a:lnTo>
                          <a:pt x="94027" y="579835"/>
                        </a:lnTo>
                        <a:cubicBezTo>
                          <a:pt x="41790" y="548493"/>
                          <a:pt x="0" y="470136"/>
                          <a:pt x="0" y="402228"/>
                        </a:cubicBezTo>
                        <a:lnTo>
                          <a:pt x="0" y="78356"/>
                        </a:lnTo>
                        <a:cubicBezTo>
                          <a:pt x="0" y="31343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56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239446" y="7368025"/>
                    <a:ext cx="402227" cy="353908"/>
                    <a:chOff x="9239446" y="7368025"/>
                    <a:chExt cx="402227" cy="353908"/>
                  </a:xfrm>
                  <a:solidFill>
                    <a:srgbClr val="a688fc"/>
                  </a:solidFill>
                </p:grpSpPr>
                <p:sp>
                  <p:nvSpPr>
                    <p:cNvPr id="457" name="Polyline: figure 456">
                      <a:extLst>
                        <a:ext uri="{FF2B5EF4-FFF2-40B4-BE49-F238E27FC236}">
                          <a16:creationId xmlns:a16="http://schemas.microsoft.com/office/drawing/2014/main" id="{7399F110-AB6D-43DD-81FF-692CAFB541F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6304" y="7529960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2999 h 191972"/>
                        <a:gd name="connsiteX2" fmla="*/ 0 w 125369"/>
                        <a:gd name="connsiteY2" fmla="*/ 106433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70 w 125369"/>
                        <a:gd name="connsiteY6" fmla="*/ 85539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2999"/>
                          </a:lnTo>
                          <a:cubicBezTo>
                            <a:pt x="10448" y="137776"/>
                            <a:pt x="0" y="116881"/>
                            <a:pt x="0" y="106433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2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58" name="Polyline: figure 457">
                      <a:extLst>
                        <a:ext uri="{FF2B5EF4-FFF2-40B4-BE49-F238E27FC236}">
                          <a16:creationId xmlns:a16="http://schemas.microsoft.com/office/drawing/2014/main" id="{B922EE5F-A61D-4F86-B659-8D1563F6BC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39446" y="7368025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3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70 w 125369"/>
                        <a:gd name="connsiteY6" fmla="*/ 85538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8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59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894680" y="8141347"/>
                  <a:ext cx="1096984" cy="1112516"/>
                  <a:chOff x="8894680" y="8141347"/>
                  <a:chExt cx="1096984" cy="1112516"/>
                </a:xfrm>
                <a:solidFill>
                  <a:srgbClr val="000000"/>
                </a:solidFill>
              </p:grpSpPr>
              <p:sp>
                <p:nvSpPr>
                  <p:cNvPr id="460" name="Polyline: figure 459">
                    <a:extLst>
                      <a:ext uri="{FF2B5EF4-FFF2-40B4-BE49-F238E27FC236}">
                        <a16:creationId xmlns:a16="http://schemas.microsoft.com/office/drawing/2014/main" id="{FE55338D-2BB7-4762-852E-B364DC0B6EAF}"/>
                      </a:ext>
                    </a:extLst>
                  </p:cNvPr>
                  <p:cNvSpPr/>
                  <p:nvPr/>
                </p:nvSpPr>
                <p:spPr>
                  <a:xfrm>
                    <a:off x="8894680" y="8141347"/>
                    <a:ext cx="1096984" cy="1110931"/>
                  </a:xfrm>
                  <a:custGeom>
                    <a:avLst/>
                    <a:gdLst>
                      <a:gd name="connsiteX0" fmla="*/ 997734 w 1096984"/>
                      <a:gd name="connsiteY0" fmla="*/ 1098734 h 1110931"/>
                      <a:gd name="connsiteX1" fmla="*/ 94027 w 1096984"/>
                      <a:gd name="connsiteY1" fmla="*/ 581585 h 1110931"/>
                      <a:gd name="connsiteX2" fmla="*/ 0 w 1096984"/>
                      <a:gd name="connsiteY2" fmla="*/ 403978 h 1110931"/>
                      <a:gd name="connsiteX3" fmla="*/ 0 w 1096984"/>
                      <a:gd name="connsiteY3" fmla="*/ 80105 h 1110931"/>
                      <a:gd name="connsiteX4" fmla="*/ 94027 w 1096984"/>
                      <a:gd name="connsiteY4" fmla="*/ 12197 h 1110931"/>
                      <a:gd name="connsiteX5" fmla="*/ 1002958 w 1096984"/>
                      <a:gd name="connsiteY5" fmla="*/ 529347 h 1110931"/>
                      <a:gd name="connsiteX6" fmla="*/ 1096985 w 1096984"/>
                      <a:gd name="connsiteY6" fmla="*/ 706954 h 1110931"/>
                      <a:gd name="connsiteX7" fmla="*/ 1096985 w 1096984"/>
                      <a:gd name="connsiteY7" fmla="*/ 1030826 h 1110931"/>
                      <a:gd name="connsiteX8" fmla="*/ 997734 w 1096984"/>
                      <a:gd name="connsiteY8" fmla="*/ 1098734 h 1110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4" h="1110931">
                        <a:moveTo>
                          <a:pt x="997734" y="1098734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5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1" y="1098734"/>
                          <a:pt x="1049972" y="1130077"/>
                          <a:pt x="997734" y="1098734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61" name="Polyline: figure 460">
                    <a:extLst>
                      <a:ext uri="{FF2B5EF4-FFF2-40B4-BE49-F238E27FC236}">
                        <a16:creationId xmlns:a16="http://schemas.microsoft.com/office/drawing/2014/main" id="{41FE95FA-9E69-48CB-9981-9C6C8E784F87}"/>
                      </a:ext>
                    </a:extLst>
                  </p:cNvPr>
                  <p:cNvSpPr/>
                  <p:nvPr/>
                </p:nvSpPr>
                <p:spPr>
                  <a:xfrm>
                    <a:off x="8894680" y="8143096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9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8 h 1110766"/>
                      <a:gd name="connsiteX4" fmla="*/ 1029076 w 1076090"/>
                      <a:gd name="connsiteY4" fmla="*/ 1086538 h 1110766"/>
                      <a:gd name="connsiteX5" fmla="*/ 1076090 w 1076090"/>
                      <a:gd name="connsiteY5" fmla="*/ 1096985 h 1110766"/>
                      <a:gd name="connsiteX6" fmla="*/ 1008181 w 1076090"/>
                      <a:gd name="connsiteY6" fmla="*/ 1096985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9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2" y="15671"/>
                          <a:pt x="26119" y="36567"/>
                          <a:pt x="26119" y="67909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8"/>
                        </a:cubicBezTo>
                        <a:lnTo>
                          <a:pt x="1029076" y="1086538"/>
                        </a:lnTo>
                        <a:cubicBezTo>
                          <a:pt x="1044747" y="1096985"/>
                          <a:pt x="1060419" y="1096985"/>
                          <a:pt x="1076090" y="1096985"/>
                        </a:cubicBezTo>
                        <a:cubicBezTo>
                          <a:pt x="1060419" y="1112657"/>
                          <a:pt x="1034300" y="1117881"/>
                          <a:pt x="1008181" y="1096985"/>
                        </a:cubicBezTo>
                        <a:lnTo>
                          <a:pt x="94027" y="579835"/>
                        </a:lnTo>
                        <a:cubicBezTo>
                          <a:pt x="41790" y="548493"/>
                          <a:pt x="0" y="470136"/>
                          <a:pt x="0" y="402229"/>
                        </a:cubicBezTo>
                        <a:lnTo>
                          <a:pt x="0" y="78356"/>
                        </a:lnTo>
                        <a:cubicBezTo>
                          <a:pt x="0" y="31343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62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239446" y="8538142"/>
                    <a:ext cx="402227" cy="353908"/>
                    <a:chOff x="9239446" y="8538142"/>
                    <a:chExt cx="402227" cy="353908"/>
                  </a:xfrm>
                  <a:solidFill>
                    <a:srgbClr val="000000"/>
                  </a:solidFill>
                </p:grpSpPr>
                <p:sp>
                  <p:nvSpPr>
                    <p:cNvPr id="463" name="Polyline: figure 462">
                      <a:extLst>
                        <a:ext uri="{FF2B5EF4-FFF2-40B4-BE49-F238E27FC236}">
                          <a16:creationId xmlns:a16="http://schemas.microsoft.com/office/drawing/2014/main" id="{3CF81F3A-14BA-4C44-A69B-9488C85BFC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6304" y="8700078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3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70 w 125369"/>
                        <a:gd name="connsiteY6" fmla="*/ 85538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8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64" name="Polyline: figure 463">
                      <a:extLst>
                        <a:ext uri="{FF2B5EF4-FFF2-40B4-BE49-F238E27FC236}">
                          <a16:creationId xmlns:a16="http://schemas.microsoft.com/office/drawing/2014/main" id="{94A805D5-D24F-4DBA-A92C-6A8F59EE2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39446" y="8538142"/>
                      <a:ext cx="125369" cy="194219"/>
                    </a:xfrm>
                    <a:custGeom>
                      <a:avLst/>
                      <a:gdLst>
                        <a:gd name="connsiteX0" fmla="*/ 104475 w 125369"/>
                        <a:gd name="connsiteY0" fmla="*/ 190014 h 194219"/>
                        <a:gd name="connsiteX1" fmla="*/ 20895 w 125369"/>
                        <a:gd name="connsiteY1" fmla="*/ 143000 h 194219"/>
                        <a:gd name="connsiteX2" fmla="*/ 0 w 125369"/>
                        <a:gd name="connsiteY2" fmla="*/ 106434 h 194219"/>
                        <a:gd name="connsiteX3" fmla="*/ 0 w 125369"/>
                        <a:gd name="connsiteY3" fmla="*/ 17630 h 194219"/>
                        <a:gd name="connsiteX4" fmla="*/ 20895 w 125369"/>
                        <a:gd name="connsiteY4" fmla="*/ 1959 h 194219"/>
                        <a:gd name="connsiteX5" fmla="*/ 104475 w 125369"/>
                        <a:gd name="connsiteY5" fmla="*/ 48972 h 194219"/>
                        <a:gd name="connsiteX6" fmla="*/ 125370 w 125369"/>
                        <a:gd name="connsiteY6" fmla="*/ 85539 h 194219"/>
                        <a:gd name="connsiteX7" fmla="*/ 125370 w 125369"/>
                        <a:gd name="connsiteY7" fmla="*/ 174343 h 194219"/>
                        <a:gd name="connsiteX8" fmla="*/ 104475 w 125369"/>
                        <a:gd name="connsiteY8" fmla="*/ 190014 h 19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9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3"/>
                          </a:lnTo>
                          <a:cubicBezTo>
                            <a:pt x="125370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465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8894680" y="5801112"/>
                  <a:ext cx="1096984" cy="1112516"/>
                  <a:chOff x="8894680" y="5801112"/>
                  <a:chExt cx="1096984" cy="1112516"/>
                </a:xfrm>
                <a:solidFill>
                  <a:srgbClr val="000000"/>
                </a:solidFill>
              </p:grpSpPr>
              <p:sp>
                <p:nvSpPr>
                  <p:cNvPr id="466" name="Polyline: figure 465">
                    <a:extLst>
                      <a:ext uri="{FF2B5EF4-FFF2-40B4-BE49-F238E27FC236}">
                        <a16:creationId xmlns:a16="http://schemas.microsoft.com/office/drawing/2014/main" id="{EB2A6E9F-2DAB-4557-A667-7F7B4822392E}"/>
                      </a:ext>
                    </a:extLst>
                  </p:cNvPr>
                  <p:cNvSpPr/>
                  <p:nvPr/>
                </p:nvSpPr>
                <p:spPr>
                  <a:xfrm>
                    <a:off x="8894680" y="5801112"/>
                    <a:ext cx="1096984" cy="1110932"/>
                  </a:xfrm>
                  <a:custGeom>
                    <a:avLst/>
                    <a:gdLst>
                      <a:gd name="connsiteX0" fmla="*/ 997734 w 1096984"/>
                      <a:gd name="connsiteY0" fmla="*/ 1098735 h 1110932"/>
                      <a:gd name="connsiteX1" fmla="*/ 94027 w 1096984"/>
                      <a:gd name="connsiteY1" fmla="*/ 581585 h 1110932"/>
                      <a:gd name="connsiteX2" fmla="*/ 0 w 1096984"/>
                      <a:gd name="connsiteY2" fmla="*/ 403978 h 1110932"/>
                      <a:gd name="connsiteX3" fmla="*/ 0 w 1096984"/>
                      <a:gd name="connsiteY3" fmla="*/ 80106 h 1110932"/>
                      <a:gd name="connsiteX4" fmla="*/ 94027 w 1096984"/>
                      <a:gd name="connsiteY4" fmla="*/ 12197 h 1110932"/>
                      <a:gd name="connsiteX5" fmla="*/ 1002958 w 1096984"/>
                      <a:gd name="connsiteY5" fmla="*/ 529347 h 1110932"/>
                      <a:gd name="connsiteX6" fmla="*/ 1096985 w 1096984"/>
                      <a:gd name="connsiteY6" fmla="*/ 706954 h 1110932"/>
                      <a:gd name="connsiteX7" fmla="*/ 1096985 w 1096984"/>
                      <a:gd name="connsiteY7" fmla="*/ 1030826 h 1110932"/>
                      <a:gd name="connsiteX8" fmla="*/ 997734 w 1096984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4" h="1110932">
                        <a:moveTo>
                          <a:pt x="997734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1" y="1098735"/>
                          <a:pt x="1049972" y="1130077"/>
                          <a:pt x="997734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467" name="Polyline: figure 466">
                    <a:extLst>
                      <a:ext uri="{FF2B5EF4-FFF2-40B4-BE49-F238E27FC236}">
                        <a16:creationId xmlns:a16="http://schemas.microsoft.com/office/drawing/2014/main" id="{A5F773EE-FC2D-4B67-88C8-7FBD48AD34D6}"/>
                      </a:ext>
                    </a:extLst>
                  </p:cNvPr>
                  <p:cNvSpPr/>
                  <p:nvPr/>
                </p:nvSpPr>
                <p:spPr>
                  <a:xfrm>
                    <a:off x="8894680" y="5802862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9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8 h 1110766"/>
                      <a:gd name="connsiteX4" fmla="*/ 1029076 w 1076090"/>
                      <a:gd name="connsiteY4" fmla="*/ 1086537 h 1110766"/>
                      <a:gd name="connsiteX5" fmla="*/ 1076090 w 1076090"/>
                      <a:gd name="connsiteY5" fmla="*/ 1096986 h 1110766"/>
                      <a:gd name="connsiteX6" fmla="*/ 1008181 w 1076090"/>
                      <a:gd name="connsiteY6" fmla="*/ 1096986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8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2" y="15671"/>
                          <a:pt x="26119" y="36566"/>
                          <a:pt x="26119" y="67909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8"/>
                        </a:cubicBezTo>
                        <a:lnTo>
                          <a:pt x="1029076" y="1086537"/>
                        </a:lnTo>
                        <a:cubicBezTo>
                          <a:pt x="1044747" y="1096986"/>
                          <a:pt x="1060419" y="1096986"/>
                          <a:pt x="1076090" y="1096986"/>
                        </a:cubicBezTo>
                        <a:cubicBezTo>
                          <a:pt x="1060419" y="1112656"/>
                          <a:pt x="1034300" y="1117880"/>
                          <a:pt x="1008181" y="1096986"/>
                        </a:cubicBezTo>
                        <a:lnTo>
                          <a:pt x="94027" y="579835"/>
                        </a:lnTo>
                        <a:cubicBezTo>
                          <a:pt x="41790" y="548493"/>
                          <a:pt x="0" y="470136"/>
                          <a:pt x="0" y="402228"/>
                        </a:cubicBezTo>
                        <a:lnTo>
                          <a:pt x="0" y="78356"/>
                        </a:lnTo>
                        <a:cubicBezTo>
                          <a:pt x="0" y="31342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468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9239446" y="6197907"/>
                    <a:ext cx="402227" cy="353908"/>
                    <a:chOff x="9239446" y="6197907"/>
                    <a:chExt cx="402227" cy="353908"/>
                  </a:xfrm>
                  <a:solidFill>
                    <a:srgbClr val="000000"/>
                  </a:solidFill>
                </p:grpSpPr>
                <p:sp>
                  <p:nvSpPr>
                    <p:cNvPr id="469" name="Polyline: figure 468">
                      <a:extLst>
                        <a:ext uri="{FF2B5EF4-FFF2-40B4-BE49-F238E27FC236}">
                          <a16:creationId xmlns:a16="http://schemas.microsoft.com/office/drawing/2014/main" id="{64A4A51A-BEE7-4B4B-9E3B-7DDA1F1B42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516304" y="6359843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70 w 125369"/>
                        <a:gd name="connsiteY6" fmla="*/ 85539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470" name="Polyline: figure 469">
                      <a:extLst>
                        <a:ext uri="{FF2B5EF4-FFF2-40B4-BE49-F238E27FC236}">
                          <a16:creationId xmlns:a16="http://schemas.microsoft.com/office/drawing/2014/main" id="{C7CE2454-5B9C-4820-B01E-9CE255BC24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239446" y="6197907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70 w 125369"/>
                        <a:gd name="connsiteY6" fmla="*/ 85539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471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3557048"/>
                <a:ext cx="2257097" cy="1848416"/>
                <a:chOff x="10597176" y="3557048"/>
                <a:chExt cx="2257097" cy="1848416"/>
              </a:xfrm>
              <a:solidFill>
                <a:srgbClr val="000000"/>
              </a:solidFill>
            </p:grpSpPr>
            <p:sp>
              <p:nvSpPr>
                <p:cNvPr id="472" name="Polyline: figure 471">
                  <a:extLst>
                    <a:ext uri="{FF2B5EF4-FFF2-40B4-BE49-F238E27FC236}">
                      <a16:creationId xmlns:a16="http://schemas.microsoft.com/office/drawing/2014/main" id="{6A75AC60-57B4-4B7B-BC60-2A255AC30A89}"/>
                    </a:ext>
                  </a:extLst>
                </p:cNvPr>
                <p:cNvSpPr/>
                <p:nvPr/>
              </p:nvSpPr>
              <p:spPr>
                <a:xfrm>
                  <a:off x="10597176" y="3557048"/>
                  <a:ext cx="2257097" cy="1848416"/>
                </a:xfrm>
                <a:custGeom>
                  <a:avLst/>
                  <a:gdLst>
                    <a:gd name="connsiteX0" fmla="*/ 84023 w 2257097"/>
                    <a:gd name="connsiteY0" fmla="*/ 1838363 h 1848416"/>
                    <a:gd name="connsiteX1" fmla="*/ 2173518 w 2257097"/>
                    <a:gd name="connsiteY1" fmla="*/ 631679 h 1848416"/>
                    <a:gd name="connsiteX2" fmla="*/ 2257098 w 2257097"/>
                    <a:gd name="connsiteY2" fmla="*/ 469743 h 1848416"/>
                    <a:gd name="connsiteX3" fmla="*/ 2257098 w 2257097"/>
                    <a:gd name="connsiteY3" fmla="*/ 72739 h 1848416"/>
                    <a:gd name="connsiteX4" fmla="*/ 2173518 w 2257097"/>
                    <a:gd name="connsiteY4" fmla="*/ 10054 h 1848416"/>
                    <a:gd name="connsiteX5" fmla="*/ 84023 w 2257097"/>
                    <a:gd name="connsiteY5" fmla="*/ 1216738 h 1848416"/>
                    <a:gd name="connsiteX6" fmla="*/ 443 w 2257097"/>
                    <a:gd name="connsiteY6" fmla="*/ 1378674 h 1848416"/>
                    <a:gd name="connsiteX7" fmla="*/ 443 w 2257097"/>
                    <a:gd name="connsiteY7" fmla="*/ 1775678 h 1848416"/>
                    <a:gd name="connsiteX8" fmla="*/ 84023 w 2257097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8416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8363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3" name="Polyline: figure 472">
                  <a:extLst>
                    <a:ext uri="{FF2B5EF4-FFF2-40B4-BE49-F238E27FC236}">
                      <a16:creationId xmlns:a16="http://schemas.microsoft.com/office/drawing/2014/main" id="{F831A0CA-6532-44EE-9A95-CB4EB89F0E0E}"/>
                    </a:ext>
                  </a:extLst>
                </p:cNvPr>
                <p:cNvSpPr/>
                <p:nvPr/>
              </p:nvSpPr>
              <p:spPr>
                <a:xfrm>
                  <a:off x="10696869" y="3701995"/>
                  <a:ext cx="2052929" cy="1560821"/>
                </a:xfrm>
                <a:custGeom>
                  <a:avLst/>
                  <a:gdLst>
                    <a:gd name="connsiteX0" fmla="*/ 41790 w 2052929"/>
                    <a:gd name="connsiteY0" fmla="*/ 1557598 h 1560821"/>
                    <a:gd name="connsiteX1" fmla="*/ 2011139 w 2052929"/>
                    <a:gd name="connsiteY1" fmla="*/ 418823 h 1560821"/>
                    <a:gd name="connsiteX2" fmla="*/ 2052929 w 2052929"/>
                    <a:gd name="connsiteY2" fmla="*/ 335244 h 1560821"/>
                    <a:gd name="connsiteX3" fmla="*/ 2052929 w 2052929"/>
                    <a:gd name="connsiteY3" fmla="*/ 37490 h 1560821"/>
                    <a:gd name="connsiteX4" fmla="*/ 2011139 w 2052929"/>
                    <a:gd name="connsiteY4" fmla="*/ 6148 h 1560821"/>
                    <a:gd name="connsiteX5" fmla="*/ 41790 w 2052929"/>
                    <a:gd name="connsiteY5" fmla="*/ 1139699 h 1560821"/>
                    <a:gd name="connsiteX6" fmla="*/ 0 w 2052929"/>
                    <a:gd name="connsiteY6" fmla="*/ 1223279 h 1560821"/>
                    <a:gd name="connsiteX7" fmla="*/ 0 w 2052929"/>
                    <a:gd name="connsiteY7" fmla="*/ 1521032 h 1560821"/>
                    <a:gd name="connsiteX8" fmla="*/ 41790 w 2052929"/>
                    <a:gd name="connsiteY8" fmla="*/ 1557598 h 1560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0821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39699"/>
                      </a:lnTo>
                      <a:cubicBezTo>
                        <a:pt x="15671" y="1155370"/>
                        <a:pt x="0" y="1191936"/>
                        <a:pt x="0" y="1223279"/>
                      </a:cubicBezTo>
                      <a:lnTo>
                        <a:pt x="0" y="1521032"/>
                      </a:lnTo>
                      <a:cubicBezTo>
                        <a:pt x="0" y="1552375"/>
                        <a:pt x="20895" y="1568046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4" name="Polyline: figure 473">
                  <a:extLst>
                    <a:ext uri="{FF2B5EF4-FFF2-40B4-BE49-F238E27FC236}">
                      <a16:creationId xmlns:a16="http://schemas.microsoft.com/office/drawing/2014/main" id="{727D4FB8-576E-4E7A-ABA2-64F38AC1A412}"/>
                    </a:ext>
                  </a:extLst>
                </p:cNvPr>
                <p:cNvSpPr/>
                <p:nvPr/>
              </p:nvSpPr>
              <p:spPr>
                <a:xfrm>
                  <a:off x="12258767" y="3916168"/>
                  <a:ext cx="376109" cy="294377"/>
                </a:xfrm>
                <a:custGeom>
                  <a:avLst/>
                  <a:gdLst>
                    <a:gd name="connsiteX0" fmla="*/ 41790 w 376109"/>
                    <a:gd name="connsiteY0" fmla="*/ 288230 h 294377"/>
                    <a:gd name="connsiteX1" fmla="*/ 334319 w 376109"/>
                    <a:gd name="connsiteY1" fmla="*/ 115846 h 294377"/>
                    <a:gd name="connsiteX2" fmla="*/ 376109 w 376109"/>
                    <a:gd name="connsiteY2" fmla="*/ 37490 h 294377"/>
                    <a:gd name="connsiteX3" fmla="*/ 376109 w 376109"/>
                    <a:gd name="connsiteY3" fmla="*/ 37490 h 294377"/>
                    <a:gd name="connsiteX4" fmla="*/ 334319 w 376109"/>
                    <a:gd name="connsiteY4" fmla="*/ 6148 h 294377"/>
                    <a:gd name="connsiteX5" fmla="*/ 41790 w 376109"/>
                    <a:gd name="connsiteY5" fmla="*/ 178531 h 294377"/>
                    <a:gd name="connsiteX6" fmla="*/ 0 w 376109"/>
                    <a:gd name="connsiteY6" fmla="*/ 256887 h 294377"/>
                    <a:gd name="connsiteX7" fmla="*/ 0 w 376109"/>
                    <a:gd name="connsiteY7" fmla="*/ 256887 h 294377"/>
                    <a:gd name="connsiteX8" fmla="*/ 41790 w 376109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437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5" name="Polyline: figure 474">
                  <a:extLst>
                    <a:ext uri="{FF2B5EF4-FFF2-40B4-BE49-F238E27FC236}">
                      <a16:creationId xmlns:a16="http://schemas.microsoft.com/office/drawing/2014/main" id="{5EEEC063-42E6-41AD-A423-771B08735D50}"/>
                    </a:ext>
                  </a:extLst>
                </p:cNvPr>
                <p:cNvSpPr/>
                <p:nvPr/>
              </p:nvSpPr>
              <p:spPr>
                <a:xfrm>
                  <a:off x="12049817" y="420242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6" name="Polyline: figure 475">
                  <a:extLst>
                    <a:ext uri="{FF2B5EF4-FFF2-40B4-BE49-F238E27FC236}">
                      <a16:creationId xmlns:a16="http://schemas.microsoft.com/office/drawing/2014/main" id="{83F2B8AE-FB06-4E5A-8662-588E77D7066C}"/>
                    </a:ext>
                  </a:extLst>
                </p:cNvPr>
                <p:cNvSpPr/>
                <p:nvPr/>
              </p:nvSpPr>
              <p:spPr>
                <a:xfrm>
                  <a:off x="11877434" y="430167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7" name="Polyline: figure 476">
                  <a:extLst>
                    <a:ext uri="{FF2B5EF4-FFF2-40B4-BE49-F238E27FC236}">
                      <a16:creationId xmlns:a16="http://schemas.microsoft.com/office/drawing/2014/main" id="{19F93D68-5027-4D1E-BAF2-AACF04C83C08}"/>
                    </a:ext>
                  </a:extLst>
                </p:cNvPr>
                <p:cNvSpPr/>
                <p:nvPr/>
              </p:nvSpPr>
              <p:spPr>
                <a:xfrm>
                  <a:off x="11710274" y="440092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8" name="Polyline: figure 477">
                  <a:extLst>
                    <a:ext uri="{FF2B5EF4-FFF2-40B4-BE49-F238E27FC236}">
                      <a16:creationId xmlns:a16="http://schemas.microsoft.com/office/drawing/2014/main" id="{B1F1056E-0E79-4C84-9124-C3D0F5EF4C6C}"/>
                    </a:ext>
                  </a:extLst>
                </p:cNvPr>
                <p:cNvSpPr/>
                <p:nvPr/>
              </p:nvSpPr>
              <p:spPr>
                <a:xfrm>
                  <a:off x="11537891" y="450017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17647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79" name="Polyline: figure 478">
                  <a:extLst>
                    <a:ext uri="{FF2B5EF4-FFF2-40B4-BE49-F238E27FC236}">
                      <a16:creationId xmlns:a16="http://schemas.microsoft.com/office/drawing/2014/main" id="{5D6B9D93-495D-49DF-9D1F-092EB2AF6C1C}"/>
                    </a:ext>
                  </a:extLst>
                </p:cNvPr>
                <p:cNvSpPr/>
                <p:nvPr/>
              </p:nvSpPr>
              <p:spPr>
                <a:xfrm>
                  <a:off x="10796120" y="4853267"/>
                  <a:ext cx="151488" cy="240525"/>
                </a:xfrm>
                <a:custGeom>
                  <a:avLst/>
                  <a:gdLst>
                    <a:gd name="connsiteX0" fmla="*/ 26119 w 151488"/>
                    <a:gd name="connsiteY0" fmla="*/ 239167 h 240525"/>
                    <a:gd name="connsiteX1" fmla="*/ 125370 w 151488"/>
                    <a:gd name="connsiteY1" fmla="*/ 181706 h 240525"/>
                    <a:gd name="connsiteX2" fmla="*/ 151488 w 151488"/>
                    <a:gd name="connsiteY2" fmla="*/ 129468 h 240525"/>
                    <a:gd name="connsiteX3" fmla="*/ 151488 w 151488"/>
                    <a:gd name="connsiteY3" fmla="*/ 24994 h 240525"/>
                    <a:gd name="connsiteX4" fmla="*/ 125370 w 151488"/>
                    <a:gd name="connsiteY4" fmla="*/ 4099 h 240525"/>
                    <a:gd name="connsiteX5" fmla="*/ 26119 w 151488"/>
                    <a:gd name="connsiteY5" fmla="*/ 61560 h 240525"/>
                    <a:gd name="connsiteX6" fmla="*/ 0 w 151488"/>
                    <a:gd name="connsiteY6" fmla="*/ 113797 h 240525"/>
                    <a:gd name="connsiteX7" fmla="*/ 0 w 151488"/>
                    <a:gd name="connsiteY7" fmla="*/ 218272 h 240525"/>
                    <a:gd name="connsiteX8" fmla="*/ 26119 w 151488"/>
                    <a:gd name="connsiteY8" fmla="*/ 239167 h 24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052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3943"/>
                        <a:pt x="10448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80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4262252"/>
                <a:ext cx="2257097" cy="1848416"/>
                <a:chOff x="10597176" y="4262252"/>
                <a:chExt cx="2257097" cy="1848416"/>
              </a:xfrm>
              <a:solidFill>
                <a:srgbClr val="000000"/>
              </a:solidFill>
            </p:grpSpPr>
            <p:sp>
              <p:nvSpPr>
                <p:cNvPr id="481" name="Polyline: figure 480">
                  <a:extLst>
                    <a:ext uri="{FF2B5EF4-FFF2-40B4-BE49-F238E27FC236}">
                      <a16:creationId xmlns:a16="http://schemas.microsoft.com/office/drawing/2014/main" id="{343C020C-8762-4E04-AAFD-2D9360E148A8}"/>
                    </a:ext>
                  </a:extLst>
                </p:cNvPr>
                <p:cNvSpPr/>
                <p:nvPr/>
              </p:nvSpPr>
              <p:spPr>
                <a:xfrm>
                  <a:off x="10597176" y="4262252"/>
                  <a:ext cx="2257097" cy="1848416"/>
                </a:xfrm>
                <a:custGeom>
                  <a:avLst/>
                  <a:gdLst>
                    <a:gd name="connsiteX0" fmla="*/ 84023 w 2257097"/>
                    <a:gd name="connsiteY0" fmla="*/ 1838363 h 1848416"/>
                    <a:gd name="connsiteX1" fmla="*/ 2173518 w 2257097"/>
                    <a:gd name="connsiteY1" fmla="*/ 631679 h 1848416"/>
                    <a:gd name="connsiteX2" fmla="*/ 2257098 w 2257097"/>
                    <a:gd name="connsiteY2" fmla="*/ 469743 h 1848416"/>
                    <a:gd name="connsiteX3" fmla="*/ 2257098 w 2257097"/>
                    <a:gd name="connsiteY3" fmla="*/ 72739 h 1848416"/>
                    <a:gd name="connsiteX4" fmla="*/ 2173518 w 2257097"/>
                    <a:gd name="connsiteY4" fmla="*/ 10054 h 1848416"/>
                    <a:gd name="connsiteX5" fmla="*/ 84023 w 2257097"/>
                    <a:gd name="connsiteY5" fmla="*/ 1216738 h 1848416"/>
                    <a:gd name="connsiteX6" fmla="*/ 443 w 2257097"/>
                    <a:gd name="connsiteY6" fmla="*/ 1378674 h 1848416"/>
                    <a:gd name="connsiteX7" fmla="*/ 443 w 2257097"/>
                    <a:gd name="connsiteY7" fmla="*/ 1775678 h 1848416"/>
                    <a:gd name="connsiteX8" fmla="*/ 84023 w 2257097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8416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8363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2" name="Polyline: figure 481">
                  <a:extLst>
                    <a:ext uri="{FF2B5EF4-FFF2-40B4-BE49-F238E27FC236}">
                      <a16:creationId xmlns:a16="http://schemas.microsoft.com/office/drawing/2014/main" id="{2C40194F-5851-4BF1-A267-860268A1128E}"/>
                    </a:ext>
                  </a:extLst>
                </p:cNvPr>
                <p:cNvSpPr/>
                <p:nvPr/>
              </p:nvSpPr>
              <p:spPr>
                <a:xfrm>
                  <a:off x="10696869" y="4401976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20895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3" name="Polyline: figure 482">
                  <a:extLst>
                    <a:ext uri="{FF2B5EF4-FFF2-40B4-BE49-F238E27FC236}">
                      <a16:creationId xmlns:a16="http://schemas.microsoft.com/office/drawing/2014/main" id="{A8FD500C-DD69-47C6-8D65-BB587C99DEC1}"/>
                    </a:ext>
                  </a:extLst>
                </p:cNvPr>
                <p:cNvSpPr/>
                <p:nvPr/>
              </p:nvSpPr>
              <p:spPr>
                <a:xfrm>
                  <a:off x="12258767" y="4621373"/>
                  <a:ext cx="376109" cy="292147"/>
                </a:xfrm>
                <a:custGeom>
                  <a:avLst/>
                  <a:gdLst>
                    <a:gd name="connsiteX0" fmla="*/ 41790 w 376109"/>
                    <a:gd name="connsiteY0" fmla="*/ 288230 h 292147"/>
                    <a:gd name="connsiteX1" fmla="*/ 334319 w 376109"/>
                    <a:gd name="connsiteY1" fmla="*/ 115846 h 292147"/>
                    <a:gd name="connsiteX2" fmla="*/ 376109 w 376109"/>
                    <a:gd name="connsiteY2" fmla="*/ 37490 h 292147"/>
                    <a:gd name="connsiteX3" fmla="*/ 376109 w 376109"/>
                    <a:gd name="connsiteY3" fmla="*/ 37490 h 292147"/>
                    <a:gd name="connsiteX4" fmla="*/ 334319 w 376109"/>
                    <a:gd name="connsiteY4" fmla="*/ 6148 h 292147"/>
                    <a:gd name="connsiteX5" fmla="*/ 41790 w 376109"/>
                    <a:gd name="connsiteY5" fmla="*/ 178531 h 292147"/>
                    <a:gd name="connsiteX6" fmla="*/ 0 w 376109"/>
                    <a:gd name="connsiteY6" fmla="*/ 256887 h 292147"/>
                    <a:gd name="connsiteX7" fmla="*/ 0 w 376109"/>
                    <a:gd name="connsiteY7" fmla="*/ 256887 h 292147"/>
                    <a:gd name="connsiteX8" fmla="*/ 41790 w 376109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214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4" name="Polyline: figure 483">
                  <a:extLst>
                    <a:ext uri="{FF2B5EF4-FFF2-40B4-BE49-F238E27FC236}">
                      <a16:creationId xmlns:a16="http://schemas.microsoft.com/office/drawing/2014/main" id="{F33AF17A-8BA8-4420-AC16-A397AD3E1C50}"/>
                    </a:ext>
                  </a:extLst>
                </p:cNvPr>
                <p:cNvSpPr/>
                <p:nvPr/>
              </p:nvSpPr>
              <p:spPr>
                <a:xfrm>
                  <a:off x="12049817" y="490762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5" name="Polyline: figure 484">
                  <a:extLst>
                    <a:ext uri="{FF2B5EF4-FFF2-40B4-BE49-F238E27FC236}">
                      <a16:creationId xmlns:a16="http://schemas.microsoft.com/office/drawing/2014/main" id="{42C33D85-D34F-47AD-B02B-F2AD3A111209}"/>
                    </a:ext>
                  </a:extLst>
                </p:cNvPr>
                <p:cNvSpPr/>
                <p:nvPr/>
              </p:nvSpPr>
              <p:spPr>
                <a:xfrm>
                  <a:off x="11877434" y="500687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6" name="Polyline: figure 485">
                  <a:extLst>
                    <a:ext uri="{FF2B5EF4-FFF2-40B4-BE49-F238E27FC236}">
                      <a16:creationId xmlns:a16="http://schemas.microsoft.com/office/drawing/2014/main" id="{C8A19DF5-1492-464F-A885-1F83290E871E}"/>
                    </a:ext>
                  </a:extLst>
                </p:cNvPr>
                <p:cNvSpPr/>
                <p:nvPr/>
              </p:nvSpPr>
              <p:spPr>
                <a:xfrm>
                  <a:off x="11710274" y="510090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7" name="Polyline: figure 486">
                  <a:extLst>
                    <a:ext uri="{FF2B5EF4-FFF2-40B4-BE49-F238E27FC236}">
                      <a16:creationId xmlns:a16="http://schemas.microsoft.com/office/drawing/2014/main" id="{15AE0DE3-91BF-4E9E-8899-8B3C58E543D9}"/>
                    </a:ext>
                  </a:extLst>
                </p:cNvPr>
                <p:cNvSpPr/>
                <p:nvPr/>
              </p:nvSpPr>
              <p:spPr>
                <a:xfrm>
                  <a:off x="11537891" y="520015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8" name="Polyline: figure 487">
                  <a:extLst>
                    <a:ext uri="{FF2B5EF4-FFF2-40B4-BE49-F238E27FC236}">
                      <a16:creationId xmlns:a16="http://schemas.microsoft.com/office/drawing/2014/main" id="{31E26A1D-97B3-4C99-A52F-345CD68333AC}"/>
                    </a:ext>
                  </a:extLst>
                </p:cNvPr>
                <p:cNvSpPr/>
                <p:nvPr/>
              </p:nvSpPr>
              <p:spPr>
                <a:xfrm>
                  <a:off x="10796120" y="5553247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8 w 151488"/>
                    <a:gd name="connsiteY2" fmla="*/ 129469 h 243265"/>
                    <a:gd name="connsiteX3" fmla="*/ 151488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8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89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4967457"/>
                <a:ext cx="2257097" cy="1847673"/>
                <a:chOff x="10597176" y="4967457"/>
                <a:chExt cx="2257097" cy="1847673"/>
              </a:xfrm>
              <a:solidFill>
                <a:srgbClr val="000000"/>
              </a:solidFill>
            </p:grpSpPr>
            <p:sp>
              <p:nvSpPr>
                <p:cNvPr id="490" name="Polyline: figure 489">
                  <a:extLst>
                    <a:ext uri="{FF2B5EF4-FFF2-40B4-BE49-F238E27FC236}">
                      <a16:creationId xmlns:a16="http://schemas.microsoft.com/office/drawing/2014/main" id="{7F6069C2-EAF7-4FCD-A733-00FA0B71BB4E}"/>
                    </a:ext>
                  </a:extLst>
                </p:cNvPr>
                <p:cNvSpPr/>
                <p:nvPr/>
              </p:nvSpPr>
              <p:spPr>
                <a:xfrm>
                  <a:off x="10597176" y="4967457"/>
                  <a:ext cx="2257097" cy="1847673"/>
                </a:xfrm>
                <a:custGeom>
                  <a:avLst/>
                  <a:gdLst>
                    <a:gd name="connsiteX0" fmla="*/ 84023 w 2257097"/>
                    <a:gd name="connsiteY0" fmla="*/ 1838363 h 1847673"/>
                    <a:gd name="connsiteX1" fmla="*/ 2173518 w 2257097"/>
                    <a:gd name="connsiteY1" fmla="*/ 631679 h 1847673"/>
                    <a:gd name="connsiteX2" fmla="*/ 2257098 w 2257097"/>
                    <a:gd name="connsiteY2" fmla="*/ 469743 h 1847673"/>
                    <a:gd name="connsiteX3" fmla="*/ 2257098 w 2257097"/>
                    <a:gd name="connsiteY3" fmla="*/ 72739 h 1847673"/>
                    <a:gd name="connsiteX4" fmla="*/ 2173518 w 2257097"/>
                    <a:gd name="connsiteY4" fmla="*/ 10054 h 1847673"/>
                    <a:gd name="connsiteX5" fmla="*/ 84023 w 2257097"/>
                    <a:gd name="connsiteY5" fmla="*/ 1216738 h 1847673"/>
                    <a:gd name="connsiteX6" fmla="*/ 443 w 2257097"/>
                    <a:gd name="connsiteY6" fmla="*/ 1378674 h 1847673"/>
                    <a:gd name="connsiteX7" fmla="*/ 443 w 2257097"/>
                    <a:gd name="connsiteY7" fmla="*/ 1775678 h 1847673"/>
                    <a:gd name="connsiteX8" fmla="*/ 84023 w 2257097"/>
                    <a:gd name="connsiteY8" fmla="*/ 1838363 h 184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7673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3139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1" name="Polyline: figure 490">
                  <a:extLst>
                    <a:ext uri="{FF2B5EF4-FFF2-40B4-BE49-F238E27FC236}">
                      <a16:creationId xmlns:a16="http://schemas.microsoft.com/office/drawing/2014/main" id="{3D00E8A9-3C06-4E19-B53D-93BC06374646}"/>
                    </a:ext>
                  </a:extLst>
                </p:cNvPr>
                <p:cNvSpPr/>
                <p:nvPr/>
              </p:nvSpPr>
              <p:spPr>
                <a:xfrm>
                  <a:off x="10696869" y="5107180"/>
                  <a:ext cx="2052929" cy="1561516"/>
                </a:xfrm>
                <a:custGeom>
                  <a:avLst/>
                  <a:gdLst>
                    <a:gd name="connsiteX0" fmla="*/ 41790 w 2052929"/>
                    <a:gd name="connsiteY0" fmla="*/ 1557598 h 1561516"/>
                    <a:gd name="connsiteX1" fmla="*/ 2011139 w 2052929"/>
                    <a:gd name="connsiteY1" fmla="*/ 418823 h 1561516"/>
                    <a:gd name="connsiteX2" fmla="*/ 2052929 w 2052929"/>
                    <a:gd name="connsiteY2" fmla="*/ 335243 h 1561516"/>
                    <a:gd name="connsiteX3" fmla="*/ 2052929 w 2052929"/>
                    <a:gd name="connsiteY3" fmla="*/ 37490 h 1561516"/>
                    <a:gd name="connsiteX4" fmla="*/ 2011139 w 2052929"/>
                    <a:gd name="connsiteY4" fmla="*/ 6148 h 1561516"/>
                    <a:gd name="connsiteX5" fmla="*/ 41790 w 2052929"/>
                    <a:gd name="connsiteY5" fmla="*/ 1144923 h 1561516"/>
                    <a:gd name="connsiteX6" fmla="*/ 0 w 2052929"/>
                    <a:gd name="connsiteY6" fmla="*/ 1228503 h 1561516"/>
                    <a:gd name="connsiteX7" fmla="*/ 0 w 2052929"/>
                    <a:gd name="connsiteY7" fmla="*/ 1526256 h 1561516"/>
                    <a:gd name="connsiteX8" fmla="*/ 41790 w 2052929"/>
                    <a:gd name="connsiteY8" fmla="*/ 1557598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151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20895" y="1568046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2" name="Polyline: figure 491">
                  <a:extLst>
                    <a:ext uri="{FF2B5EF4-FFF2-40B4-BE49-F238E27FC236}">
                      <a16:creationId xmlns:a16="http://schemas.microsoft.com/office/drawing/2014/main" id="{DF659C41-B323-43A7-A077-F4BD3A79DE2C}"/>
                    </a:ext>
                  </a:extLst>
                </p:cNvPr>
                <p:cNvSpPr/>
                <p:nvPr/>
              </p:nvSpPr>
              <p:spPr>
                <a:xfrm>
                  <a:off x="12258767" y="5321354"/>
                  <a:ext cx="376109" cy="294377"/>
                </a:xfrm>
                <a:custGeom>
                  <a:avLst/>
                  <a:gdLst>
                    <a:gd name="connsiteX0" fmla="*/ 41790 w 376109"/>
                    <a:gd name="connsiteY0" fmla="*/ 288230 h 294377"/>
                    <a:gd name="connsiteX1" fmla="*/ 334319 w 376109"/>
                    <a:gd name="connsiteY1" fmla="*/ 115846 h 294377"/>
                    <a:gd name="connsiteX2" fmla="*/ 376109 w 376109"/>
                    <a:gd name="connsiteY2" fmla="*/ 37490 h 294377"/>
                    <a:gd name="connsiteX3" fmla="*/ 376109 w 376109"/>
                    <a:gd name="connsiteY3" fmla="*/ 37490 h 294377"/>
                    <a:gd name="connsiteX4" fmla="*/ 334319 w 376109"/>
                    <a:gd name="connsiteY4" fmla="*/ 6148 h 294377"/>
                    <a:gd name="connsiteX5" fmla="*/ 41790 w 376109"/>
                    <a:gd name="connsiteY5" fmla="*/ 178531 h 294377"/>
                    <a:gd name="connsiteX6" fmla="*/ 0 w 376109"/>
                    <a:gd name="connsiteY6" fmla="*/ 256888 h 294377"/>
                    <a:gd name="connsiteX7" fmla="*/ 0 w 376109"/>
                    <a:gd name="connsiteY7" fmla="*/ 256888 h 294377"/>
                    <a:gd name="connsiteX8" fmla="*/ 41790 w 376109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437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3" name="Polyline: figure 492">
                  <a:extLst>
                    <a:ext uri="{FF2B5EF4-FFF2-40B4-BE49-F238E27FC236}">
                      <a16:creationId xmlns:a16="http://schemas.microsoft.com/office/drawing/2014/main" id="{44588D4B-BE5C-49EA-B40C-98DB78103C05}"/>
                    </a:ext>
                  </a:extLst>
                </p:cNvPr>
                <p:cNvSpPr/>
                <p:nvPr/>
              </p:nvSpPr>
              <p:spPr>
                <a:xfrm>
                  <a:off x="12049817" y="560760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4" name="Polyline: figure 493">
                  <a:extLst>
                    <a:ext uri="{FF2B5EF4-FFF2-40B4-BE49-F238E27FC236}">
                      <a16:creationId xmlns:a16="http://schemas.microsoft.com/office/drawing/2014/main" id="{224BEA87-E40D-4532-9396-7619AA12CCAC}"/>
                    </a:ext>
                  </a:extLst>
                </p:cNvPr>
                <p:cNvSpPr/>
                <p:nvPr/>
              </p:nvSpPr>
              <p:spPr>
                <a:xfrm>
                  <a:off x="11877434" y="570685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5" name="Polyline: figure 494">
                  <a:extLst>
                    <a:ext uri="{FF2B5EF4-FFF2-40B4-BE49-F238E27FC236}">
                      <a16:creationId xmlns:a16="http://schemas.microsoft.com/office/drawing/2014/main" id="{530F6615-8512-4AED-9CFA-69F3A85C65E4}"/>
                    </a:ext>
                  </a:extLst>
                </p:cNvPr>
                <p:cNvSpPr/>
                <p:nvPr/>
              </p:nvSpPr>
              <p:spPr>
                <a:xfrm>
                  <a:off x="11710274" y="580610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6" name="Polyline: figure 495">
                  <a:extLst>
                    <a:ext uri="{FF2B5EF4-FFF2-40B4-BE49-F238E27FC236}">
                      <a16:creationId xmlns:a16="http://schemas.microsoft.com/office/drawing/2014/main" id="{9D92249E-3A55-47A3-99A4-FC397A796BC3}"/>
                    </a:ext>
                  </a:extLst>
                </p:cNvPr>
                <p:cNvSpPr/>
                <p:nvPr/>
              </p:nvSpPr>
              <p:spPr>
                <a:xfrm>
                  <a:off x="11537891" y="590536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97" name="Polyline: figure 496">
                  <a:extLst>
                    <a:ext uri="{FF2B5EF4-FFF2-40B4-BE49-F238E27FC236}">
                      <a16:creationId xmlns:a16="http://schemas.microsoft.com/office/drawing/2014/main" id="{4D90CEEC-20E5-4137-88AE-1A3C1D05DDAB}"/>
                    </a:ext>
                  </a:extLst>
                </p:cNvPr>
                <p:cNvSpPr/>
                <p:nvPr/>
              </p:nvSpPr>
              <p:spPr>
                <a:xfrm>
                  <a:off x="10796120" y="6258452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70 w 151488"/>
                    <a:gd name="connsiteY1" fmla="*/ 181706 h 241050"/>
                    <a:gd name="connsiteX2" fmla="*/ 151488 w 151488"/>
                    <a:gd name="connsiteY2" fmla="*/ 129469 h 241050"/>
                    <a:gd name="connsiteX3" fmla="*/ 151488 w 151488"/>
                    <a:gd name="connsiteY3" fmla="*/ 24994 h 241050"/>
                    <a:gd name="connsiteX4" fmla="*/ 125370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8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98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5667438"/>
                <a:ext cx="2257097" cy="1848416"/>
                <a:chOff x="10597176" y="5667438"/>
                <a:chExt cx="2257097" cy="1848416"/>
              </a:xfrm>
              <a:solidFill>
                <a:srgbClr val="000000"/>
              </a:solidFill>
            </p:grpSpPr>
            <p:sp>
              <p:nvSpPr>
                <p:cNvPr id="499" name="Polyline: figure 498">
                  <a:extLst>
                    <a:ext uri="{FF2B5EF4-FFF2-40B4-BE49-F238E27FC236}">
                      <a16:creationId xmlns:a16="http://schemas.microsoft.com/office/drawing/2014/main" id="{977191D1-9A43-4D41-824B-AC11DA191297}"/>
                    </a:ext>
                  </a:extLst>
                </p:cNvPr>
                <p:cNvSpPr/>
                <p:nvPr/>
              </p:nvSpPr>
              <p:spPr>
                <a:xfrm>
                  <a:off x="10597176" y="5667438"/>
                  <a:ext cx="2257097" cy="1848416"/>
                </a:xfrm>
                <a:custGeom>
                  <a:avLst/>
                  <a:gdLst>
                    <a:gd name="connsiteX0" fmla="*/ 84023 w 2257097"/>
                    <a:gd name="connsiteY0" fmla="*/ 1838363 h 1848416"/>
                    <a:gd name="connsiteX1" fmla="*/ 2173518 w 2257097"/>
                    <a:gd name="connsiteY1" fmla="*/ 631679 h 1848416"/>
                    <a:gd name="connsiteX2" fmla="*/ 2257098 w 2257097"/>
                    <a:gd name="connsiteY2" fmla="*/ 469743 h 1848416"/>
                    <a:gd name="connsiteX3" fmla="*/ 2257098 w 2257097"/>
                    <a:gd name="connsiteY3" fmla="*/ 72739 h 1848416"/>
                    <a:gd name="connsiteX4" fmla="*/ 2173518 w 2257097"/>
                    <a:gd name="connsiteY4" fmla="*/ 10054 h 1848416"/>
                    <a:gd name="connsiteX5" fmla="*/ 84023 w 2257097"/>
                    <a:gd name="connsiteY5" fmla="*/ 1216738 h 1848416"/>
                    <a:gd name="connsiteX6" fmla="*/ 443 w 2257097"/>
                    <a:gd name="connsiteY6" fmla="*/ 1378674 h 1848416"/>
                    <a:gd name="connsiteX7" fmla="*/ 443 w 2257097"/>
                    <a:gd name="connsiteY7" fmla="*/ 1775678 h 1848416"/>
                    <a:gd name="connsiteX8" fmla="*/ 84023 w 2257097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8416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1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8363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0" name="Polyline: figure 499">
                  <a:extLst>
                    <a:ext uri="{FF2B5EF4-FFF2-40B4-BE49-F238E27FC236}">
                      <a16:creationId xmlns:a16="http://schemas.microsoft.com/office/drawing/2014/main" id="{4430155E-8EB5-4CBC-9C7F-11E2B3D97313}"/>
                    </a:ext>
                  </a:extLst>
                </p:cNvPr>
                <p:cNvSpPr/>
                <p:nvPr/>
              </p:nvSpPr>
              <p:spPr>
                <a:xfrm>
                  <a:off x="10696869" y="5807161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2 h 1563746"/>
                    <a:gd name="connsiteX7" fmla="*/ 0 w 2052929"/>
                    <a:gd name="connsiteY7" fmla="*/ 1526255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1"/>
                        <a:pt x="0" y="1228502"/>
                      </a:cubicBezTo>
                      <a:lnTo>
                        <a:pt x="0" y="1526255"/>
                      </a:lnTo>
                      <a:cubicBezTo>
                        <a:pt x="0" y="1557598"/>
                        <a:pt x="20895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1" name="Polyline: figure 500">
                  <a:extLst>
                    <a:ext uri="{FF2B5EF4-FFF2-40B4-BE49-F238E27FC236}">
                      <a16:creationId xmlns:a16="http://schemas.microsoft.com/office/drawing/2014/main" id="{19C7456D-8B14-4772-949E-D05B0ABD483A}"/>
                    </a:ext>
                  </a:extLst>
                </p:cNvPr>
                <p:cNvSpPr/>
                <p:nvPr/>
              </p:nvSpPr>
              <p:spPr>
                <a:xfrm>
                  <a:off x="12258767" y="6026558"/>
                  <a:ext cx="376109" cy="292147"/>
                </a:xfrm>
                <a:custGeom>
                  <a:avLst/>
                  <a:gdLst>
                    <a:gd name="connsiteX0" fmla="*/ 41790 w 376109"/>
                    <a:gd name="connsiteY0" fmla="*/ 288230 h 292147"/>
                    <a:gd name="connsiteX1" fmla="*/ 334319 w 376109"/>
                    <a:gd name="connsiteY1" fmla="*/ 115846 h 292147"/>
                    <a:gd name="connsiteX2" fmla="*/ 376109 w 376109"/>
                    <a:gd name="connsiteY2" fmla="*/ 37490 h 292147"/>
                    <a:gd name="connsiteX3" fmla="*/ 376109 w 376109"/>
                    <a:gd name="connsiteY3" fmla="*/ 37490 h 292147"/>
                    <a:gd name="connsiteX4" fmla="*/ 334319 w 376109"/>
                    <a:gd name="connsiteY4" fmla="*/ 6148 h 292147"/>
                    <a:gd name="connsiteX5" fmla="*/ 41790 w 376109"/>
                    <a:gd name="connsiteY5" fmla="*/ 178531 h 292147"/>
                    <a:gd name="connsiteX6" fmla="*/ 0 w 376109"/>
                    <a:gd name="connsiteY6" fmla="*/ 256888 h 292147"/>
                    <a:gd name="connsiteX7" fmla="*/ 0 w 376109"/>
                    <a:gd name="connsiteY7" fmla="*/ 256888 h 292147"/>
                    <a:gd name="connsiteX8" fmla="*/ 41790 w 376109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214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2" name="Polyline: figure 501">
                  <a:extLst>
                    <a:ext uri="{FF2B5EF4-FFF2-40B4-BE49-F238E27FC236}">
                      <a16:creationId xmlns:a16="http://schemas.microsoft.com/office/drawing/2014/main" id="{B5262D59-3F56-49DA-B91B-949CAF4ABA41}"/>
                    </a:ext>
                  </a:extLst>
                </p:cNvPr>
                <p:cNvSpPr/>
                <p:nvPr/>
              </p:nvSpPr>
              <p:spPr>
                <a:xfrm>
                  <a:off x="12049817" y="631281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3" name="Polyline: figure 502">
                  <a:extLst>
                    <a:ext uri="{FF2B5EF4-FFF2-40B4-BE49-F238E27FC236}">
                      <a16:creationId xmlns:a16="http://schemas.microsoft.com/office/drawing/2014/main" id="{17475EC2-C65F-42E4-B314-667FE5CBFE0F}"/>
                    </a:ext>
                  </a:extLst>
                </p:cNvPr>
                <p:cNvSpPr/>
                <p:nvPr/>
              </p:nvSpPr>
              <p:spPr>
                <a:xfrm>
                  <a:off x="11877434" y="641206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4" name="Polyline: figure 503">
                  <a:extLst>
                    <a:ext uri="{FF2B5EF4-FFF2-40B4-BE49-F238E27FC236}">
                      <a16:creationId xmlns:a16="http://schemas.microsoft.com/office/drawing/2014/main" id="{309137A4-30B5-4F2E-B97B-39328E6D98F1}"/>
                    </a:ext>
                  </a:extLst>
                </p:cNvPr>
                <p:cNvSpPr/>
                <p:nvPr/>
              </p:nvSpPr>
              <p:spPr>
                <a:xfrm>
                  <a:off x="11710274" y="651131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5" name="Polyline: figure 504">
                  <a:extLst>
                    <a:ext uri="{FF2B5EF4-FFF2-40B4-BE49-F238E27FC236}">
                      <a16:creationId xmlns:a16="http://schemas.microsoft.com/office/drawing/2014/main" id="{2DDB0334-32BA-41F1-B604-B8AF0E75AC21}"/>
                    </a:ext>
                  </a:extLst>
                </p:cNvPr>
                <p:cNvSpPr/>
                <p:nvPr/>
              </p:nvSpPr>
              <p:spPr>
                <a:xfrm>
                  <a:off x="11537891" y="660534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6" name="Polyline: figure 505">
                  <a:extLst>
                    <a:ext uri="{FF2B5EF4-FFF2-40B4-BE49-F238E27FC236}">
                      <a16:creationId xmlns:a16="http://schemas.microsoft.com/office/drawing/2014/main" id="{BA81574E-FE2F-47EC-8F2C-53F24D6224AA}"/>
                    </a:ext>
                  </a:extLst>
                </p:cNvPr>
                <p:cNvSpPr/>
                <p:nvPr/>
              </p:nvSpPr>
              <p:spPr>
                <a:xfrm>
                  <a:off x="10796120" y="6958433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59 h 243265"/>
                    <a:gd name="connsiteX6" fmla="*/ 0 w 151488"/>
                    <a:gd name="connsiteY6" fmla="*/ 113797 h 243265"/>
                    <a:gd name="connsiteX7" fmla="*/ 0 w 151488"/>
                    <a:gd name="connsiteY7" fmla="*/ 218271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59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1"/>
                      </a:lnTo>
                      <a:cubicBezTo>
                        <a:pt x="0" y="239167"/>
                        <a:pt x="10448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07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6372642"/>
                <a:ext cx="2257097" cy="1847674"/>
                <a:chOff x="10597176" y="6372642"/>
                <a:chExt cx="2257097" cy="1847674"/>
              </a:xfrm>
              <a:solidFill>
                <a:srgbClr val="000000"/>
              </a:solidFill>
            </p:grpSpPr>
            <p:sp>
              <p:nvSpPr>
                <p:cNvPr id="508" name="Polyline: figure 507">
                  <a:extLst>
                    <a:ext uri="{FF2B5EF4-FFF2-40B4-BE49-F238E27FC236}">
                      <a16:creationId xmlns:a16="http://schemas.microsoft.com/office/drawing/2014/main" id="{FF191BF6-EB83-47A3-AE45-23A68ADAF364}"/>
                    </a:ext>
                  </a:extLst>
                </p:cNvPr>
                <p:cNvSpPr/>
                <p:nvPr/>
              </p:nvSpPr>
              <p:spPr>
                <a:xfrm>
                  <a:off x="10597176" y="6372642"/>
                  <a:ext cx="2257097" cy="1847674"/>
                </a:xfrm>
                <a:custGeom>
                  <a:avLst/>
                  <a:gdLst>
                    <a:gd name="connsiteX0" fmla="*/ 84023 w 2257097"/>
                    <a:gd name="connsiteY0" fmla="*/ 1838363 h 1847674"/>
                    <a:gd name="connsiteX1" fmla="*/ 2173518 w 2257097"/>
                    <a:gd name="connsiteY1" fmla="*/ 631680 h 1847674"/>
                    <a:gd name="connsiteX2" fmla="*/ 2257098 w 2257097"/>
                    <a:gd name="connsiteY2" fmla="*/ 469743 h 1847674"/>
                    <a:gd name="connsiteX3" fmla="*/ 2257098 w 2257097"/>
                    <a:gd name="connsiteY3" fmla="*/ 72739 h 1847674"/>
                    <a:gd name="connsiteX4" fmla="*/ 2173518 w 2257097"/>
                    <a:gd name="connsiteY4" fmla="*/ 10054 h 1847674"/>
                    <a:gd name="connsiteX5" fmla="*/ 84023 w 2257097"/>
                    <a:gd name="connsiteY5" fmla="*/ 1216738 h 1847674"/>
                    <a:gd name="connsiteX6" fmla="*/ 443 w 2257097"/>
                    <a:gd name="connsiteY6" fmla="*/ 1378674 h 1847674"/>
                    <a:gd name="connsiteX7" fmla="*/ 443 w 2257097"/>
                    <a:gd name="connsiteY7" fmla="*/ 1775678 h 1847674"/>
                    <a:gd name="connsiteX8" fmla="*/ 84023 w 2257097"/>
                    <a:gd name="connsiteY8" fmla="*/ 1838363 h 1847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7674">
                      <a:moveTo>
                        <a:pt x="84023" y="1838363"/>
                      </a:moveTo>
                      <a:lnTo>
                        <a:pt x="2173518" y="631680"/>
                      </a:lnTo>
                      <a:cubicBezTo>
                        <a:pt x="2220532" y="605561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8"/>
                      </a:lnTo>
                      <a:cubicBezTo>
                        <a:pt x="37009" y="1242857"/>
                        <a:pt x="443" y="1315989"/>
                        <a:pt x="443" y="1378674"/>
                      </a:cubicBezTo>
                      <a:lnTo>
                        <a:pt x="443" y="1775678"/>
                      </a:lnTo>
                      <a:cubicBezTo>
                        <a:pt x="-4781" y="1833140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09" name="Polyline: figure 508">
                  <a:extLst>
                    <a:ext uri="{FF2B5EF4-FFF2-40B4-BE49-F238E27FC236}">
                      <a16:creationId xmlns:a16="http://schemas.microsoft.com/office/drawing/2014/main" id="{AF957BC2-E3B0-45F4-825A-598066FBC62C}"/>
                    </a:ext>
                  </a:extLst>
                </p:cNvPr>
                <p:cNvSpPr/>
                <p:nvPr/>
              </p:nvSpPr>
              <p:spPr>
                <a:xfrm>
                  <a:off x="10696869" y="6512366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2 h 1563746"/>
                    <a:gd name="connsiteX7" fmla="*/ 0 w 2052929"/>
                    <a:gd name="connsiteY7" fmla="*/ 1526255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1"/>
                        <a:pt x="0" y="1228502"/>
                      </a:cubicBezTo>
                      <a:lnTo>
                        <a:pt x="0" y="1526255"/>
                      </a:lnTo>
                      <a:cubicBezTo>
                        <a:pt x="0" y="1557598"/>
                        <a:pt x="20895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0" name="Polyline: figure 509">
                  <a:extLst>
                    <a:ext uri="{FF2B5EF4-FFF2-40B4-BE49-F238E27FC236}">
                      <a16:creationId xmlns:a16="http://schemas.microsoft.com/office/drawing/2014/main" id="{BE824E5E-DF28-47A2-A24A-DFF3358B3C14}"/>
                    </a:ext>
                  </a:extLst>
                </p:cNvPr>
                <p:cNvSpPr/>
                <p:nvPr/>
              </p:nvSpPr>
              <p:spPr>
                <a:xfrm>
                  <a:off x="12258767" y="6731763"/>
                  <a:ext cx="376109" cy="291502"/>
                </a:xfrm>
                <a:custGeom>
                  <a:avLst/>
                  <a:gdLst>
                    <a:gd name="connsiteX0" fmla="*/ 41790 w 376109"/>
                    <a:gd name="connsiteY0" fmla="*/ 288230 h 291502"/>
                    <a:gd name="connsiteX1" fmla="*/ 334319 w 376109"/>
                    <a:gd name="connsiteY1" fmla="*/ 115847 h 291502"/>
                    <a:gd name="connsiteX2" fmla="*/ 376109 w 376109"/>
                    <a:gd name="connsiteY2" fmla="*/ 37491 h 291502"/>
                    <a:gd name="connsiteX3" fmla="*/ 376109 w 376109"/>
                    <a:gd name="connsiteY3" fmla="*/ 37491 h 291502"/>
                    <a:gd name="connsiteX4" fmla="*/ 334319 w 376109"/>
                    <a:gd name="connsiteY4" fmla="*/ 6148 h 291502"/>
                    <a:gd name="connsiteX5" fmla="*/ 41790 w 376109"/>
                    <a:gd name="connsiteY5" fmla="*/ 178531 h 291502"/>
                    <a:gd name="connsiteX6" fmla="*/ 0 w 376109"/>
                    <a:gd name="connsiteY6" fmla="*/ 256888 h 291502"/>
                    <a:gd name="connsiteX7" fmla="*/ 0 w 376109"/>
                    <a:gd name="connsiteY7" fmla="*/ 256888 h 291502"/>
                    <a:gd name="connsiteX8" fmla="*/ 41790 w 376109"/>
                    <a:gd name="connsiteY8" fmla="*/ 288230 h 291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1502">
                      <a:moveTo>
                        <a:pt x="41790" y="288230"/>
                      </a:moveTo>
                      <a:lnTo>
                        <a:pt x="334319" y="115847"/>
                      </a:lnTo>
                      <a:cubicBezTo>
                        <a:pt x="355214" y="100175"/>
                        <a:pt x="376109" y="68833"/>
                        <a:pt x="376109" y="37491"/>
                      </a:cubicBezTo>
                      <a:lnTo>
                        <a:pt x="376109" y="37491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3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3006"/>
                        <a:pt x="15671" y="298678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1" name="Polyline: figure 510">
                  <a:extLst>
                    <a:ext uri="{FF2B5EF4-FFF2-40B4-BE49-F238E27FC236}">
                      <a16:creationId xmlns:a16="http://schemas.microsoft.com/office/drawing/2014/main" id="{9473BFE6-30B9-4267-9726-1020AE246D2F}"/>
                    </a:ext>
                  </a:extLst>
                </p:cNvPr>
                <p:cNvSpPr/>
                <p:nvPr/>
              </p:nvSpPr>
              <p:spPr>
                <a:xfrm>
                  <a:off x="12049817" y="701801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2" name="Polyline: figure 511">
                  <a:extLst>
                    <a:ext uri="{FF2B5EF4-FFF2-40B4-BE49-F238E27FC236}">
                      <a16:creationId xmlns:a16="http://schemas.microsoft.com/office/drawing/2014/main" id="{536F894A-6B44-46CA-9E47-36064118215B}"/>
                    </a:ext>
                  </a:extLst>
                </p:cNvPr>
                <p:cNvSpPr/>
                <p:nvPr/>
              </p:nvSpPr>
              <p:spPr>
                <a:xfrm>
                  <a:off x="11877434" y="7112044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3" name="Polyline: figure 512">
                  <a:extLst>
                    <a:ext uri="{FF2B5EF4-FFF2-40B4-BE49-F238E27FC236}">
                      <a16:creationId xmlns:a16="http://schemas.microsoft.com/office/drawing/2014/main" id="{15B1E21F-904D-4496-91D9-6E992CF16CE7}"/>
                    </a:ext>
                  </a:extLst>
                </p:cNvPr>
                <p:cNvSpPr/>
                <p:nvPr/>
              </p:nvSpPr>
              <p:spPr>
                <a:xfrm>
                  <a:off x="11710274" y="721129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4" name="Polyline: figure 513">
                  <a:extLst>
                    <a:ext uri="{FF2B5EF4-FFF2-40B4-BE49-F238E27FC236}">
                      <a16:creationId xmlns:a16="http://schemas.microsoft.com/office/drawing/2014/main" id="{AA74A6B9-7829-48C2-834D-BCA420D9EF7A}"/>
                    </a:ext>
                  </a:extLst>
                </p:cNvPr>
                <p:cNvSpPr/>
                <p:nvPr/>
              </p:nvSpPr>
              <p:spPr>
                <a:xfrm>
                  <a:off x="11537891" y="7310546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5" name="Polyline: figure 514">
                  <a:extLst>
                    <a:ext uri="{FF2B5EF4-FFF2-40B4-BE49-F238E27FC236}">
                      <a16:creationId xmlns:a16="http://schemas.microsoft.com/office/drawing/2014/main" id="{C3968317-10EF-4D2E-BE9C-10EC1DD8A293}"/>
                    </a:ext>
                  </a:extLst>
                </p:cNvPr>
                <p:cNvSpPr/>
                <p:nvPr/>
              </p:nvSpPr>
              <p:spPr>
                <a:xfrm>
                  <a:off x="10796120" y="7663638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59 h 243265"/>
                    <a:gd name="connsiteX6" fmla="*/ 0 w 151488"/>
                    <a:gd name="connsiteY6" fmla="*/ 113797 h 243265"/>
                    <a:gd name="connsiteX7" fmla="*/ 0 w 151488"/>
                    <a:gd name="connsiteY7" fmla="*/ 218271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59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1"/>
                      </a:lnTo>
                      <a:cubicBezTo>
                        <a:pt x="0" y="239167"/>
                        <a:pt x="10448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16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7072624"/>
                <a:ext cx="2257097" cy="1850658"/>
                <a:chOff x="10597176" y="7072624"/>
                <a:chExt cx="2257097" cy="1850658"/>
              </a:xfrm>
              <a:solidFill>
                <a:srgbClr val="000000"/>
              </a:solidFill>
            </p:grpSpPr>
            <p:sp>
              <p:nvSpPr>
                <p:cNvPr id="517" name="Polyline: figure 516">
                  <a:extLst>
                    <a:ext uri="{FF2B5EF4-FFF2-40B4-BE49-F238E27FC236}">
                      <a16:creationId xmlns:a16="http://schemas.microsoft.com/office/drawing/2014/main" id="{95987197-92C6-4F9F-95F7-3B91BFF95227}"/>
                    </a:ext>
                  </a:extLst>
                </p:cNvPr>
                <p:cNvSpPr/>
                <p:nvPr/>
              </p:nvSpPr>
              <p:spPr>
                <a:xfrm>
                  <a:off x="10597176" y="7072624"/>
                  <a:ext cx="2257097" cy="1850658"/>
                </a:xfrm>
                <a:custGeom>
                  <a:avLst/>
                  <a:gdLst>
                    <a:gd name="connsiteX0" fmla="*/ 84023 w 2257097"/>
                    <a:gd name="connsiteY0" fmla="*/ 1838363 h 1850658"/>
                    <a:gd name="connsiteX1" fmla="*/ 2173518 w 2257097"/>
                    <a:gd name="connsiteY1" fmla="*/ 631679 h 1850658"/>
                    <a:gd name="connsiteX2" fmla="*/ 2257098 w 2257097"/>
                    <a:gd name="connsiteY2" fmla="*/ 469743 h 1850658"/>
                    <a:gd name="connsiteX3" fmla="*/ 2257098 w 2257097"/>
                    <a:gd name="connsiteY3" fmla="*/ 72739 h 1850658"/>
                    <a:gd name="connsiteX4" fmla="*/ 2173518 w 2257097"/>
                    <a:gd name="connsiteY4" fmla="*/ 10054 h 1850658"/>
                    <a:gd name="connsiteX5" fmla="*/ 84023 w 2257097"/>
                    <a:gd name="connsiteY5" fmla="*/ 1216737 h 1850658"/>
                    <a:gd name="connsiteX6" fmla="*/ 443 w 2257097"/>
                    <a:gd name="connsiteY6" fmla="*/ 1378674 h 1850658"/>
                    <a:gd name="connsiteX7" fmla="*/ 443 w 2257097"/>
                    <a:gd name="connsiteY7" fmla="*/ 1775677 h 1850658"/>
                    <a:gd name="connsiteX8" fmla="*/ 84023 w 2257097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50658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7"/>
                      </a:lnTo>
                      <a:cubicBezTo>
                        <a:pt x="37009" y="1242856"/>
                        <a:pt x="443" y="1315989"/>
                        <a:pt x="443" y="1378674"/>
                      </a:cubicBezTo>
                      <a:lnTo>
                        <a:pt x="443" y="1775677"/>
                      </a:lnTo>
                      <a:cubicBezTo>
                        <a:pt x="-4781" y="1838363"/>
                        <a:pt x="37009" y="1869705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8" name="Polyline: figure 517">
                  <a:extLst>
                    <a:ext uri="{FF2B5EF4-FFF2-40B4-BE49-F238E27FC236}">
                      <a16:creationId xmlns:a16="http://schemas.microsoft.com/office/drawing/2014/main" id="{E2FDFDCF-5C6F-4589-9733-F2ECBB4EA973}"/>
                    </a:ext>
                  </a:extLst>
                </p:cNvPr>
                <p:cNvSpPr/>
                <p:nvPr/>
              </p:nvSpPr>
              <p:spPr>
                <a:xfrm>
                  <a:off x="10696869" y="7217571"/>
                  <a:ext cx="2052929" cy="1560870"/>
                </a:xfrm>
                <a:custGeom>
                  <a:avLst/>
                  <a:gdLst>
                    <a:gd name="connsiteX0" fmla="*/ 41790 w 2052929"/>
                    <a:gd name="connsiteY0" fmla="*/ 1557598 h 1560870"/>
                    <a:gd name="connsiteX1" fmla="*/ 2011139 w 2052929"/>
                    <a:gd name="connsiteY1" fmla="*/ 418823 h 1560870"/>
                    <a:gd name="connsiteX2" fmla="*/ 2052929 w 2052929"/>
                    <a:gd name="connsiteY2" fmla="*/ 335244 h 1560870"/>
                    <a:gd name="connsiteX3" fmla="*/ 2052929 w 2052929"/>
                    <a:gd name="connsiteY3" fmla="*/ 37490 h 1560870"/>
                    <a:gd name="connsiteX4" fmla="*/ 2011139 w 2052929"/>
                    <a:gd name="connsiteY4" fmla="*/ 6148 h 1560870"/>
                    <a:gd name="connsiteX5" fmla="*/ 41790 w 2052929"/>
                    <a:gd name="connsiteY5" fmla="*/ 1144923 h 1560870"/>
                    <a:gd name="connsiteX6" fmla="*/ 0 w 2052929"/>
                    <a:gd name="connsiteY6" fmla="*/ 1228503 h 1560870"/>
                    <a:gd name="connsiteX7" fmla="*/ 0 w 2052929"/>
                    <a:gd name="connsiteY7" fmla="*/ 1526255 h 1560870"/>
                    <a:gd name="connsiteX8" fmla="*/ 41790 w 2052929"/>
                    <a:gd name="connsiteY8" fmla="*/ 1557598 h 15608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0870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1"/>
                        <a:pt x="0" y="1228503"/>
                      </a:cubicBezTo>
                      <a:lnTo>
                        <a:pt x="0" y="1526255"/>
                      </a:lnTo>
                      <a:cubicBezTo>
                        <a:pt x="0" y="1552374"/>
                        <a:pt x="20895" y="1568045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19" name="Polyline: figure 518">
                  <a:extLst>
                    <a:ext uri="{FF2B5EF4-FFF2-40B4-BE49-F238E27FC236}">
                      <a16:creationId xmlns:a16="http://schemas.microsoft.com/office/drawing/2014/main" id="{6EF92D20-DCEB-42CA-A91B-63D897B4763B}"/>
                    </a:ext>
                  </a:extLst>
                </p:cNvPr>
                <p:cNvSpPr/>
                <p:nvPr/>
              </p:nvSpPr>
              <p:spPr>
                <a:xfrm>
                  <a:off x="12258767" y="7431744"/>
                  <a:ext cx="376109" cy="294377"/>
                </a:xfrm>
                <a:custGeom>
                  <a:avLst/>
                  <a:gdLst>
                    <a:gd name="connsiteX0" fmla="*/ 41790 w 376109"/>
                    <a:gd name="connsiteY0" fmla="*/ 288230 h 294377"/>
                    <a:gd name="connsiteX1" fmla="*/ 334319 w 376109"/>
                    <a:gd name="connsiteY1" fmla="*/ 115846 h 294377"/>
                    <a:gd name="connsiteX2" fmla="*/ 376109 w 376109"/>
                    <a:gd name="connsiteY2" fmla="*/ 37490 h 294377"/>
                    <a:gd name="connsiteX3" fmla="*/ 376109 w 376109"/>
                    <a:gd name="connsiteY3" fmla="*/ 37490 h 294377"/>
                    <a:gd name="connsiteX4" fmla="*/ 334319 w 376109"/>
                    <a:gd name="connsiteY4" fmla="*/ 6148 h 294377"/>
                    <a:gd name="connsiteX5" fmla="*/ 41790 w 376109"/>
                    <a:gd name="connsiteY5" fmla="*/ 178531 h 294377"/>
                    <a:gd name="connsiteX6" fmla="*/ 0 w 376109"/>
                    <a:gd name="connsiteY6" fmla="*/ 256887 h 294377"/>
                    <a:gd name="connsiteX7" fmla="*/ 0 w 376109"/>
                    <a:gd name="connsiteY7" fmla="*/ 256887 h 294377"/>
                    <a:gd name="connsiteX8" fmla="*/ 41790 w 376109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437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3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0" name="Polyline: figure 519">
                  <a:extLst>
                    <a:ext uri="{FF2B5EF4-FFF2-40B4-BE49-F238E27FC236}">
                      <a16:creationId xmlns:a16="http://schemas.microsoft.com/office/drawing/2014/main" id="{241C94EA-7435-4D2F-8527-E6C510D81C0C}"/>
                    </a:ext>
                  </a:extLst>
                </p:cNvPr>
                <p:cNvSpPr/>
                <p:nvPr/>
              </p:nvSpPr>
              <p:spPr>
                <a:xfrm>
                  <a:off x="12049817" y="771799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4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1" name="Polyline: figure 520">
                  <a:extLst>
                    <a:ext uri="{FF2B5EF4-FFF2-40B4-BE49-F238E27FC236}">
                      <a16:creationId xmlns:a16="http://schemas.microsoft.com/office/drawing/2014/main" id="{E72BA186-F842-40CE-A1A7-7D7EDF4A0ECB}"/>
                    </a:ext>
                  </a:extLst>
                </p:cNvPr>
                <p:cNvSpPr/>
                <p:nvPr/>
              </p:nvSpPr>
              <p:spPr>
                <a:xfrm>
                  <a:off x="11877434" y="7817249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2" name="Polyline: figure 521">
                  <a:extLst>
                    <a:ext uri="{FF2B5EF4-FFF2-40B4-BE49-F238E27FC236}">
                      <a16:creationId xmlns:a16="http://schemas.microsoft.com/office/drawing/2014/main" id="{D1B6DA9B-8E82-4EAC-9E29-5E5202554F11}"/>
                    </a:ext>
                  </a:extLst>
                </p:cNvPr>
                <p:cNvSpPr/>
                <p:nvPr/>
              </p:nvSpPr>
              <p:spPr>
                <a:xfrm>
                  <a:off x="11710274" y="791650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3" name="Polyline: figure 522">
                  <a:extLst>
                    <a:ext uri="{FF2B5EF4-FFF2-40B4-BE49-F238E27FC236}">
                      <a16:creationId xmlns:a16="http://schemas.microsoft.com/office/drawing/2014/main" id="{EAB1BB6D-B813-4399-BCE7-597CC36850DE}"/>
                    </a:ext>
                  </a:extLst>
                </p:cNvPr>
                <p:cNvSpPr/>
                <p:nvPr/>
              </p:nvSpPr>
              <p:spPr>
                <a:xfrm>
                  <a:off x="11537891" y="8015751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4" name="Polyline: figure 523">
                  <a:extLst>
                    <a:ext uri="{FF2B5EF4-FFF2-40B4-BE49-F238E27FC236}">
                      <a16:creationId xmlns:a16="http://schemas.microsoft.com/office/drawing/2014/main" id="{C8FD8718-17C1-4B23-A29F-47FD59E5453E}"/>
                    </a:ext>
                  </a:extLst>
                </p:cNvPr>
                <p:cNvSpPr/>
                <p:nvPr/>
              </p:nvSpPr>
              <p:spPr>
                <a:xfrm>
                  <a:off x="10796120" y="8368843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70 w 151488"/>
                    <a:gd name="connsiteY1" fmla="*/ 181705 h 241050"/>
                    <a:gd name="connsiteX2" fmla="*/ 151488 w 151488"/>
                    <a:gd name="connsiteY2" fmla="*/ 129468 h 241050"/>
                    <a:gd name="connsiteX3" fmla="*/ 151488 w 151488"/>
                    <a:gd name="connsiteY3" fmla="*/ 24993 h 241050"/>
                    <a:gd name="connsiteX4" fmla="*/ 125370 w 151488"/>
                    <a:gd name="connsiteY4" fmla="*/ 4099 h 241050"/>
                    <a:gd name="connsiteX5" fmla="*/ 26119 w 151488"/>
                    <a:gd name="connsiteY5" fmla="*/ 61559 h 241050"/>
                    <a:gd name="connsiteX6" fmla="*/ 0 w 151488"/>
                    <a:gd name="connsiteY6" fmla="*/ 113797 h 241050"/>
                    <a:gd name="connsiteX7" fmla="*/ 0 w 151488"/>
                    <a:gd name="connsiteY7" fmla="*/ 218271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70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59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1"/>
                      </a:lnTo>
                      <a:cubicBezTo>
                        <a:pt x="0" y="239167"/>
                        <a:pt x="10448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25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0597176" y="7777828"/>
                <a:ext cx="2257097" cy="1848416"/>
                <a:chOff x="10597176" y="7777828"/>
                <a:chExt cx="2257097" cy="1848416"/>
              </a:xfrm>
              <a:solidFill>
                <a:srgbClr val="000000"/>
              </a:solidFill>
            </p:grpSpPr>
            <p:sp>
              <p:nvSpPr>
                <p:cNvPr id="526" name="Polyline: figure 525">
                  <a:extLst>
                    <a:ext uri="{FF2B5EF4-FFF2-40B4-BE49-F238E27FC236}">
                      <a16:creationId xmlns:a16="http://schemas.microsoft.com/office/drawing/2014/main" id="{3B8676D1-FD82-473C-B1E8-917AF010D838}"/>
                    </a:ext>
                  </a:extLst>
                </p:cNvPr>
                <p:cNvSpPr/>
                <p:nvPr/>
              </p:nvSpPr>
              <p:spPr>
                <a:xfrm>
                  <a:off x="10597176" y="7777828"/>
                  <a:ext cx="2257097" cy="1848416"/>
                </a:xfrm>
                <a:custGeom>
                  <a:avLst/>
                  <a:gdLst>
                    <a:gd name="connsiteX0" fmla="*/ 84023 w 2257097"/>
                    <a:gd name="connsiteY0" fmla="*/ 1838363 h 1848416"/>
                    <a:gd name="connsiteX1" fmla="*/ 2173518 w 2257097"/>
                    <a:gd name="connsiteY1" fmla="*/ 631679 h 1848416"/>
                    <a:gd name="connsiteX2" fmla="*/ 2257098 w 2257097"/>
                    <a:gd name="connsiteY2" fmla="*/ 469743 h 1848416"/>
                    <a:gd name="connsiteX3" fmla="*/ 2257098 w 2257097"/>
                    <a:gd name="connsiteY3" fmla="*/ 72739 h 1848416"/>
                    <a:gd name="connsiteX4" fmla="*/ 2173518 w 2257097"/>
                    <a:gd name="connsiteY4" fmla="*/ 10054 h 1848416"/>
                    <a:gd name="connsiteX5" fmla="*/ 84023 w 2257097"/>
                    <a:gd name="connsiteY5" fmla="*/ 1216737 h 1848416"/>
                    <a:gd name="connsiteX6" fmla="*/ 443 w 2257097"/>
                    <a:gd name="connsiteY6" fmla="*/ 1378674 h 1848416"/>
                    <a:gd name="connsiteX7" fmla="*/ 443 w 2257097"/>
                    <a:gd name="connsiteY7" fmla="*/ 1775677 h 1848416"/>
                    <a:gd name="connsiteX8" fmla="*/ 84023 w 2257097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7097" h="1848416">
                      <a:moveTo>
                        <a:pt x="84023" y="1838363"/>
                      </a:moveTo>
                      <a:lnTo>
                        <a:pt x="2173518" y="631679"/>
                      </a:lnTo>
                      <a:cubicBezTo>
                        <a:pt x="2220532" y="605560"/>
                        <a:pt x="2257098" y="532428"/>
                        <a:pt x="2257098" y="469743"/>
                      </a:cubicBezTo>
                      <a:lnTo>
                        <a:pt x="2257098" y="72739"/>
                      </a:lnTo>
                      <a:cubicBezTo>
                        <a:pt x="2257098" y="10054"/>
                        <a:pt x="2220532" y="-16064"/>
                        <a:pt x="2173518" y="10054"/>
                      </a:cubicBezTo>
                      <a:lnTo>
                        <a:pt x="84023" y="1216737"/>
                      </a:lnTo>
                      <a:cubicBezTo>
                        <a:pt x="37009" y="1242856"/>
                        <a:pt x="443" y="1315989"/>
                        <a:pt x="443" y="1378674"/>
                      </a:cubicBezTo>
                      <a:lnTo>
                        <a:pt x="443" y="1775677"/>
                      </a:lnTo>
                      <a:cubicBezTo>
                        <a:pt x="-4781" y="1838363"/>
                        <a:pt x="37009" y="1864481"/>
                        <a:pt x="84023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7" name="Polyline: figure 526">
                  <a:extLst>
                    <a:ext uri="{FF2B5EF4-FFF2-40B4-BE49-F238E27FC236}">
                      <a16:creationId xmlns:a16="http://schemas.microsoft.com/office/drawing/2014/main" id="{0834B4A1-1C97-41B6-ACE6-C212A7ECFE36}"/>
                    </a:ext>
                  </a:extLst>
                </p:cNvPr>
                <p:cNvSpPr/>
                <p:nvPr/>
              </p:nvSpPr>
              <p:spPr>
                <a:xfrm>
                  <a:off x="10696869" y="7917551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4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1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4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4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5"/>
                        <a:pt x="0" y="1197161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20895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8" name="Polyline: figure 527">
                  <a:extLst>
                    <a:ext uri="{FF2B5EF4-FFF2-40B4-BE49-F238E27FC236}">
                      <a16:creationId xmlns:a16="http://schemas.microsoft.com/office/drawing/2014/main" id="{EDA239F8-AF71-4635-AA17-83806127A6A2}"/>
                    </a:ext>
                  </a:extLst>
                </p:cNvPr>
                <p:cNvSpPr/>
                <p:nvPr/>
              </p:nvSpPr>
              <p:spPr>
                <a:xfrm>
                  <a:off x="12258767" y="8136949"/>
                  <a:ext cx="376109" cy="292147"/>
                </a:xfrm>
                <a:custGeom>
                  <a:avLst/>
                  <a:gdLst>
                    <a:gd name="connsiteX0" fmla="*/ 41790 w 376109"/>
                    <a:gd name="connsiteY0" fmla="*/ 288230 h 292147"/>
                    <a:gd name="connsiteX1" fmla="*/ 334319 w 376109"/>
                    <a:gd name="connsiteY1" fmla="*/ 115846 h 292147"/>
                    <a:gd name="connsiteX2" fmla="*/ 376109 w 376109"/>
                    <a:gd name="connsiteY2" fmla="*/ 37490 h 292147"/>
                    <a:gd name="connsiteX3" fmla="*/ 376109 w 376109"/>
                    <a:gd name="connsiteY3" fmla="*/ 37490 h 292147"/>
                    <a:gd name="connsiteX4" fmla="*/ 334319 w 376109"/>
                    <a:gd name="connsiteY4" fmla="*/ 6148 h 292147"/>
                    <a:gd name="connsiteX5" fmla="*/ 41790 w 376109"/>
                    <a:gd name="connsiteY5" fmla="*/ 178531 h 292147"/>
                    <a:gd name="connsiteX6" fmla="*/ 0 w 376109"/>
                    <a:gd name="connsiteY6" fmla="*/ 256887 h 292147"/>
                    <a:gd name="connsiteX7" fmla="*/ 0 w 376109"/>
                    <a:gd name="connsiteY7" fmla="*/ 256887 h 292147"/>
                    <a:gd name="connsiteX8" fmla="*/ 41790 w 376109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9" h="292147">
                      <a:moveTo>
                        <a:pt x="41790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90" y="178531"/>
                      </a:lnTo>
                      <a:cubicBezTo>
                        <a:pt x="20895" y="194203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298677"/>
                        <a:pt x="41790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9" name="Polyline: figure 528">
                  <a:extLst>
                    <a:ext uri="{FF2B5EF4-FFF2-40B4-BE49-F238E27FC236}">
                      <a16:creationId xmlns:a16="http://schemas.microsoft.com/office/drawing/2014/main" id="{84CD9359-A1CE-4269-9FBB-376BEB54B9E6}"/>
                    </a:ext>
                  </a:extLst>
                </p:cNvPr>
                <p:cNvSpPr/>
                <p:nvPr/>
              </p:nvSpPr>
              <p:spPr>
                <a:xfrm>
                  <a:off x="11997580" y="8380428"/>
                  <a:ext cx="177607" cy="235765"/>
                </a:xfrm>
                <a:custGeom>
                  <a:avLst/>
                  <a:gdLst>
                    <a:gd name="connsiteX0" fmla="*/ 0 w 177607"/>
                    <a:gd name="connsiteY0" fmla="*/ 170120 h 235765"/>
                    <a:gd name="connsiteX1" fmla="*/ 88804 w 177607"/>
                    <a:gd name="connsiteY1" fmla="*/ 222357 h 235765"/>
                    <a:gd name="connsiteX2" fmla="*/ 177607 w 177607"/>
                    <a:gd name="connsiteY2" fmla="*/ 65645 h 235765"/>
                    <a:gd name="connsiteX3" fmla="*/ 88804 w 177607"/>
                    <a:gd name="connsiteY3" fmla="*/ 13408 h 235765"/>
                    <a:gd name="connsiteX4" fmla="*/ 0 w 177607"/>
                    <a:gd name="connsiteY4" fmla="*/ 170120 h 235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07" h="235765">
                      <a:moveTo>
                        <a:pt x="0" y="170120"/>
                      </a:moveTo>
                      <a:cubicBezTo>
                        <a:pt x="0" y="227581"/>
                        <a:pt x="41790" y="253700"/>
                        <a:pt x="88804" y="222357"/>
                      </a:cubicBezTo>
                      <a:cubicBezTo>
                        <a:pt x="141041" y="191015"/>
                        <a:pt x="177607" y="123107"/>
                        <a:pt x="177607" y="65645"/>
                      </a:cubicBezTo>
                      <a:cubicBezTo>
                        <a:pt x="177607" y="8185"/>
                        <a:pt x="135817" y="-17934"/>
                        <a:pt x="88804" y="13408"/>
                      </a:cubicBezTo>
                      <a:cubicBezTo>
                        <a:pt x="36566" y="39527"/>
                        <a:pt x="0" y="112659"/>
                        <a:pt x="0" y="17012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0" name="Polyline: figure 529">
                  <a:extLst>
                    <a:ext uri="{FF2B5EF4-FFF2-40B4-BE49-F238E27FC236}">
                      <a16:creationId xmlns:a16="http://schemas.microsoft.com/office/drawing/2014/main" id="{A24F2A16-DA8B-42E2-9D65-C342AF5901A8}"/>
                    </a:ext>
                  </a:extLst>
                </p:cNvPr>
                <p:cNvSpPr/>
                <p:nvPr/>
              </p:nvSpPr>
              <p:spPr>
                <a:xfrm>
                  <a:off x="11642366" y="8668718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17647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1" name="Polyline: figure 530">
                  <a:extLst>
                    <a:ext uri="{FF2B5EF4-FFF2-40B4-BE49-F238E27FC236}">
                      <a16:creationId xmlns:a16="http://schemas.microsoft.com/office/drawing/2014/main" id="{B6CF9850-846F-44B3-B603-EFDD1C325F18}"/>
                    </a:ext>
                  </a:extLst>
                </p:cNvPr>
                <p:cNvSpPr/>
                <p:nvPr/>
              </p:nvSpPr>
              <p:spPr>
                <a:xfrm>
                  <a:off x="11475206" y="8762745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4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2" name="Polyline: figure 531">
                  <a:extLst>
                    <a:ext uri="{FF2B5EF4-FFF2-40B4-BE49-F238E27FC236}">
                      <a16:creationId xmlns:a16="http://schemas.microsoft.com/office/drawing/2014/main" id="{C0FAEBBD-82DC-4ECE-A70D-EAF2D5AC3B5A}"/>
                    </a:ext>
                  </a:extLst>
                </p:cNvPr>
                <p:cNvSpPr/>
                <p:nvPr/>
              </p:nvSpPr>
              <p:spPr>
                <a:xfrm>
                  <a:off x="11302823" y="8861996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3" name="Polyline: figure 532">
                  <a:extLst>
                    <a:ext uri="{FF2B5EF4-FFF2-40B4-BE49-F238E27FC236}">
                      <a16:creationId xmlns:a16="http://schemas.microsoft.com/office/drawing/2014/main" id="{8B5ED66B-3353-458C-BCDC-F91273A794FE}"/>
                    </a:ext>
                  </a:extLst>
                </p:cNvPr>
                <p:cNvSpPr/>
                <p:nvPr/>
              </p:nvSpPr>
              <p:spPr>
                <a:xfrm>
                  <a:off x="10796120" y="9068823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70 w 151488"/>
                    <a:gd name="connsiteY1" fmla="*/ 181706 h 243265"/>
                    <a:gd name="connsiteX2" fmla="*/ 151488 w 151488"/>
                    <a:gd name="connsiteY2" fmla="*/ 129469 h 243265"/>
                    <a:gd name="connsiteX3" fmla="*/ 151488 w 151488"/>
                    <a:gd name="connsiteY3" fmla="*/ 24994 h 243265"/>
                    <a:gd name="connsiteX4" fmla="*/ 125370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70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70" y="4099"/>
                      </a:cubicBezTo>
                      <a:lnTo>
                        <a:pt x="26119" y="61560"/>
                      </a:lnTo>
                      <a:cubicBezTo>
                        <a:pt x="10448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8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534" name="Drawing 1">
              <a:extLst>
                <a:ext uri="{FF2B5EF4-FFF2-40B4-BE49-F238E27FC236}">
                  <a16:creationId xmlns:a16="http://schemas.microsoft.com/office/drawing/2014/main" id="{854C3740-8608-4733-A900-11D6FC2D699C}"/>
                </a:ext>
              </a:extLst>
            </p:cNvPr>
            <p:cNvGrpSpPr/>
            <p:nvPr/>
          </p:nvGrpSpPr>
          <p:grpSpPr>
            <a:xfrm>
              <a:off x="15520996" y="1790639"/>
              <a:ext cx="4259953" cy="7666154"/>
              <a:chOff x="15520996" y="1790639"/>
              <a:chExt cx="4259953" cy="7666154"/>
            </a:xfrm>
            <a:solidFill>
              <a:srgbClr val="000000"/>
            </a:solidFill>
          </p:grpSpPr>
          <p:grpSp>
            <p:nvGrpSpPr>
              <p:cNvPr id="535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5520996" y="1790639"/>
                <a:ext cx="4259953" cy="7666154"/>
                <a:chOff x="15520996" y="1790639"/>
                <a:chExt cx="4259953" cy="7666154"/>
              </a:xfrm>
              <a:solidFill>
                <a:srgbClr val="000000"/>
              </a:solidFill>
            </p:grpSpPr>
            <p:grpSp>
              <p:nvGrpSpPr>
                <p:cNvPr id="536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520996" y="1790639"/>
                  <a:ext cx="4259953" cy="7666154"/>
                  <a:chOff x="15520996" y="1790639"/>
                  <a:chExt cx="4259953" cy="7666154"/>
                </a:xfrm>
                <a:solidFill>
                  <a:srgbClr val="000000"/>
                </a:solidFill>
              </p:grpSpPr>
              <p:sp>
                <p:nvSpPr>
                  <p:cNvPr id="537" name="Polyline: figure 536">
                    <a:extLst>
                      <a:ext uri="{FF2B5EF4-FFF2-40B4-BE49-F238E27FC236}">
                        <a16:creationId xmlns:a16="http://schemas.microsoft.com/office/drawing/2014/main" id="{316D19D4-2EAF-4838-9F0F-AC4E1D84F562}"/>
                      </a:ext>
                    </a:extLst>
                  </p:cNvPr>
                  <p:cNvSpPr/>
                  <p:nvPr/>
                </p:nvSpPr>
                <p:spPr>
                  <a:xfrm>
                    <a:off x="15522954" y="2483249"/>
                    <a:ext cx="4257996" cy="6973544"/>
                  </a:xfrm>
                  <a:custGeom>
                    <a:avLst/>
                    <a:gdLst>
                      <a:gd name="connsiteX0" fmla="*/ 650 w 4257996"/>
                      <a:gd name="connsiteY0" fmla="*/ 6009838 h 6973544"/>
                      <a:gd name="connsiteX1" fmla="*/ 650 w 4257996"/>
                      <a:gd name="connsiteY1" fmla="*/ 6009838 h 6973544"/>
                      <a:gd name="connsiteX2" fmla="*/ 650 w 4257996"/>
                      <a:gd name="connsiteY2" fmla="*/ 796547 h 6973544"/>
                      <a:gd name="connsiteX3" fmla="*/ 2074474 w 4257996"/>
                      <a:gd name="connsiteY3" fmla="*/ 253278 h 6973544"/>
                      <a:gd name="connsiteX4" fmla="*/ 2455807 w 4257996"/>
                      <a:gd name="connsiteY4" fmla="*/ 33881 h 6973544"/>
                      <a:gd name="connsiteX5" fmla="*/ 2795350 w 4257996"/>
                      <a:gd name="connsiteY5" fmla="*/ 49552 h 6973544"/>
                      <a:gd name="connsiteX6" fmla="*/ 3150564 w 4257996"/>
                      <a:gd name="connsiteY6" fmla="*/ 253278 h 6973544"/>
                      <a:gd name="connsiteX7" fmla="*/ 4257997 w 4257996"/>
                      <a:gd name="connsiteY7" fmla="*/ 253278 h 6973544"/>
                      <a:gd name="connsiteX8" fmla="*/ 3928901 w 4257996"/>
                      <a:gd name="connsiteY8" fmla="*/ 5283738 h 6973544"/>
                      <a:gd name="connsiteX9" fmla="*/ 3871440 w 4257996"/>
                      <a:gd name="connsiteY9" fmla="*/ 5377766 h 6973544"/>
                      <a:gd name="connsiteX10" fmla="*/ 1802840 w 4257996"/>
                      <a:gd name="connsiteY10" fmla="*/ 6939663 h 6973544"/>
                      <a:gd name="connsiteX11" fmla="*/ 1463297 w 4257996"/>
                      <a:gd name="connsiteY11" fmla="*/ 6923993 h 6973544"/>
                      <a:gd name="connsiteX12" fmla="*/ 84229 w 4257996"/>
                      <a:gd name="connsiteY12" fmla="*/ 6129984 h 6973544"/>
                      <a:gd name="connsiteX13" fmla="*/ 650 w 4257996"/>
                      <a:gd name="connsiteY13" fmla="*/ 6009838 h 6973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57996" h="6973544">
                        <a:moveTo>
                          <a:pt x="650" y="6009838"/>
                        </a:moveTo>
                        <a:lnTo>
                          <a:pt x="650" y="6009838"/>
                        </a:lnTo>
                        <a:lnTo>
                          <a:pt x="650" y="796547"/>
                        </a:lnTo>
                        <a:lnTo>
                          <a:pt x="2074474" y="253278"/>
                        </a:lnTo>
                        <a:lnTo>
                          <a:pt x="2455807" y="33881"/>
                        </a:lnTo>
                        <a:cubicBezTo>
                          <a:pt x="2544610" y="-18356"/>
                          <a:pt x="2696099" y="-7909"/>
                          <a:pt x="2795350" y="49552"/>
                        </a:cubicBezTo>
                        <a:lnTo>
                          <a:pt x="3150564" y="253278"/>
                        </a:lnTo>
                        <a:lnTo>
                          <a:pt x="4257997" y="253278"/>
                        </a:lnTo>
                        <a:lnTo>
                          <a:pt x="3928901" y="5283738"/>
                        </a:lnTo>
                        <a:cubicBezTo>
                          <a:pt x="3928901" y="5320304"/>
                          <a:pt x="3913230" y="5351647"/>
                          <a:pt x="3871440" y="5377766"/>
                        </a:cubicBezTo>
                        <a:lnTo>
                          <a:pt x="1802840" y="6939663"/>
                        </a:lnTo>
                        <a:cubicBezTo>
                          <a:pt x="1714036" y="6991901"/>
                          <a:pt x="1562547" y="6981453"/>
                          <a:pt x="1463297" y="6923993"/>
                        </a:cubicBezTo>
                        <a:lnTo>
                          <a:pt x="84229" y="6129984"/>
                        </a:lnTo>
                        <a:cubicBezTo>
                          <a:pt x="21545" y="6093418"/>
                          <a:pt x="-4574" y="6051628"/>
                          <a:pt x="650" y="6009838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38" name="Polyline: figure 537">
                    <a:extLst>
                      <a:ext uri="{FF2B5EF4-FFF2-40B4-BE49-F238E27FC236}">
                        <a16:creationId xmlns:a16="http://schemas.microsoft.com/office/drawing/2014/main" id="{775ACFE7-2155-4B9A-A5F2-4B0B333C5B22}"/>
                      </a:ext>
                    </a:extLst>
                  </p:cNvPr>
                  <p:cNvSpPr/>
                  <p:nvPr/>
                </p:nvSpPr>
                <p:spPr>
                  <a:xfrm>
                    <a:off x="17148186" y="2485788"/>
                    <a:ext cx="2632764" cy="6964549"/>
                  </a:xfrm>
                  <a:custGeom>
                    <a:avLst/>
                    <a:gdLst>
                      <a:gd name="connsiteX0" fmla="*/ 987287 w 2632764"/>
                      <a:gd name="connsiteY0" fmla="*/ 0 h 6964549"/>
                      <a:gd name="connsiteX1" fmla="*/ 1170118 w 2632764"/>
                      <a:gd name="connsiteY1" fmla="*/ 47014 h 6964549"/>
                      <a:gd name="connsiteX2" fmla="*/ 1525331 w 2632764"/>
                      <a:gd name="connsiteY2" fmla="*/ 250740 h 6964549"/>
                      <a:gd name="connsiteX3" fmla="*/ 2632765 w 2632764"/>
                      <a:gd name="connsiteY3" fmla="*/ 250740 h 6964549"/>
                      <a:gd name="connsiteX4" fmla="*/ 2632765 w 2632764"/>
                      <a:gd name="connsiteY4" fmla="*/ 5474478 h 6964549"/>
                      <a:gd name="connsiteX5" fmla="*/ 2575303 w 2632764"/>
                      <a:gd name="connsiteY5" fmla="*/ 5568505 h 6964549"/>
                      <a:gd name="connsiteX6" fmla="*/ 182831 w 2632764"/>
                      <a:gd name="connsiteY6" fmla="*/ 6931901 h 6964549"/>
                      <a:gd name="connsiteX7" fmla="*/ 26119 w 2632764"/>
                      <a:gd name="connsiteY7" fmla="*/ 6963243 h 6964549"/>
                      <a:gd name="connsiteX8" fmla="*/ 0 w 2632764"/>
                      <a:gd name="connsiteY8" fmla="*/ 1702939 h 6964549"/>
                      <a:gd name="connsiteX9" fmla="*/ 987287 w 2632764"/>
                      <a:gd name="connsiteY9" fmla="*/ 0 h 69645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32764" h="6964549">
                        <a:moveTo>
                          <a:pt x="987287" y="0"/>
                        </a:moveTo>
                        <a:cubicBezTo>
                          <a:pt x="1049972" y="0"/>
                          <a:pt x="1117880" y="15671"/>
                          <a:pt x="1170118" y="47014"/>
                        </a:cubicBezTo>
                        <a:lnTo>
                          <a:pt x="1525331" y="250740"/>
                        </a:lnTo>
                        <a:lnTo>
                          <a:pt x="2632765" y="250740"/>
                        </a:lnTo>
                        <a:lnTo>
                          <a:pt x="2632765" y="5474478"/>
                        </a:lnTo>
                        <a:cubicBezTo>
                          <a:pt x="2632765" y="5511045"/>
                          <a:pt x="2617092" y="5542387"/>
                          <a:pt x="2575303" y="5568505"/>
                        </a:cubicBezTo>
                        <a:lnTo>
                          <a:pt x="182831" y="6931901"/>
                        </a:lnTo>
                        <a:cubicBezTo>
                          <a:pt x="141041" y="6958020"/>
                          <a:pt x="83580" y="6968467"/>
                          <a:pt x="26119" y="6963243"/>
                        </a:cubicBezTo>
                        <a:lnTo>
                          <a:pt x="0" y="1702939"/>
                        </a:lnTo>
                        <a:lnTo>
                          <a:pt x="987287" y="0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39" name="Polyline: figure 538">
                    <a:extLst>
                      <a:ext uri="{FF2B5EF4-FFF2-40B4-BE49-F238E27FC236}">
                        <a16:creationId xmlns:a16="http://schemas.microsoft.com/office/drawing/2014/main" id="{95E28719-EC52-4CA6-AE52-D56A1128A3C2}"/>
                      </a:ext>
                    </a:extLst>
                  </p:cNvPr>
                  <p:cNvSpPr/>
                  <p:nvPr/>
                </p:nvSpPr>
                <p:spPr>
                  <a:xfrm>
                    <a:off x="17028040" y="4131265"/>
                    <a:ext cx="271635" cy="5319762"/>
                  </a:xfrm>
                  <a:custGeom>
                    <a:avLst/>
                    <a:gdLst>
                      <a:gd name="connsiteX0" fmla="*/ 271635 w 271635"/>
                      <a:gd name="connsiteY0" fmla="*/ 5296871 h 5319762"/>
                      <a:gd name="connsiteX1" fmla="*/ 0 w 271635"/>
                      <a:gd name="connsiteY1" fmla="*/ 5291647 h 5319762"/>
                      <a:gd name="connsiteX2" fmla="*/ 0 w 271635"/>
                      <a:gd name="connsiteY2" fmla="*/ 0 h 5319762"/>
                      <a:gd name="connsiteX3" fmla="*/ 271635 w 271635"/>
                      <a:gd name="connsiteY3" fmla="*/ 0 h 5319762"/>
                      <a:gd name="connsiteX4" fmla="*/ 271635 w 271635"/>
                      <a:gd name="connsiteY4" fmla="*/ 5296871 h 5319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635" h="5319762">
                        <a:moveTo>
                          <a:pt x="271635" y="5296871"/>
                        </a:moveTo>
                        <a:cubicBezTo>
                          <a:pt x="198502" y="5328214"/>
                          <a:pt x="88804" y="5328214"/>
                          <a:pt x="0" y="5291647"/>
                        </a:cubicBezTo>
                        <a:lnTo>
                          <a:pt x="0" y="0"/>
                        </a:lnTo>
                        <a:lnTo>
                          <a:pt x="271635" y="0"/>
                        </a:lnTo>
                        <a:lnTo>
                          <a:pt x="271635" y="5296871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40" name="Polyline: figure 539">
                    <a:extLst>
                      <a:ext uri="{FF2B5EF4-FFF2-40B4-BE49-F238E27FC236}">
                        <a16:creationId xmlns:a16="http://schemas.microsoft.com/office/drawing/2014/main" id="{DA3AA382-31A4-4181-BCF0-DC94DEF05B2B}"/>
                      </a:ext>
                    </a:extLst>
                  </p:cNvPr>
                  <p:cNvSpPr/>
                  <p:nvPr/>
                </p:nvSpPr>
                <p:spPr>
                  <a:xfrm>
                    <a:off x="15520996" y="1790639"/>
                    <a:ext cx="4257336" cy="2439434"/>
                  </a:xfrm>
                  <a:custGeom>
                    <a:avLst/>
                    <a:gdLst>
                      <a:gd name="connsiteX0" fmla="*/ 1804797 w 4257336"/>
                      <a:gd name="connsiteY0" fmla="*/ 2403312 h 2439434"/>
                      <a:gd name="connsiteX1" fmla="*/ 4197269 w 4257336"/>
                      <a:gd name="connsiteY1" fmla="*/ 1039916 h 2439434"/>
                      <a:gd name="connsiteX2" fmla="*/ 4171150 w 4257336"/>
                      <a:gd name="connsiteY2" fmla="*/ 841414 h 2439434"/>
                      <a:gd name="connsiteX3" fmla="*/ 2792083 w 4257336"/>
                      <a:gd name="connsiteY3" fmla="*/ 47405 h 2439434"/>
                      <a:gd name="connsiteX4" fmla="*/ 2452540 w 4257336"/>
                      <a:gd name="connsiteY4" fmla="*/ 31734 h 2439434"/>
                      <a:gd name="connsiteX5" fmla="*/ 60068 w 4257336"/>
                      <a:gd name="connsiteY5" fmla="*/ 1395130 h 2439434"/>
                      <a:gd name="connsiteX6" fmla="*/ 86187 w 4257336"/>
                      <a:gd name="connsiteY6" fmla="*/ 1593632 h 2439434"/>
                      <a:gd name="connsiteX7" fmla="*/ 1460030 w 4257336"/>
                      <a:gd name="connsiteY7" fmla="*/ 2392864 h 2439434"/>
                      <a:gd name="connsiteX8" fmla="*/ 1804797 w 4257336"/>
                      <a:gd name="connsiteY8" fmla="*/ 2403312 h 2439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57336" h="2439434">
                        <a:moveTo>
                          <a:pt x="1804797" y="2403312"/>
                        </a:moveTo>
                        <a:lnTo>
                          <a:pt x="4197269" y="1039916"/>
                        </a:lnTo>
                        <a:cubicBezTo>
                          <a:pt x="4286073" y="987678"/>
                          <a:pt x="4275625" y="898875"/>
                          <a:pt x="4171150" y="841414"/>
                        </a:cubicBezTo>
                        <a:lnTo>
                          <a:pt x="2792083" y="47405"/>
                        </a:lnTo>
                        <a:cubicBezTo>
                          <a:pt x="2692833" y="-10056"/>
                          <a:pt x="2536120" y="-15279"/>
                          <a:pt x="2452540" y="31734"/>
                        </a:cubicBezTo>
                        <a:lnTo>
                          <a:pt x="60068" y="1395130"/>
                        </a:lnTo>
                        <a:cubicBezTo>
                          <a:pt x="-28735" y="1447367"/>
                          <a:pt x="-18288" y="1536171"/>
                          <a:pt x="86187" y="1593632"/>
                        </a:cubicBezTo>
                        <a:lnTo>
                          <a:pt x="1460030" y="2392864"/>
                        </a:lnTo>
                        <a:cubicBezTo>
                          <a:pt x="1564505" y="2450325"/>
                          <a:pt x="1715993" y="2455549"/>
                          <a:pt x="1804797" y="2403312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41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413565" y="2228324"/>
                    <a:ext cx="2465896" cy="1429081"/>
                    <a:chOff x="16413565" y="2228324"/>
                    <a:chExt cx="2465896" cy="1429081"/>
                  </a:xfrm>
                  <a:solidFill>
                    <a:srgbClr val="000000"/>
                  </a:solidFill>
                </p:grpSpPr>
                <p:sp>
                  <p:nvSpPr>
                    <p:cNvPr id="542" name="Polyline: figure 541">
                      <a:extLst>
                        <a:ext uri="{FF2B5EF4-FFF2-40B4-BE49-F238E27FC236}">
                          <a16:creationId xmlns:a16="http://schemas.microsoft.com/office/drawing/2014/main" id="{9D65F908-4E6C-4FEB-8226-7CF35F30BA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14645" y="2228324"/>
                      <a:ext cx="2464816" cy="1429081"/>
                    </a:xfrm>
                    <a:custGeom>
                      <a:avLst/>
                      <a:gdLst>
                        <a:gd name="connsiteX0" fmla="*/ 843240 w 2464816"/>
                        <a:gd name="connsiteY0" fmla="*/ 1411910 h 1429081"/>
                        <a:gd name="connsiteX1" fmla="*/ 2436480 w 2464816"/>
                        <a:gd name="connsiteY1" fmla="*/ 487308 h 1429081"/>
                        <a:gd name="connsiteX2" fmla="*/ 2426033 w 2464816"/>
                        <a:gd name="connsiteY2" fmla="*/ 393281 h 1429081"/>
                        <a:gd name="connsiteX3" fmla="*/ 1783513 w 2464816"/>
                        <a:gd name="connsiteY3" fmla="*/ 22395 h 1429081"/>
                        <a:gd name="connsiteX4" fmla="*/ 1621577 w 2464816"/>
                        <a:gd name="connsiteY4" fmla="*/ 17172 h 1429081"/>
                        <a:gd name="connsiteX5" fmla="*/ 28336 w 2464816"/>
                        <a:gd name="connsiteY5" fmla="*/ 941774 h 1429081"/>
                        <a:gd name="connsiteX6" fmla="*/ 38784 w 2464816"/>
                        <a:gd name="connsiteY6" fmla="*/ 1035801 h 1429081"/>
                        <a:gd name="connsiteX7" fmla="*/ 681304 w 2464816"/>
                        <a:gd name="connsiteY7" fmla="*/ 1406686 h 1429081"/>
                        <a:gd name="connsiteX8" fmla="*/ 843240 w 2464816"/>
                        <a:gd name="connsiteY8" fmla="*/ 1411910 h 14290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64816" h="1429081">
                          <a:moveTo>
                            <a:pt x="843240" y="1411910"/>
                          </a:moveTo>
                          <a:lnTo>
                            <a:pt x="2436480" y="487308"/>
                          </a:lnTo>
                          <a:cubicBezTo>
                            <a:pt x="2478270" y="461190"/>
                            <a:pt x="2473046" y="424623"/>
                            <a:pt x="2426033" y="393281"/>
                          </a:cubicBezTo>
                          <a:lnTo>
                            <a:pt x="1783513" y="22395"/>
                          </a:lnTo>
                          <a:cubicBezTo>
                            <a:pt x="1736499" y="-3723"/>
                            <a:pt x="1663367" y="-8947"/>
                            <a:pt x="1621577" y="17172"/>
                          </a:cubicBezTo>
                          <a:lnTo>
                            <a:pt x="28336" y="941774"/>
                          </a:lnTo>
                          <a:cubicBezTo>
                            <a:pt x="-13454" y="967892"/>
                            <a:pt x="-8230" y="1004458"/>
                            <a:pt x="38784" y="1035801"/>
                          </a:cubicBezTo>
                          <a:lnTo>
                            <a:pt x="681304" y="1406686"/>
                          </a:lnTo>
                          <a:cubicBezTo>
                            <a:pt x="728318" y="1432805"/>
                            <a:pt x="801450" y="1438029"/>
                            <a:pt x="843240" y="1411910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543" name="Drawing 1">
                      <a:extLst>
                        <a:ext uri="{FF2B5EF4-FFF2-40B4-BE49-F238E27FC236}">
                          <a16:creationId xmlns:a16="http://schemas.microsoft.com/office/drawing/2014/main" id="{854C3740-8608-4733-A900-11D6FC2D69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7076360" y="2638582"/>
                      <a:ext cx="1136163" cy="655579"/>
                      <a:chOff x="17076360" y="2638582"/>
                      <a:chExt cx="1136163" cy="655579"/>
                    </a:xfrm>
                    <a:solidFill>
                      <a:srgbClr val="000000"/>
                    </a:solidFill>
                  </p:grpSpPr>
                  <p:sp>
                    <p:nvSpPr>
                      <p:cNvPr id="544" name="Polyline: figure 543">
                        <a:extLst>
                          <a:ext uri="{FF2B5EF4-FFF2-40B4-BE49-F238E27FC236}">
                            <a16:creationId xmlns:a16="http://schemas.microsoft.com/office/drawing/2014/main" id="{4FBE1E07-A758-45DA-9DF6-F3C46361F98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8000961" y="2638582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fcfcfc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545" name="Polyline: figure 544">
                        <a:extLst>
                          <a:ext uri="{FF2B5EF4-FFF2-40B4-BE49-F238E27FC236}">
                            <a16:creationId xmlns:a16="http://schemas.microsoft.com/office/drawing/2014/main" id="{9ED759D6-2197-41FD-9E93-BF934D1895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692761" y="2816189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7 w 211561"/>
                          <a:gd name="connsiteY5" fmla="*/ 56155 h 122757"/>
                          <a:gd name="connsiteX6" fmla="*/ 3917 w 211561"/>
                          <a:gd name="connsiteY6" fmla="*/ 66603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2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546" name="Polyline: figure 545">
                        <a:extLst>
                          <a:ext uri="{FF2B5EF4-FFF2-40B4-BE49-F238E27FC236}">
                            <a16:creationId xmlns:a16="http://schemas.microsoft.com/office/drawing/2014/main" id="{A6FE030E-05BE-40E5-A7A4-248465FC3F1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384560" y="2993796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547" name="Polyline: figure 546">
                        <a:extLst>
                          <a:ext uri="{FF2B5EF4-FFF2-40B4-BE49-F238E27FC236}">
                            <a16:creationId xmlns:a16="http://schemas.microsoft.com/office/drawing/2014/main" id="{35CBA97F-4C77-4A2D-A0E5-1470456580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7076360" y="3171404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7 w 211561"/>
                          <a:gd name="connsiteY5" fmla="*/ 56155 h 122757"/>
                          <a:gd name="connsiteX6" fmla="*/ 3917 w 211561"/>
                          <a:gd name="connsiteY6" fmla="*/ 66603 h 122757"/>
                          <a:gd name="connsiteX7" fmla="*/ 92722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24064"/>
                              <a:pt x="108392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548" name="Polyline: figure 547">
                      <a:extLst>
                        <a:ext uri="{FF2B5EF4-FFF2-40B4-BE49-F238E27FC236}">
                          <a16:creationId xmlns:a16="http://schemas.microsoft.com/office/drawing/2014/main" id="{716AD7D4-DB52-4F39-B7C6-789AD85AA3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413565" y="2238772"/>
                      <a:ext cx="2465896" cy="1025353"/>
                    </a:xfrm>
                    <a:custGeom>
                      <a:avLst/>
                      <a:gdLst>
                        <a:gd name="connsiteX0" fmla="*/ 2437560 w 2465896"/>
                        <a:gd name="connsiteY0" fmla="*/ 482084 h 1025353"/>
                        <a:gd name="connsiteX1" fmla="*/ 2437560 w 2465896"/>
                        <a:gd name="connsiteY1" fmla="*/ 482084 h 1025353"/>
                        <a:gd name="connsiteX2" fmla="*/ 2427113 w 2465896"/>
                        <a:gd name="connsiteY2" fmla="*/ 476861 h 1025353"/>
                        <a:gd name="connsiteX3" fmla="*/ 1784592 w 2465896"/>
                        <a:gd name="connsiteY3" fmla="*/ 105975 h 1025353"/>
                        <a:gd name="connsiteX4" fmla="*/ 1622656 w 2465896"/>
                        <a:gd name="connsiteY4" fmla="*/ 100752 h 1025353"/>
                        <a:gd name="connsiteX5" fmla="*/ 29416 w 2465896"/>
                        <a:gd name="connsiteY5" fmla="*/ 1025353 h 1025353"/>
                        <a:gd name="connsiteX6" fmla="*/ 29416 w 2465896"/>
                        <a:gd name="connsiteY6" fmla="*/ 941774 h 1025353"/>
                        <a:gd name="connsiteX7" fmla="*/ 1622656 w 2465896"/>
                        <a:gd name="connsiteY7" fmla="*/ 17172 h 1025353"/>
                        <a:gd name="connsiteX8" fmla="*/ 1784592 w 2465896"/>
                        <a:gd name="connsiteY8" fmla="*/ 22395 h 1025353"/>
                        <a:gd name="connsiteX9" fmla="*/ 2427113 w 2465896"/>
                        <a:gd name="connsiteY9" fmla="*/ 393281 h 1025353"/>
                        <a:gd name="connsiteX10" fmla="*/ 2437560 w 2465896"/>
                        <a:gd name="connsiteY10" fmla="*/ 482084 h 102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65896" h="1025353">
                          <a:moveTo>
                            <a:pt x="2437560" y="482084"/>
                          </a:moveTo>
                          <a:lnTo>
                            <a:pt x="2437560" y="482084"/>
                          </a:lnTo>
                          <a:cubicBezTo>
                            <a:pt x="2432336" y="482084"/>
                            <a:pt x="2427113" y="476861"/>
                            <a:pt x="2427113" y="476861"/>
                          </a:cubicBezTo>
                          <a:lnTo>
                            <a:pt x="1784592" y="105975"/>
                          </a:lnTo>
                          <a:cubicBezTo>
                            <a:pt x="1737578" y="79857"/>
                            <a:pt x="1664446" y="74633"/>
                            <a:pt x="1622656" y="100752"/>
                          </a:cubicBezTo>
                          <a:lnTo>
                            <a:pt x="29416" y="1025353"/>
                          </a:lnTo>
                          <a:cubicBezTo>
                            <a:pt x="-7150" y="999235"/>
                            <a:pt x="-12374" y="962668"/>
                            <a:pt x="29416" y="941774"/>
                          </a:cubicBezTo>
                          <a:lnTo>
                            <a:pt x="1622656" y="17172"/>
                          </a:lnTo>
                          <a:cubicBezTo>
                            <a:pt x="1664446" y="-8947"/>
                            <a:pt x="1737578" y="-3723"/>
                            <a:pt x="1784592" y="22395"/>
                          </a:cubicBezTo>
                          <a:lnTo>
                            <a:pt x="2427113" y="393281"/>
                          </a:lnTo>
                          <a:cubicBezTo>
                            <a:pt x="2474126" y="414176"/>
                            <a:pt x="2479350" y="455966"/>
                            <a:pt x="2437560" y="48208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549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711658" y="4129516"/>
                  <a:ext cx="1096985" cy="1112516"/>
                  <a:chOff x="15711658" y="4129516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550" name="Polyline: figure 549">
                    <a:extLst>
                      <a:ext uri="{FF2B5EF4-FFF2-40B4-BE49-F238E27FC236}">
                        <a16:creationId xmlns:a16="http://schemas.microsoft.com/office/drawing/2014/main" id="{50E5C8C3-B401-4838-8874-C4CD9FFE516E}"/>
                      </a:ext>
                    </a:extLst>
                  </p:cNvPr>
                  <p:cNvSpPr/>
                  <p:nvPr/>
                </p:nvSpPr>
                <p:spPr>
                  <a:xfrm>
                    <a:off x="15711658" y="4129516"/>
                    <a:ext cx="1096985" cy="1110931"/>
                  </a:xfrm>
                  <a:custGeom>
                    <a:avLst/>
                    <a:gdLst>
                      <a:gd name="connsiteX0" fmla="*/ 1002958 w 1096985"/>
                      <a:gd name="connsiteY0" fmla="*/ 1098735 h 1110931"/>
                      <a:gd name="connsiteX1" fmla="*/ 94027 w 1096985"/>
                      <a:gd name="connsiteY1" fmla="*/ 581585 h 1110931"/>
                      <a:gd name="connsiteX2" fmla="*/ 0 w 1096985"/>
                      <a:gd name="connsiteY2" fmla="*/ 403978 h 1110931"/>
                      <a:gd name="connsiteX3" fmla="*/ 0 w 1096985"/>
                      <a:gd name="connsiteY3" fmla="*/ 80106 h 1110931"/>
                      <a:gd name="connsiteX4" fmla="*/ 94027 w 1096985"/>
                      <a:gd name="connsiteY4" fmla="*/ 12197 h 1110931"/>
                      <a:gd name="connsiteX5" fmla="*/ 1002958 w 1096985"/>
                      <a:gd name="connsiteY5" fmla="*/ 529347 h 1110931"/>
                      <a:gd name="connsiteX6" fmla="*/ 1096985 w 1096985"/>
                      <a:gd name="connsiteY6" fmla="*/ 706954 h 1110931"/>
                      <a:gd name="connsiteX7" fmla="*/ 1096985 w 1096985"/>
                      <a:gd name="connsiteY7" fmla="*/ 1030826 h 1110931"/>
                      <a:gd name="connsiteX8" fmla="*/ 1002958 w 1096985"/>
                      <a:gd name="connsiteY8" fmla="*/ 1098735 h 1110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1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2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51" name="Polyline: figure 550">
                    <a:extLst>
                      <a:ext uri="{FF2B5EF4-FFF2-40B4-BE49-F238E27FC236}">
                        <a16:creationId xmlns:a16="http://schemas.microsoft.com/office/drawing/2014/main" id="{1B42BD73-60F7-4A07-A4D4-F00BB3655E2E}"/>
                      </a:ext>
                    </a:extLst>
                  </p:cNvPr>
                  <p:cNvSpPr/>
                  <p:nvPr/>
                </p:nvSpPr>
                <p:spPr>
                  <a:xfrm>
                    <a:off x="15721115" y="4131265"/>
                    <a:ext cx="1071856" cy="1110766"/>
                  </a:xfrm>
                  <a:custGeom>
                    <a:avLst/>
                    <a:gdLst>
                      <a:gd name="connsiteX0" fmla="*/ 42780 w 1071856"/>
                      <a:gd name="connsiteY0" fmla="*/ 0 h 1110766"/>
                      <a:gd name="connsiteX1" fmla="*/ 21885 w 1071856"/>
                      <a:gd name="connsiteY1" fmla="*/ 67909 h 1110766"/>
                      <a:gd name="connsiteX2" fmla="*/ 21885 w 1071856"/>
                      <a:gd name="connsiteY2" fmla="*/ 391780 h 1110766"/>
                      <a:gd name="connsiteX3" fmla="*/ 115913 w 1071856"/>
                      <a:gd name="connsiteY3" fmla="*/ 569388 h 1110766"/>
                      <a:gd name="connsiteX4" fmla="*/ 1024843 w 1071856"/>
                      <a:gd name="connsiteY4" fmla="*/ 1086538 h 1110766"/>
                      <a:gd name="connsiteX5" fmla="*/ 1071856 w 1071856"/>
                      <a:gd name="connsiteY5" fmla="*/ 1096985 h 1110766"/>
                      <a:gd name="connsiteX6" fmla="*/ 1003948 w 1071856"/>
                      <a:gd name="connsiteY6" fmla="*/ 1096985 h 1110766"/>
                      <a:gd name="connsiteX7" fmla="*/ 95017 w 1071856"/>
                      <a:gd name="connsiteY7" fmla="*/ 579835 h 1110766"/>
                      <a:gd name="connsiteX8" fmla="*/ 990 w 1071856"/>
                      <a:gd name="connsiteY8" fmla="*/ 402228 h 1110766"/>
                      <a:gd name="connsiteX9" fmla="*/ 990 w 1071856"/>
                      <a:gd name="connsiteY9" fmla="*/ 78356 h 1110766"/>
                      <a:gd name="connsiteX10" fmla="*/ 42780 w 1071856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856" h="1110766">
                        <a:moveTo>
                          <a:pt x="42780" y="0"/>
                        </a:moveTo>
                        <a:cubicBezTo>
                          <a:pt x="27108" y="15671"/>
                          <a:pt x="21885" y="36566"/>
                          <a:pt x="21885" y="67909"/>
                        </a:cubicBezTo>
                        <a:lnTo>
                          <a:pt x="21885" y="391780"/>
                        </a:lnTo>
                        <a:cubicBezTo>
                          <a:pt x="21885" y="459689"/>
                          <a:pt x="63675" y="538045"/>
                          <a:pt x="115913" y="569388"/>
                        </a:cubicBezTo>
                        <a:lnTo>
                          <a:pt x="1024843" y="1086538"/>
                        </a:lnTo>
                        <a:cubicBezTo>
                          <a:pt x="1040514" y="1096985"/>
                          <a:pt x="1056186" y="1096985"/>
                          <a:pt x="1071856" y="1096985"/>
                        </a:cubicBezTo>
                        <a:cubicBezTo>
                          <a:pt x="1056186" y="1112657"/>
                          <a:pt x="1030067" y="1117880"/>
                          <a:pt x="1003948" y="1096985"/>
                        </a:cubicBezTo>
                        <a:lnTo>
                          <a:pt x="95017" y="579835"/>
                        </a:lnTo>
                        <a:cubicBezTo>
                          <a:pt x="42780" y="548493"/>
                          <a:pt x="990" y="470136"/>
                          <a:pt x="990" y="402228"/>
                        </a:cubicBezTo>
                        <a:lnTo>
                          <a:pt x="990" y="78356"/>
                        </a:lnTo>
                        <a:cubicBezTo>
                          <a:pt x="-4234" y="31342"/>
                          <a:pt x="11438" y="5224"/>
                          <a:pt x="42780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52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056425" y="4526311"/>
                    <a:ext cx="407451" cy="353908"/>
                    <a:chOff x="16056425" y="4526311"/>
                    <a:chExt cx="407451" cy="353908"/>
                  </a:xfrm>
                  <a:solidFill>
                    <a:srgbClr val="000000"/>
                  </a:solidFill>
                </p:grpSpPr>
                <p:sp>
                  <p:nvSpPr>
                    <p:cNvPr id="553" name="Polyline: figure 552">
                      <a:extLst>
                        <a:ext uri="{FF2B5EF4-FFF2-40B4-BE49-F238E27FC236}">
                          <a16:creationId xmlns:a16="http://schemas.microsoft.com/office/drawing/2014/main" id="{7F4ADA94-922C-4F95-AC66-1E77BA1E93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38506" y="4688247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54" name="Polyline: figure 553">
                      <a:extLst>
                        <a:ext uri="{FF2B5EF4-FFF2-40B4-BE49-F238E27FC236}">
                          <a16:creationId xmlns:a16="http://schemas.microsoft.com/office/drawing/2014/main" id="{59F89F3E-F3E0-4811-9778-0FBB7706D3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056425" y="4526311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69 w 125369"/>
                        <a:gd name="connsiteY6" fmla="*/ 85539 h 191972"/>
                        <a:gd name="connsiteX7" fmla="*/ 125369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555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711658" y="6469751"/>
                  <a:ext cx="1096985" cy="1112516"/>
                  <a:chOff x="15711658" y="6469751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556" name="Polyline: figure 555">
                    <a:extLst>
                      <a:ext uri="{FF2B5EF4-FFF2-40B4-BE49-F238E27FC236}">
                        <a16:creationId xmlns:a16="http://schemas.microsoft.com/office/drawing/2014/main" id="{1E0D0B95-ABFC-4267-9051-8CAED7BED273}"/>
                      </a:ext>
                    </a:extLst>
                  </p:cNvPr>
                  <p:cNvSpPr/>
                  <p:nvPr/>
                </p:nvSpPr>
                <p:spPr>
                  <a:xfrm>
                    <a:off x="15711658" y="6469751"/>
                    <a:ext cx="1096985" cy="1110931"/>
                  </a:xfrm>
                  <a:custGeom>
                    <a:avLst/>
                    <a:gdLst>
                      <a:gd name="connsiteX0" fmla="*/ 1002958 w 1096985"/>
                      <a:gd name="connsiteY0" fmla="*/ 1098735 h 1110931"/>
                      <a:gd name="connsiteX1" fmla="*/ 94027 w 1096985"/>
                      <a:gd name="connsiteY1" fmla="*/ 581585 h 1110931"/>
                      <a:gd name="connsiteX2" fmla="*/ 0 w 1096985"/>
                      <a:gd name="connsiteY2" fmla="*/ 403978 h 1110931"/>
                      <a:gd name="connsiteX3" fmla="*/ 0 w 1096985"/>
                      <a:gd name="connsiteY3" fmla="*/ 80106 h 1110931"/>
                      <a:gd name="connsiteX4" fmla="*/ 94027 w 1096985"/>
                      <a:gd name="connsiteY4" fmla="*/ 12197 h 1110931"/>
                      <a:gd name="connsiteX5" fmla="*/ 1002958 w 1096985"/>
                      <a:gd name="connsiteY5" fmla="*/ 529347 h 1110931"/>
                      <a:gd name="connsiteX6" fmla="*/ 1096985 w 1096985"/>
                      <a:gd name="connsiteY6" fmla="*/ 706954 h 1110931"/>
                      <a:gd name="connsiteX7" fmla="*/ 1096985 w 1096985"/>
                      <a:gd name="connsiteY7" fmla="*/ 1030827 h 1110931"/>
                      <a:gd name="connsiteX8" fmla="*/ 1002958 w 1096985"/>
                      <a:gd name="connsiteY8" fmla="*/ 1098735 h 11109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1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7"/>
                        </a:lnTo>
                        <a:cubicBezTo>
                          <a:pt x="1091762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57" name="Polyline: figure 556">
                    <a:extLst>
                      <a:ext uri="{FF2B5EF4-FFF2-40B4-BE49-F238E27FC236}">
                        <a16:creationId xmlns:a16="http://schemas.microsoft.com/office/drawing/2014/main" id="{450DDFEF-860A-4817-BC44-4B53BC222F32}"/>
                      </a:ext>
                    </a:extLst>
                  </p:cNvPr>
                  <p:cNvSpPr/>
                  <p:nvPr/>
                </p:nvSpPr>
                <p:spPr>
                  <a:xfrm>
                    <a:off x="15721115" y="6471500"/>
                    <a:ext cx="1071856" cy="1110766"/>
                  </a:xfrm>
                  <a:custGeom>
                    <a:avLst/>
                    <a:gdLst>
                      <a:gd name="connsiteX0" fmla="*/ 42780 w 1071856"/>
                      <a:gd name="connsiteY0" fmla="*/ 0 h 1110766"/>
                      <a:gd name="connsiteX1" fmla="*/ 21885 w 1071856"/>
                      <a:gd name="connsiteY1" fmla="*/ 67908 h 1110766"/>
                      <a:gd name="connsiteX2" fmla="*/ 21885 w 1071856"/>
                      <a:gd name="connsiteY2" fmla="*/ 391780 h 1110766"/>
                      <a:gd name="connsiteX3" fmla="*/ 115913 w 1071856"/>
                      <a:gd name="connsiteY3" fmla="*/ 569388 h 1110766"/>
                      <a:gd name="connsiteX4" fmla="*/ 1024843 w 1071856"/>
                      <a:gd name="connsiteY4" fmla="*/ 1086537 h 1110766"/>
                      <a:gd name="connsiteX5" fmla="*/ 1071856 w 1071856"/>
                      <a:gd name="connsiteY5" fmla="*/ 1096985 h 1110766"/>
                      <a:gd name="connsiteX6" fmla="*/ 1003948 w 1071856"/>
                      <a:gd name="connsiteY6" fmla="*/ 1096985 h 1110766"/>
                      <a:gd name="connsiteX7" fmla="*/ 95017 w 1071856"/>
                      <a:gd name="connsiteY7" fmla="*/ 579835 h 1110766"/>
                      <a:gd name="connsiteX8" fmla="*/ 990 w 1071856"/>
                      <a:gd name="connsiteY8" fmla="*/ 402228 h 1110766"/>
                      <a:gd name="connsiteX9" fmla="*/ 990 w 1071856"/>
                      <a:gd name="connsiteY9" fmla="*/ 78356 h 1110766"/>
                      <a:gd name="connsiteX10" fmla="*/ 42780 w 1071856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856" h="1110766">
                        <a:moveTo>
                          <a:pt x="42780" y="0"/>
                        </a:moveTo>
                        <a:cubicBezTo>
                          <a:pt x="27108" y="15671"/>
                          <a:pt x="21885" y="36566"/>
                          <a:pt x="21885" y="67908"/>
                        </a:cubicBezTo>
                        <a:lnTo>
                          <a:pt x="21885" y="391780"/>
                        </a:lnTo>
                        <a:cubicBezTo>
                          <a:pt x="21885" y="459689"/>
                          <a:pt x="63675" y="538045"/>
                          <a:pt x="115913" y="569388"/>
                        </a:cubicBezTo>
                        <a:lnTo>
                          <a:pt x="1024843" y="1086537"/>
                        </a:lnTo>
                        <a:cubicBezTo>
                          <a:pt x="1040514" y="1096985"/>
                          <a:pt x="1056186" y="1096985"/>
                          <a:pt x="1071856" y="1096985"/>
                        </a:cubicBezTo>
                        <a:cubicBezTo>
                          <a:pt x="1056186" y="1112656"/>
                          <a:pt x="1030067" y="1117880"/>
                          <a:pt x="1003948" y="1096985"/>
                        </a:cubicBezTo>
                        <a:lnTo>
                          <a:pt x="95017" y="579835"/>
                        </a:lnTo>
                        <a:cubicBezTo>
                          <a:pt x="42780" y="548492"/>
                          <a:pt x="990" y="470136"/>
                          <a:pt x="990" y="402228"/>
                        </a:cubicBezTo>
                        <a:lnTo>
                          <a:pt x="990" y="78356"/>
                        </a:lnTo>
                        <a:cubicBezTo>
                          <a:pt x="-4234" y="31342"/>
                          <a:pt x="11438" y="5224"/>
                          <a:pt x="42780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58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056425" y="6866545"/>
                    <a:ext cx="407451" cy="353908"/>
                    <a:chOff x="16056425" y="6866545"/>
                    <a:chExt cx="407451" cy="353908"/>
                  </a:xfrm>
                  <a:solidFill>
                    <a:srgbClr val="000000"/>
                  </a:solidFill>
                </p:grpSpPr>
                <p:sp>
                  <p:nvSpPr>
                    <p:cNvPr id="559" name="Polyline: figure 558">
                      <a:extLst>
                        <a:ext uri="{FF2B5EF4-FFF2-40B4-BE49-F238E27FC236}">
                          <a16:creationId xmlns:a16="http://schemas.microsoft.com/office/drawing/2014/main" id="{DCC7ECE0-D518-49DD-8B33-317D6954F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38506" y="7028482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3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8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8"/>
                          </a:cubicBezTo>
                          <a:lnTo>
                            <a:pt x="125370" y="174342"/>
                          </a:lnTo>
                          <a:cubicBezTo>
                            <a:pt x="120146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60" name="Polyline: figure 559">
                      <a:extLst>
                        <a:ext uri="{FF2B5EF4-FFF2-40B4-BE49-F238E27FC236}">
                          <a16:creationId xmlns:a16="http://schemas.microsoft.com/office/drawing/2014/main" id="{3B632ABC-01B5-4D1A-9609-C767BBDD99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056425" y="6866545"/>
                      <a:ext cx="125369" cy="194219"/>
                    </a:xfrm>
                    <a:custGeom>
                      <a:avLst/>
                      <a:gdLst>
                        <a:gd name="connsiteX0" fmla="*/ 104475 w 125369"/>
                        <a:gd name="connsiteY0" fmla="*/ 190014 h 194219"/>
                        <a:gd name="connsiteX1" fmla="*/ 20895 w 125369"/>
                        <a:gd name="connsiteY1" fmla="*/ 143000 h 194219"/>
                        <a:gd name="connsiteX2" fmla="*/ 0 w 125369"/>
                        <a:gd name="connsiteY2" fmla="*/ 106434 h 194219"/>
                        <a:gd name="connsiteX3" fmla="*/ 0 w 125369"/>
                        <a:gd name="connsiteY3" fmla="*/ 17630 h 194219"/>
                        <a:gd name="connsiteX4" fmla="*/ 20895 w 125369"/>
                        <a:gd name="connsiteY4" fmla="*/ 1959 h 194219"/>
                        <a:gd name="connsiteX5" fmla="*/ 104475 w 125369"/>
                        <a:gd name="connsiteY5" fmla="*/ 48972 h 194219"/>
                        <a:gd name="connsiteX6" fmla="*/ 125369 w 125369"/>
                        <a:gd name="connsiteY6" fmla="*/ 85539 h 194219"/>
                        <a:gd name="connsiteX7" fmla="*/ 125369 w 125369"/>
                        <a:gd name="connsiteY7" fmla="*/ 174343 h 194219"/>
                        <a:gd name="connsiteX8" fmla="*/ 104475 w 125369"/>
                        <a:gd name="connsiteY8" fmla="*/ 190014 h 19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9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3"/>
                          </a:lnTo>
                          <a:cubicBezTo>
                            <a:pt x="125369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561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711658" y="7641618"/>
                  <a:ext cx="1096985" cy="1111445"/>
                  <a:chOff x="15711658" y="7641618"/>
                  <a:chExt cx="1096985" cy="1111445"/>
                </a:xfrm>
                <a:solidFill>
                  <a:srgbClr val="000000"/>
                </a:solidFill>
              </p:grpSpPr>
              <p:sp>
                <p:nvSpPr>
                  <p:cNvPr id="562" name="Polyline: figure 561">
                    <a:extLst>
                      <a:ext uri="{FF2B5EF4-FFF2-40B4-BE49-F238E27FC236}">
                        <a16:creationId xmlns:a16="http://schemas.microsoft.com/office/drawing/2014/main" id="{EBB21CD8-0CDD-441A-8301-FC502FE9F153}"/>
                      </a:ext>
                    </a:extLst>
                  </p:cNvPr>
                  <p:cNvSpPr/>
                  <p:nvPr/>
                </p:nvSpPr>
                <p:spPr>
                  <a:xfrm>
                    <a:off x="15711658" y="7645092"/>
                    <a:ext cx="1096985" cy="1107971"/>
                  </a:xfrm>
                  <a:custGeom>
                    <a:avLst/>
                    <a:gdLst>
                      <a:gd name="connsiteX0" fmla="*/ 1002958 w 1096985"/>
                      <a:gd name="connsiteY0" fmla="*/ 1098734 h 1107971"/>
                      <a:gd name="connsiteX1" fmla="*/ 94027 w 1096985"/>
                      <a:gd name="connsiteY1" fmla="*/ 581585 h 1107971"/>
                      <a:gd name="connsiteX2" fmla="*/ 0 w 1096985"/>
                      <a:gd name="connsiteY2" fmla="*/ 403978 h 1107971"/>
                      <a:gd name="connsiteX3" fmla="*/ 0 w 1096985"/>
                      <a:gd name="connsiteY3" fmla="*/ 80105 h 1107971"/>
                      <a:gd name="connsiteX4" fmla="*/ 94027 w 1096985"/>
                      <a:gd name="connsiteY4" fmla="*/ 12197 h 1107971"/>
                      <a:gd name="connsiteX5" fmla="*/ 1002958 w 1096985"/>
                      <a:gd name="connsiteY5" fmla="*/ 529347 h 1107971"/>
                      <a:gd name="connsiteX6" fmla="*/ 1096985 w 1096985"/>
                      <a:gd name="connsiteY6" fmla="*/ 706954 h 1107971"/>
                      <a:gd name="connsiteX7" fmla="*/ 1096985 w 1096985"/>
                      <a:gd name="connsiteY7" fmla="*/ 1030826 h 1107971"/>
                      <a:gd name="connsiteX8" fmla="*/ 1002958 w 1096985"/>
                      <a:gd name="connsiteY8" fmla="*/ 1098734 h 110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07971">
                        <a:moveTo>
                          <a:pt x="1002958" y="1098734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5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1762" y="1093511"/>
                          <a:pt x="1055195" y="1124853"/>
                          <a:pt x="1002958" y="1098734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63" name="Polyline: figure 562">
                    <a:extLst>
                      <a:ext uri="{FF2B5EF4-FFF2-40B4-BE49-F238E27FC236}">
                        <a16:creationId xmlns:a16="http://schemas.microsoft.com/office/drawing/2014/main" id="{DCA0F2FB-52C3-4F93-8B09-338AE87421F2}"/>
                      </a:ext>
                    </a:extLst>
                  </p:cNvPr>
                  <p:cNvSpPr/>
                  <p:nvPr/>
                </p:nvSpPr>
                <p:spPr>
                  <a:xfrm>
                    <a:off x="15721115" y="7641618"/>
                    <a:ext cx="1071856" cy="1110766"/>
                  </a:xfrm>
                  <a:custGeom>
                    <a:avLst/>
                    <a:gdLst>
                      <a:gd name="connsiteX0" fmla="*/ 42780 w 1071856"/>
                      <a:gd name="connsiteY0" fmla="*/ 0 h 1110766"/>
                      <a:gd name="connsiteX1" fmla="*/ 21885 w 1071856"/>
                      <a:gd name="connsiteY1" fmla="*/ 67909 h 1110766"/>
                      <a:gd name="connsiteX2" fmla="*/ 21885 w 1071856"/>
                      <a:gd name="connsiteY2" fmla="*/ 391780 h 1110766"/>
                      <a:gd name="connsiteX3" fmla="*/ 115913 w 1071856"/>
                      <a:gd name="connsiteY3" fmla="*/ 569387 h 1110766"/>
                      <a:gd name="connsiteX4" fmla="*/ 1024843 w 1071856"/>
                      <a:gd name="connsiteY4" fmla="*/ 1086538 h 1110766"/>
                      <a:gd name="connsiteX5" fmla="*/ 1071856 w 1071856"/>
                      <a:gd name="connsiteY5" fmla="*/ 1096985 h 1110766"/>
                      <a:gd name="connsiteX6" fmla="*/ 1003948 w 1071856"/>
                      <a:gd name="connsiteY6" fmla="*/ 1096985 h 1110766"/>
                      <a:gd name="connsiteX7" fmla="*/ 95017 w 1071856"/>
                      <a:gd name="connsiteY7" fmla="*/ 579835 h 1110766"/>
                      <a:gd name="connsiteX8" fmla="*/ 990 w 1071856"/>
                      <a:gd name="connsiteY8" fmla="*/ 402228 h 1110766"/>
                      <a:gd name="connsiteX9" fmla="*/ 990 w 1071856"/>
                      <a:gd name="connsiteY9" fmla="*/ 78356 h 1110766"/>
                      <a:gd name="connsiteX10" fmla="*/ 42780 w 1071856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856" h="1110766">
                        <a:moveTo>
                          <a:pt x="42780" y="0"/>
                        </a:moveTo>
                        <a:cubicBezTo>
                          <a:pt x="27108" y="15671"/>
                          <a:pt x="21885" y="36566"/>
                          <a:pt x="21885" y="67909"/>
                        </a:cubicBezTo>
                        <a:lnTo>
                          <a:pt x="21885" y="391780"/>
                        </a:lnTo>
                        <a:cubicBezTo>
                          <a:pt x="21885" y="459689"/>
                          <a:pt x="63675" y="538045"/>
                          <a:pt x="115913" y="569387"/>
                        </a:cubicBezTo>
                        <a:lnTo>
                          <a:pt x="1024843" y="1086538"/>
                        </a:lnTo>
                        <a:cubicBezTo>
                          <a:pt x="1040514" y="1096985"/>
                          <a:pt x="1056186" y="1096985"/>
                          <a:pt x="1071856" y="1096985"/>
                        </a:cubicBezTo>
                        <a:cubicBezTo>
                          <a:pt x="1056186" y="1112657"/>
                          <a:pt x="1030067" y="1117880"/>
                          <a:pt x="1003948" y="1096985"/>
                        </a:cubicBezTo>
                        <a:lnTo>
                          <a:pt x="95017" y="579835"/>
                        </a:lnTo>
                        <a:cubicBezTo>
                          <a:pt x="42780" y="548493"/>
                          <a:pt x="990" y="470136"/>
                          <a:pt x="990" y="402228"/>
                        </a:cubicBezTo>
                        <a:lnTo>
                          <a:pt x="990" y="78356"/>
                        </a:lnTo>
                        <a:cubicBezTo>
                          <a:pt x="-4234" y="36566"/>
                          <a:pt x="11438" y="5223"/>
                          <a:pt x="42780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64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056425" y="8041887"/>
                    <a:ext cx="407451" cy="348684"/>
                    <a:chOff x="16056425" y="8041887"/>
                    <a:chExt cx="407451" cy="348684"/>
                  </a:xfrm>
                  <a:solidFill>
                    <a:srgbClr val="000000"/>
                  </a:solidFill>
                </p:grpSpPr>
                <p:sp>
                  <p:nvSpPr>
                    <p:cNvPr id="565" name="Polyline: figure 564">
                      <a:extLst>
                        <a:ext uri="{FF2B5EF4-FFF2-40B4-BE49-F238E27FC236}">
                          <a16:creationId xmlns:a16="http://schemas.microsoft.com/office/drawing/2014/main" id="{7181E863-9A0D-4D42-B0FD-003A21F562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38506" y="8198599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2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3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3"/>
                          </a:lnTo>
                          <a:cubicBezTo>
                            <a:pt x="120146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66" name="Polyline: figure 565">
                      <a:extLst>
                        <a:ext uri="{FF2B5EF4-FFF2-40B4-BE49-F238E27FC236}">
                          <a16:creationId xmlns:a16="http://schemas.microsoft.com/office/drawing/2014/main" id="{7CA08910-41DA-4084-8516-6A226D3BE1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056425" y="8041887"/>
                      <a:ext cx="125369" cy="191403"/>
                    </a:xfrm>
                    <a:custGeom>
                      <a:avLst/>
                      <a:gdLst>
                        <a:gd name="connsiteX0" fmla="*/ 104475 w 125369"/>
                        <a:gd name="connsiteY0" fmla="*/ 190014 h 191403"/>
                        <a:gd name="connsiteX1" fmla="*/ 20895 w 125369"/>
                        <a:gd name="connsiteY1" fmla="*/ 143000 h 191403"/>
                        <a:gd name="connsiteX2" fmla="*/ 0 w 125369"/>
                        <a:gd name="connsiteY2" fmla="*/ 106434 h 191403"/>
                        <a:gd name="connsiteX3" fmla="*/ 0 w 125369"/>
                        <a:gd name="connsiteY3" fmla="*/ 17630 h 191403"/>
                        <a:gd name="connsiteX4" fmla="*/ 20895 w 125369"/>
                        <a:gd name="connsiteY4" fmla="*/ 1959 h 191403"/>
                        <a:gd name="connsiteX5" fmla="*/ 104475 w 125369"/>
                        <a:gd name="connsiteY5" fmla="*/ 48972 h 191403"/>
                        <a:gd name="connsiteX6" fmla="*/ 125369 w 125369"/>
                        <a:gd name="connsiteY6" fmla="*/ 85539 h 191403"/>
                        <a:gd name="connsiteX7" fmla="*/ 125369 w 125369"/>
                        <a:gd name="connsiteY7" fmla="*/ 174343 h 191403"/>
                        <a:gd name="connsiteX8" fmla="*/ 104475 w 125369"/>
                        <a:gd name="connsiteY8" fmla="*/ 190014 h 1914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403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3"/>
                          </a:lnTo>
                          <a:cubicBezTo>
                            <a:pt x="125369" y="184790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56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5711658" y="5299633"/>
                  <a:ext cx="1096985" cy="1112516"/>
                  <a:chOff x="15711658" y="5299633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568" name="Polyline: figure 567">
                    <a:extLst>
                      <a:ext uri="{FF2B5EF4-FFF2-40B4-BE49-F238E27FC236}">
                        <a16:creationId xmlns:a16="http://schemas.microsoft.com/office/drawing/2014/main" id="{9D446270-EAD0-4096-A839-B3C0527234D6}"/>
                      </a:ext>
                    </a:extLst>
                  </p:cNvPr>
                  <p:cNvSpPr/>
                  <p:nvPr/>
                </p:nvSpPr>
                <p:spPr>
                  <a:xfrm>
                    <a:off x="15711658" y="5299633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8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7 h 1110932"/>
                      <a:gd name="connsiteX6" fmla="*/ 1096985 w 1096985"/>
                      <a:gd name="connsiteY6" fmla="*/ 706955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5"/>
                        </a:cubicBezTo>
                        <a:lnTo>
                          <a:pt x="1096985" y="1030826"/>
                        </a:lnTo>
                        <a:cubicBezTo>
                          <a:pt x="1091762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569" name="Polyline: figure 568">
                    <a:extLst>
                      <a:ext uri="{FF2B5EF4-FFF2-40B4-BE49-F238E27FC236}">
                        <a16:creationId xmlns:a16="http://schemas.microsoft.com/office/drawing/2014/main" id="{524638EA-219A-49AB-90E1-B376CED27FF7}"/>
                      </a:ext>
                    </a:extLst>
                  </p:cNvPr>
                  <p:cNvSpPr/>
                  <p:nvPr/>
                </p:nvSpPr>
                <p:spPr>
                  <a:xfrm>
                    <a:off x="15721115" y="5301383"/>
                    <a:ext cx="1071856" cy="1110766"/>
                  </a:xfrm>
                  <a:custGeom>
                    <a:avLst/>
                    <a:gdLst>
                      <a:gd name="connsiteX0" fmla="*/ 42780 w 1071856"/>
                      <a:gd name="connsiteY0" fmla="*/ 0 h 1110766"/>
                      <a:gd name="connsiteX1" fmla="*/ 21885 w 1071856"/>
                      <a:gd name="connsiteY1" fmla="*/ 67909 h 1110766"/>
                      <a:gd name="connsiteX2" fmla="*/ 21885 w 1071856"/>
                      <a:gd name="connsiteY2" fmla="*/ 391780 h 1110766"/>
                      <a:gd name="connsiteX3" fmla="*/ 115913 w 1071856"/>
                      <a:gd name="connsiteY3" fmla="*/ 569388 h 1110766"/>
                      <a:gd name="connsiteX4" fmla="*/ 1024843 w 1071856"/>
                      <a:gd name="connsiteY4" fmla="*/ 1086538 h 1110766"/>
                      <a:gd name="connsiteX5" fmla="*/ 1071856 w 1071856"/>
                      <a:gd name="connsiteY5" fmla="*/ 1096985 h 1110766"/>
                      <a:gd name="connsiteX6" fmla="*/ 1003948 w 1071856"/>
                      <a:gd name="connsiteY6" fmla="*/ 1096985 h 1110766"/>
                      <a:gd name="connsiteX7" fmla="*/ 95017 w 1071856"/>
                      <a:gd name="connsiteY7" fmla="*/ 579835 h 1110766"/>
                      <a:gd name="connsiteX8" fmla="*/ 990 w 1071856"/>
                      <a:gd name="connsiteY8" fmla="*/ 402228 h 1110766"/>
                      <a:gd name="connsiteX9" fmla="*/ 990 w 1071856"/>
                      <a:gd name="connsiteY9" fmla="*/ 78356 h 1110766"/>
                      <a:gd name="connsiteX10" fmla="*/ 42780 w 1071856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856" h="1110766">
                        <a:moveTo>
                          <a:pt x="42780" y="0"/>
                        </a:moveTo>
                        <a:cubicBezTo>
                          <a:pt x="27108" y="15671"/>
                          <a:pt x="21885" y="36566"/>
                          <a:pt x="21885" y="67909"/>
                        </a:cubicBezTo>
                        <a:lnTo>
                          <a:pt x="21885" y="391780"/>
                        </a:lnTo>
                        <a:cubicBezTo>
                          <a:pt x="21885" y="459689"/>
                          <a:pt x="63675" y="538045"/>
                          <a:pt x="115913" y="569388"/>
                        </a:cubicBezTo>
                        <a:lnTo>
                          <a:pt x="1024843" y="1086538"/>
                        </a:lnTo>
                        <a:cubicBezTo>
                          <a:pt x="1040514" y="1096985"/>
                          <a:pt x="1056186" y="1096985"/>
                          <a:pt x="1071856" y="1096985"/>
                        </a:cubicBezTo>
                        <a:cubicBezTo>
                          <a:pt x="1056186" y="1112657"/>
                          <a:pt x="1030067" y="1117880"/>
                          <a:pt x="1003948" y="1096985"/>
                        </a:cubicBezTo>
                        <a:lnTo>
                          <a:pt x="95017" y="579835"/>
                        </a:lnTo>
                        <a:cubicBezTo>
                          <a:pt x="42780" y="548493"/>
                          <a:pt x="990" y="470136"/>
                          <a:pt x="990" y="402228"/>
                        </a:cubicBezTo>
                        <a:lnTo>
                          <a:pt x="990" y="78356"/>
                        </a:lnTo>
                        <a:cubicBezTo>
                          <a:pt x="-4234" y="31342"/>
                          <a:pt x="11438" y="5224"/>
                          <a:pt x="42780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570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6056425" y="5696428"/>
                    <a:ext cx="407451" cy="353908"/>
                    <a:chOff x="16056425" y="5696428"/>
                    <a:chExt cx="407451" cy="353908"/>
                  </a:xfrm>
                  <a:solidFill>
                    <a:srgbClr val="000000"/>
                  </a:solidFill>
                </p:grpSpPr>
                <p:sp>
                  <p:nvSpPr>
                    <p:cNvPr id="571" name="Polyline: figure 570">
                      <a:extLst>
                        <a:ext uri="{FF2B5EF4-FFF2-40B4-BE49-F238E27FC236}">
                          <a16:creationId xmlns:a16="http://schemas.microsoft.com/office/drawing/2014/main" id="{DA7FD17D-DE15-4A21-98D6-0433E2EB24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338506" y="5858364"/>
                      <a:ext cx="125370" cy="191972"/>
                    </a:xfrm>
                    <a:custGeom>
                      <a:avLst/>
                      <a:gdLst>
                        <a:gd name="connsiteX0" fmla="*/ 104475 w 125370"/>
                        <a:gd name="connsiteY0" fmla="*/ 190014 h 191972"/>
                        <a:gd name="connsiteX1" fmla="*/ 20895 w 125370"/>
                        <a:gd name="connsiteY1" fmla="*/ 143000 h 191972"/>
                        <a:gd name="connsiteX2" fmla="*/ 0 w 125370"/>
                        <a:gd name="connsiteY2" fmla="*/ 106434 h 191972"/>
                        <a:gd name="connsiteX3" fmla="*/ 0 w 125370"/>
                        <a:gd name="connsiteY3" fmla="*/ 17630 h 191972"/>
                        <a:gd name="connsiteX4" fmla="*/ 20895 w 125370"/>
                        <a:gd name="connsiteY4" fmla="*/ 1959 h 191972"/>
                        <a:gd name="connsiteX5" fmla="*/ 104475 w 125370"/>
                        <a:gd name="connsiteY5" fmla="*/ 48973 h 191972"/>
                        <a:gd name="connsiteX6" fmla="*/ 125370 w 125370"/>
                        <a:gd name="connsiteY6" fmla="*/ 85539 h 191972"/>
                        <a:gd name="connsiteX7" fmla="*/ 125370 w 125370"/>
                        <a:gd name="connsiteY7" fmla="*/ 174342 h 191972"/>
                        <a:gd name="connsiteX8" fmla="*/ 104475 w 125370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70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0146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572" name="Polyline: figure 571">
                      <a:extLst>
                        <a:ext uri="{FF2B5EF4-FFF2-40B4-BE49-F238E27FC236}">
                          <a16:creationId xmlns:a16="http://schemas.microsoft.com/office/drawing/2014/main" id="{092CF1E4-33E9-4095-B7A1-6F96449796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056425" y="5696428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3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69 w 125369"/>
                        <a:gd name="connsiteY6" fmla="*/ 85539 h 191972"/>
                        <a:gd name="connsiteX7" fmla="*/ 125369 w 125369"/>
                        <a:gd name="connsiteY7" fmla="*/ 174342 h 191972"/>
                        <a:gd name="connsiteX8" fmla="*/ 104475 w 125369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573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3060792"/>
                <a:ext cx="2256654" cy="1847600"/>
                <a:chOff x="17414597" y="3060792"/>
                <a:chExt cx="2256654" cy="1847600"/>
              </a:xfrm>
              <a:solidFill>
                <a:srgbClr val="000000"/>
              </a:solidFill>
            </p:grpSpPr>
            <p:sp>
              <p:nvSpPr>
                <p:cNvPr id="574" name="Polyline: figure 573">
                  <a:extLst>
                    <a:ext uri="{FF2B5EF4-FFF2-40B4-BE49-F238E27FC236}">
                      <a16:creationId xmlns:a16="http://schemas.microsoft.com/office/drawing/2014/main" id="{BD9AB1E3-FD1A-4C05-8AAB-B789E6F8648F}"/>
                    </a:ext>
                  </a:extLst>
                </p:cNvPr>
                <p:cNvSpPr/>
                <p:nvPr/>
              </p:nvSpPr>
              <p:spPr>
                <a:xfrm>
                  <a:off x="17414597" y="3060792"/>
                  <a:ext cx="2256654" cy="1847600"/>
                </a:xfrm>
                <a:custGeom>
                  <a:avLst/>
                  <a:gdLst>
                    <a:gd name="connsiteX0" fmla="*/ 83579 w 2256654"/>
                    <a:gd name="connsiteY0" fmla="*/ 1838363 h 1847600"/>
                    <a:gd name="connsiteX1" fmla="*/ 2173075 w 2256654"/>
                    <a:gd name="connsiteY1" fmla="*/ 631679 h 1847600"/>
                    <a:gd name="connsiteX2" fmla="*/ 2256655 w 2256654"/>
                    <a:gd name="connsiteY2" fmla="*/ 469743 h 1847600"/>
                    <a:gd name="connsiteX3" fmla="*/ 2256655 w 2256654"/>
                    <a:gd name="connsiteY3" fmla="*/ 72739 h 1847600"/>
                    <a:gd name="connsiteX4" fmla="*/ 2173075 w 2256654"/>
                    <a:gd name="connsiteY4" fmla="*/ 10054 h 1847600"/>
                    <a:gd name="connsiteX5" fmla="*/ 83579 w 2256654"/>
                    <a:gd name="connsiteY5" fmla="*/ 1216738 h 1847600"/>
                    <a:gd name="connsiteX6" fmla="*/ 0 w 2256654"/>
                    <a:gd name="connsiteY6" fmla="*/ 1378674 h 1847600"/>
                    <a:gd name="connsiteX7" fmla="*/ 0 w 2256654"/>
                    <a:gd name="connsiteY7" fmla="*/ 1770454 h 1847600"/>
                    <a:gd name="connsiteX8" fmla="*/ 83579 w 2256654"/>
                    <a:gd name="connsiteY8" fmla="*/ 1838363 h 1847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00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0454"/>
                      </a:lnTo>
                      <a:cubicBezTo>
                        <a:pt x="0" y="1833139"/>
                        <a:pt x="36566" y="1864482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5" name="Polyline: figure 574">
                  <a:extLst>
                    <a:ext uri="{FF2B5EF4-FFF2-40B4-BE49-F238E27FC236}">
                      <a16:creationId xmlns:a16="http://schemas.microsoft.com/office/drawing/2014/main" id="{1AF9863F-DE21-4366-9EA3-058D2A3FEB3D}"/>
                    </a:ext>
                  </a:extLst>
                </p:cNvPr>
                <p:cNvSpPr/>
                <p:nvPr/>
              </p:nvSpPr>
              <p:spPr>
                <a:xfrm>
                  <a:off x="17518266" y="3200516"/>
                  <a:ext cx="2053735" cy="1561516"/>
                </a:xfrm>
                <a:custGeom>
                  <a:avLst/>
                  <a:gdLst>
                    <a:gd name="connsiteX0" fmla="*/ 42596 w 2053735"/>
                    <a:gd name="connsiteY0" fmla="*/ 1557598 h 1561516"/>
                    <a:gd name="connsiteX1" fmla="*/ 2011945 w 2053735"/>
                    <a:gd name="connsiteY1" fmla="*/ 418823 h 1561516"/>
                    <a:gd name="connsiteX2" fmla="*/ 2053735 w 2053735"/>
                    <a:gd name="connsiteY2" fmla="*/ 335243 h 1561516"/>
                    <a:gd name="connsiteX3" fmla="*/ 2053735 w 2053735"/>
                    <a:gd name="connsiteY3" fmla="*/ 37490 h 1561516"/>
                    <a:gd name="connsiteX4" fmla="*/ 2011945 w 2053735"/>
                    <a:gd name="connsiteY4" fmla="*/ 6148 h 1561516"/>
                    <a:gd name="connsiteX5" fmla="*/ 42596 w 2053735"/>
                    <a:gd name="connsiteY5" fmla="*/ 1144923 h 1561516"/>
                    <a:gd name="connsiteX6" fmla="*/ 806 w 2053735"/>
                    <a:gd name="connsiteY6" fmla="*/ 1228503 h 1561516"/>
                    <a:gd name="connsiteX7" fmla="*/ 806 w 2053735"/>
                    <a:gd name="connsiteY7" fmla="*/ 1526256 h 1561516"/>
                    <a:gd name="connsiteX8" fmla="*/ 42596 w 2053735"/>
                    <a:gd name="connsiteY8" fmla="*/ 1557598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1516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3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68046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6" name="Polyline: figure 575">
                  <a:extLst>
                    <a:ext uri="{FF2B5EF4-FFF2-40B4-BE49-F238E27FC236}">
                      <a16:creationId xmlns:a16="http://schemas.microsoft.com/office/drawing/2014/main" id="{33555D6F-9304-4112-B1C6-0A31D2C26191}"/>
                    </a:ext>
                  </a:extLst>
                </p:cNvPr>
                <p:cNvSpPr/>
                <p:nvPr/>
              </p:nvSpPr>
              <p:spPr>
                <a:xfrm>
                  <a:off x="19075746" y="3414689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20895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7" name="Polyline: figure 576">
                  <a:extLst>
                    <a:ext uri="{FF2B5EF4-FFF2-40B4-BE49-F238E27FC236}">
                      <a16:creationId xmlns:a16="http://schemas.microsoft.com/office/drawing/2014/main" id="{40E16312-88E2-4BF0-A828-4E808642966C}"/>
                    </a:ext>
                  </a:extLst>
                </p:cNvPr>
                <p:cNvSpPr/>
                <p:nvPr/>
              </p:nvSpPr>
              <p:spPr>
                <a:xfrm>
                  <a:off x="18866796" y="3700943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8" name="Polyline: figure 577">
                  <a:extLst>
                    <a:ext uri="{FF2B5EF4-FFF2-40B4-BE49-F238E27FC236}">
                      <a16:creationId xmlns:a16="http://schemas.microsoft.com/office/drawing/2014/main" id="{3EE8ABC5-62EF-4F9D-A14C-CF8E9F064343}"/>
                    </a:ext>
                  </a:extLst>
                </p:cNvPr>
                <p:cNvSpPr/>
                <p:nvPr/>
              </p:nvSpPr>
              <p:spPr>
                <a:xfrm>
                  <a:off x="18699636" y="380019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9" name="Polyline: figure 578">
                  <a:extLst>
                    <a:ext uri="{FF2B5EF4-FFF2-40B4-BE49-F238E27FC236}">
                      <a16:creationId xmlns:a16="http://schemas.microsoft.com/office/drawing/2014/main" id="{0FCC2A20-4776-4864-863F-ABA325652873}"/>
                    </a:ext>
                  </a:extLst>
                </p:cNvPr>
                <p:cNvSpPr/>
                <p:nvPr/>
              </p:nvSpPr>
              <p:spPr>
                <a:xfrm>
                  <a:off x="18527253" y="3899445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0" name="Polyline: figure 579">
                  <a:extLst>
                    <a:ext uri="{FF2B5EF4-FFF2-40B4-BE49-F238E27FC236}">
                      <a16:creationId xmlns:a16="http://schemas.microsoft.com/office/drawing/2014/main" id="{0EA07F7E-6ACB-4174-AC55-0BB2346002A7}"/>
                    </a:ext>
                  </a:extLst>
                </p:cNvPr>
                <p:cNvSpPr/>
                <p:nvPr/>
              </p:nvSpPr>
              <p:spPr>
                <a:xfrm>
                  <a:off x="18360093" y="399869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1" name="Polyline: figure 580">
                  <a:extLst>
                    <a:ext uri="{FF2B5EF4-FFF2-40B4-BE49-F238E27FC236}">
                      <a16:creationId xmlns:a16="http://schemas.microsoft.com/office/drawing/2014/main" id="{3EEDAF08-2EC4-47C2-B526-9EFEE0B64729}"/>
                    </a:ext>
                  </a:extLst>
                </p:cNvPr>
                <p:cNvSpPr/>
                <p:nvPr/>
              </p:nvSpPr>
              <p:spPr>
                <a:xfrm>
                  <a:off x="17613099" y="4351788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69 w 151488"/>
                    <a:gd name="connsiteY1" fmla="*/ 181706 h 241050"/>
                    <a:gd name="connsiteX2" fmla="*/ 151488 w 151488"/>
                    <a:gd name="connsiteY2" fmla="*/ 129469 h 241050"/>
                    <a:gd name="connsiteX3" fmla="*/ 151488 w 151488"/>
                    <a:gd name="connsiteY3" fmla="*/ 24994 h 241050"/>
                    <a:gd name="connsiteX4" fmla="*/ 125369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82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3760773"/>
                <a:ext cx="2256654" cy="1848416"/>
                <a:chOff x="17414597" y="3760773"/>
                <a:chExt cx="2256654" cy="1848416"/>
              </a:xfrm>
              <a:solidFill>
                <a:srgbClr val="000000"/>
              </a:solidFill>
            </p:grpSpPr>
            <p:sp>
              <p:nvSpPr>
                <p:cNvPr id="583" name="Polyline: figure 582">
                  <a:extLst>
                    <a:ext uri="{FF2B5EF4-FFF2-40B4-BE49-F238E27FC236}">
                      <a16:creationId xmlns:a16="http://schemas.microsoft.com/office/drawing/2014/main" id="{D5D05C10-4DEC-4CB8-B80F-E9AEB2206EC9}"/>
                    </a:ext>
                  </a:extLst>
                </p:cNvPr>
                <p:cNvSpPr/>
                <p:nvPr/>
              </p:nvSpPr>
              <p:spPr>
                <a:xfrm>
                  <a:off x="17414597" y="3760773"/>
                  <a:ext cx="2256654" cy="1848416"/>
                </a:xfrm>
                <a:custGeom>
                  <a:avLst/>
                  <a:gdLst>
                    <a:gd name="connsiteX0" fmla="*/ 83579 w 2256654"/>
                    <a:gd name="connsiteY0" fmla="*/ 1838363 h 1848416"/>
                    <a:gd name="connsiteX1" fmla="*/ 2173075 w 2256654"/>
                    <a:gd name="connsiteY1" fmla="*/ 631679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39 h 1848416"/>
                    <a:gd name="connsiteX4" fmla="*/ 2173075 w 2256654"/>
                    <a:gd name="connsiteY4" fmla="*/ 10054 h 1848416"/>
                    <a:gd name="connsiteX5" fmla="*/ 83579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79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4" name="Polyline: figure 583">
                  <a:extLst>
                    <a:ext uri="{FF2B5EF4-FFF2-40B4-BE49-F238E27FC236}">
                      <a16:creationId xmlns:a16="http://schemas.microsoft.com/office/drawing/2014/main" id="{6E32D69E-3270-4E73-941F-7EC43DB6EB21}"/>
                    </a:ext>
                  </a:extLst>
                </p:cNvPr>
                <p:cNvSpPr/>
                <p:nvPr/>
              </p:nvSpPr>
              <p:spPr>
                <a:xfrm>
                  <a:off x="17518266" y="3900497"/>
                  <a:ext cx="2053735" cy="1563746"/>
                </a:xfrm>
                <a:custGeom>
                  <a:avLst/>
                  <a:gdLst>
                    <a:gd name="connsiteX0" fmla="*/ 42596 w 2053735"/>
                    <a:gd name="connsiteY0" fmla="*/ 1557598 h 1563746"/>
                    <a:gd name="connsiteX1" fmla="*/ 2011945 w 2053735"/>
                    <a:gd name="connsiteY1" fmla="*/ 418823 h 1563746"/>
                    <a:gd name="connsiteX2" fmla="*/ 2053735 w 2053735"/>
                    <a:gd name="connsiteY2" fmla="*/ 335243 h 1563746"/>
                    <a:gd name="connsiteX3" fmla="*/ 2053735 w 2053735"/>
                    <a:gd name="connsiteY3" fmla="*/ 37490 h 1563746"/>
                    <a:gd name="connsiteX4" fmla="*/ 2011945 w 2053735"/>
                    <a:gd name="connsiteY4" fmla="*/ 6148 h 1563746"/>
                    <a:gd name="connsiteX5" fmla="*/ 42596 w 2053735"/>
                    <a:gd name="connsiteY5" fmla="*/ 1144923 h 1563746"/>
                    <a:gd name="connsiteX6" fmla="*/ 806 w 2053735"/>
                    <a:gd name="connsiteY6" fmla="*/ 1228502 h 1563746"/>
                    <a:gd name="connsiteX7" fmla="*/ 806 w 2053735"/>
                    <a:gd name="connsiteY7" fmla="*/ 1526256 h 1563746"/>
                    <a:gd name="connsiteX8" fmla="*/ 42596 w 2053735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3746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2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73270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5" name="Polyline: figure 584">
                  <a:extLst>
                    <a:ext uri="{FF2B5EF4-FFF2-40B4-BE49-F238E27FC236}">
                      <a16:creationId xmlns:a16="http://schemas.microsoft.com/office/drawing/2014/main" id="{23B7D832-966A-49BD-B164-DBAF2A404CC2}"/>
                    </a:ext>
                  </a:extLst>
                </p:cNvPr>
                <p:cNvSpPr/>
                <p:nvPr/>
              </p:nvSpPr>
              <p:spPr>
                <a:xfrm>
                  <a:off x="19075746" y="4119894"/>
                  <a:ext cx="376108" cy="292147"/>
                </a:xfrm>
                <a:custGeom>
                  <a:avLst/>
                  <a:gdLst>
                    <a:gd name="connsiteX0" fmla="*/ 41789 w 376108"/>
                    <a:gd name="connsiteY0" fmla="*/ 288230 h 292147"/>
                    <a:gd name="connsiteX1" fmla="*/ 334319 w 376108"/>
                    <a:gd name="connsiteY1" fmla="*/ 115846 h 292147"/>
                    <a:gd name="connsiteX2" fmla="*/ 376109 w 376108"/>
                    <a:gd name="connsiteY2" fmla="*/ 37490 h 292147"/>
                    <a:gd name="connsiteX3" fmla="*/ 376109 w 376108"/>
                    <a:gd name="connsiteY3" fmla="*/ 37490 h 292147"/>
                    <a:gd name="connsiteX4" fmla="*/ 334319 w 376108"/>
                    <a:gd name="connsiteY4" fmla="*/ 6148 h 292147"/>
                    <a:gd name="connsiteX5" fmla="*/ 41789 w 376108"/>
                    <a:gd name="connsiteY5" fmla="*/ 178531 h 292147"/>
                    <a:gd name="connsiteX6" fmla="*/ 0 w 376108"/>
                    <a:gd name="connsiteY6" fmla="*/ 256888 h 292147"/>
                    <a:gd name="connsiteX7" fmla="*/ 0 w 376108"/>
                    <a:gd name="connsiteY7" fmla="*/ 256888 h 292147"/>
                    <a:gd name="connsiteX8" fmla="*/ 41789 w 376108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20895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6" name="Polyline: figure 585">
                  <a:extLst>
                    <a:ext uri="{FF2B5EF4-FFF2-40B4-BE49-F238E27FC236}">
                      <a16:creationId xmlns:a16="http://schemas.microsoft.com/office/drawing/2014/main" id="{3CDA8713-8E68-45FC-B60F-18D274BF20C6}"/>
                    </a:ext>
                  </a:extLst>
                </p:cNvPr>
                <p:cNvSpPr/>
                <p:nvPr/>
              </p:nvSpPr>
              <p:spPr>
                <a:xfrm>
                  <a:off x="18866796" y="4406147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7" name="Polyline: figure 586">
                  <a:extLst>
                    <a:ext uri="{FF2B5EF4-FFF2-40B4-BE49-F238E27FC236}">
                      <a16:creationId xmlns:a16="http://schemas.microsoft.com/office/drawing/2014/main" id="{9FCD0BA4-0D50-4445-ADFF-0299C7160D90}"/>
                    </a:ext>
                  </a:extLst>
                </p:cNvPr>
                <p:cNvSpPr/>
                <p:nvPr/>
              </p:nvSpPr>
              <p:spPr>
                <a:xfrm>
                  <a:off x="18699636" y="450539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8" name="Polyline: figure 587">
                  <a:extLst>
                    <a:ext uri="{FF2B5EF4-FFF2-40B4-BE49-F238E27FC236}">
                      <a16:creationId xmlns:a16="http://schemas.microsoft.com/office/drawing/2014/main" id="{1FC9BBE6-89A8-49F0-8C33-FD3C302AFB7E}"/>
                    </a:ext>
                  </a:extLst>
                </p:cNvPr>
                <p:cNvSpPr/>
                <p:nvPr/>
              </p:nvSpPr>
              <p:spPr>
                <a:xfrm>
                  <a:off x="18527253" y="4604650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17647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89" name="Polyline: figure 588">
                  <a:extLst>
                    <a:ext uri="{FF2B5EF4-FFF2-40B4-BE49-F238E27FC236}">
                      <a16:creationId xmlns:a16="http://schemas.microsoft.com/office/drawing/2014/main" id="{BF4B9E18-9E62-4BEC-8C86-14748F52F080}"/>
                    </a:ext>
                  </a:extLst>
                </p:cNvPr>
                <p:cNvSpPr/>
                <p:nvPr/>
              </p:nvSpPr>
              <p:spPr>
                <a:xfrm>
                  <a:off x="18360093" y="469867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0" name="Polyline: figure 589">
                  <a:extLst>
                    <a:ext uri="{FF2B5EF4-FFF2-40B4-BE49-F238E27FC236}">
                      <a16:creationId xmlns:a16="http://schemas.microsoft.com/office/drawing/2014/main" id="{BA415F99-C053-4121-A962-A143AFC103D9}"/>
                    </a:ext>
                  </a:extLst>
                </p:cNvPr>
                <p:cNvSpPr/>
                <p:nvPr/>
              </p:nvSpPr>
              <p:spPr>
                <a:xfrm>
                  <a:off x="17613099" y="5051769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91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4465978"/>
                <a:ext cx="2256654" cy="1847673"/>
                <a:chOff x="17414597" y="4465978"/>
                <a:chExt cx="2256654" cy="1847673"/>
              </a:xfrm>
              <a:solidFill>
                <a:srgbClr val="000000"/>
              </a:solidFill>
            </p:grpSpPr>
            <p:sp>
              <p:nvSpPr>
                <p:cNvPr id="592" name="Polyline: figure 591">
                  <a:extLst>
                    <a:ext uri="{FF2B5EF4-FFF2-40B4-BE49-F238E27FC236}">
                      <a16:creationId xmlns:a16="http://schemas.microsoft.com/office/drawing/2014/main" id="{D0AC698D-CBCF-4F91-AE52-4ADA1EC9338F}"/>
                    </a:ext>
                  </a:extLst>
                </p:cNvPr>
                <p:cNvSpPr/>
                <p:nvPr/>
              </p:nvSpPr>
              <p:spPr>
                <a:xfrm>
                  <a:off x="17414597" y="4465978"/>
                  <a:ext cx="2256654" cy="1847673"/>
                </a:xfrm>
                <a:custGeom>
                  <a:avLst/>
                  <a:gdLst>
                    <a:gd name="connsiteX0" fmla="*/ 83579 w 2256654"/>
                    <a:gd name="connsiteY0" fmla="*/ 1838363 h 1847673"/>
                    <a:gd name="connsiteX1" fmla="*/ 2173075 w 2256654"/>
                    <a:gd name="connsiteY1" fmla="*/ 631679 h 1847673"/>
                    <a:gd name="connsiteX2" fmla="*/ 2256655 w 2256654"/>
                    <a:gd name="connsiteY2" fmla="*/ 469743 h 1847673"/>
                    <a:gd name="connsiteX3" fmla="*/ 2256655 w 2256654"/>
                    <a:gd name="connsiteY3" fmla="*/ 72739 h 1847673"/>
                    <a:gd name="connsiteX4" fmla="*/ 2173075 w 2256654"/>
                    <a:gd name="connsiteY4" fmla="*/ 10054 h 1847673"/>
                    <a:gd name="connsiteX5" fmla="*/ 83579 w 2256654"/>
                    <a:gd name="connsiteY5" fmla="*/ 1216738 h 1847673"/>
                    <a:gd name="connsiteX6" fmla="*/ 0 w 2256654"/>
                    <a:gd name="connsiteY6" fmla="*/ 1378674 h 1847673"/>
                    <a:gd name="connsiteX7" fmla="*/ 0 w 2256654"/>
                    <a:gd name="connsiteY7" fmla="*/ 1775678 h 1847673"/>
                    <a:gd name="connsiteX8" fmla="*/ 83579 w 2256654"/>
                    <a:gd name="connsiteY8" fmla="*/ 1838363 h 184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3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39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3" name="Polyline: figure 592">
                  <a:extLst>
                    <a:ext uri="{FF2B5EF4-FFF2-40B4-BE49-F238E27FC236}">
                      <a16:creationId xmlns:a16="http://schemas.microsoft.com/office/drawing/2014/main" id="{F96960BD-2925-4A48-8500-1E850C8CE4D5}"/>
                    </a:ext>
                  </a:extLst>
                </p:cNvPr>
                <p:cNvSpPr/>
                <p:nvPr/>
              </p:nvSpPr>
              <p:spPr>
                <a:xfrm>
                  <a:off x="17518266" y="4605702"/>
                  <a:ext cx="2053735" cy="1563746"/>
                </a:xfrm>
                <a:custGeom>
                  <a:avLst/>
                  <a:gdLst>
                    <a:gd name="connsiteX0" fmla="*/ 42596 w 2053735"/>
                    <a:gd name="connsiteY0" fmla="*/ 1557598 h 1563746"/>
                    <a:gd name="connsiteX1" fmla="*/ 2011945 w 2053735"/>
                    <a:gd name="connsiteY1" fmla="*/ 418823 h 1563746"/>
                    <a:gd name="connsiteX2" fmla="*/ 2053735 w 2053735"/>
                    <a:gd name="connsiteY2" fmla="*/ 335243 h 1563746"/>
                    <a:gd name="connsiteX3" fmla="*/ 2053735 w 2053735"/>
                    <a:gd name="connsiteY3" fmla="*/ 37490 h 1563746"/>
                    <a:gd name="connsiteX4" fmla="*/ 2011945 w 2053735"/>
                    <a:gd name="connsiteY4" fmla="*/ 6148 h 1563746"/>
                    <a:gd name="connsiteX5" fmla="*/ 42596 w 2053735"/>
                    <a:gd name="connsiteY5" fmla="*/ 1144923 h 1563746"/>
                    <a:gd name="connsiteX6" fmla="*/ 806 w 2053735"/>
                    <a:gd name="connsiteY6" fmla="*/ 1228502 h 1563746"/>
                    <a:gd name="connsiteX7" fmla="*/ 806 w 2053735"/>
                    <a:gd name="connsiteY7" fmla="*/ 1526256 h 1563746"/>
                    <a:gd name="connsiteX8" fmla="*/ 42596 w 2053735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3746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2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73270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4" name="Polyline: figure 593">
                  <a:extLst>
                    <a:ext uri="{FF2B5EF4-FFF2-40B4-BE49-F238E27FC236}">
                      <a16:creationId xmlns:a16="http://schemas.microsoft.com/office/drawing/2014/main" id="{938882A7-F62B-4D08-BC91-4050DBDC7374}"/>
                    </a:ext>
                  </a:extLst>
                </p:cNvPr>
                <p:cNvSpPr/>
                <p:nvPr/>
              </p:nvSpPr>
              <p:spPr>
                <a:xfrm>
                  <a:off x="19075746" y="4825098"/>
                  <a:ext cx="376108" cy="291502"/>
                </a:xfrm>
                <a:custGeom>
                  <a:avLst/>
                  <a:gdLst>
                    <a:gd name="connsiteX0" fmla="*/ 41789 w 376108"/>
                    <a:gd name="connsiteY0" fmla="*/ 288230 h 291502"/>
                    <a:gd name="connsiteX1" fmla="*/ 334319 w 376108"/>
                    <a:gd name="connsiteY1" fmla="*/ 115846 h 291502"/>
                    <a:gd name="connsiteX2" fmla="*/ 376109 w 376108"/>
                    <a:gd name="connsiteY2" fmla="*/ 37490 h 291502"/>
                    <a:gd name="connsiteX3" fmla="*/ 376109 w 376108"/>
                    <a:gd name="connsiteY3" fmla="*/ 37490 h 291502"/>
                    <a:gd name="connsiteX4" fmla="*/ 334319 w 376108"/>
                    <a:gd name="connsiteY4" fmla="*/ 6148 h 291502"/>
                    <a:gd name="connsiteX5" fmla="*/ 41789 w 376108"/>
                    <a:gd name="connsiteY5" fmla="*/ 178531 h 291502"/>
                    <a:gd name="connsiteX6" fmla="*/ 0 w 376108"/>
                    <a:gd name="connsiteY6" fmla="*/ 256888 h 291502"/>
                    <a:gd name="connsiteX7" fmla="*/ 0 w 376108"/>
                    <a:gd name="connsiteY7" fmla="*/ 256888 h 291502"/>
                    <a:gd name="connsiteX8" fmla="*/ 41789 w 376108"/>
                    <a:gd name="connsiteY8" fmla="*/ 288230 h 291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1502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3006"/>
                        <a:pt x="20895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5" name="Polyline: figure 594">
                  <a:extLst>
                    <a:ext uri="{FF2B5EF4-FFF2-40B4-BE49-F238E27FC236}">
                      <a16:creationId xmlns:a16="http://schemas.microsoft.com/office/drawing/2014/main" id="{8D0C3BE1-6B45-46CE-9FAB-2F8B09CED062}"/>
                    </a:ext>
                  </a:extLst>
                </p:cNvPr>
                <p:cNvSpPr/>
                <p:nvPr/>
              </p:nvSpPr>
              <p:spPr>
                <a:xfrm>
                  <a:off x="18866796" y="5111352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6" name="Polyline: figure 595">
                  <a:extLst>
                    <a:ext uri="{FF2B5EF4-FFF2-40B4-BE49-F238E27FC236}">
                      <a16:creationId xmlns:a16="http://schemas.microsoft.com/office/drawing/2014/main" id="{479B60FE-32E8-4DDF-BF96-53FC09DAB004}"/>
                    </a:ext>
                  </a:extLst>
                </p:cNvPr>
                <p:cNvSpPr/>
                <p:nvPr/>
              </p:nvSpPr>
              <p:spPr>
                <a:xfrm>
                  <a:off x="18699636" y="520538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7" name="Polyline: figure 596">
                  <a:extLst>
                    <a:ext uri="{FF2B5EF4-FFF2-40B4-BE49-F238E27FC236}">
                      <a16:creationId xmlns:a16="http://schemas.microsoft.com/office/drawing/2014/main" id="{227E9DC5-BCFA-4227-AABD-1B09F6C0E273}"/>
                    </a:ext>
                  </a:extLst>
                </p:cNvPr>
                <p:cNvSpPr/>
                <p:nvPr/>
              </p:nvSpPr>
              <p:spPr>
                <a:xfrm>
                  <a:off x="18527253" y="5304630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9 h 124098"/>
                    <a:gd name="connsiteX2" fmla="*/ 94027 w 94026"/>
                    <a:gd name="connsiteY2" fmla="*/ 33318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8" name="Polyline: figure 597">
                  <a:extLst>
                    <a:ext uri="{FF2B5EF4-FFF2-40B4-BE49-F238E27FC236}">
                      <a16:creationId xmlns:a16="http://schemas.microsoft.com/office/drawing/2014/main" id="{39E485D5-FCC6-48AE-A657-66904F138907}"/>
                    </a:ext>
                  </a:extLst>
                </p:cNvPr>
                <p:cNvSpPr/>
                <p:nvPr/>
              </p:nvSpPr>
              <p:spPr>
                <a:xfrm>
                  <a:off x="18360093" y="540388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9" name="Polyline: figure 598">
                  <a:extLst>
                    <a:ext uri="{FF2B5EF4-FFF2-40B4-BE49-F238E27FC236}">
                      <a16:creationId xmlns:a16="http://schemas.microsoft.com/office/drawing/2014/main" id="{99BDE1AA-758B-491E-829F-0C936076C19A}"/>
                    </a:ext>
                  </a:extLst>
                </p:cNvPr>
                <p:cNvSpPr/>
                <p:nvPr/>
              </p:nvSpPr>
              <p:spPr>
                <a:xfrm>
                  <a:off x="17613099" y="5756973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00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5165959"/>
                <a:ext cx="2256654" cy="1850658"/>
                <a:chOff x="17414597" y="5165959"/>
                <a:chExt cx="2256654" cy="1850658"/>
              </a:xfrm>
              <a:solidFill>
                <a:srgbClr val="000000"/>
              </a:solidFill>
            </p:grpSpPr>
            <p:sp>
              <p:nvSpPr>
                <p:cNvPr id="601" name="Polyline: figure 600">
                  <a:extLst>
                    <a:ext uri="{FF2B5EF4-FFF2-40B4-BE49-F238E27FC236}">
                      <a16:creationId xmlns:a16="http://schemas.microsoft.com/office/drawing/2014/main" id="{B7389EA2-11E7-433E-B185-4A0197874008}"/>
                    </a:ext>
                  </a:extLst>
                </p:cNvPr>
                <p:cNvSpPr/>
                <p:nvPr/>
              </p:nvSpPr>
              <p:spPr>
                <a:xfrm>
                  <a:off x="17414597" y="5165959"/>
                  <a:ext cx="2256654" cy="1850658"/>
                </a:xfrm>
                <a:custGeom>
                  <a:avLst/>
                  <a:gdLst>
                    <a:gd name="connsiteX0" fmla="*/ 83579 w 2256654"/>
                    <a:gd name="connsiteY0" fmla="*/ 1838363 h 1850658"/>
                    <a:gd name="connsiteX1" fmla="*/ 2173075 w 2256654"/>
                    <a:gd name="connsiteY1" fmla="*/ 631679 h 1850658"/>
                    <a:gd name="connsiteX2" fmla="*/ 2256655 w 2256654"/>
                    <a:gd name="connsiteY2" fmla="*/ 469743 h 1850658"/>
                    <a:gd name="connsiteX3" fmla="*/ 2256655 w 2256654"/>
                    <a:gd name="connsiteY3" fmla="*/ 72739 h 1850658"/>
                    <a:gd name="connsiteX4" fmla="*/ 2173075 w 2256654"/>
                    <a:gd name="connsiteY4" fmla="*/ 10054 h 1850658"/>
                    <a:gd name="connsiteX5" fmla="*/ 83579 w 2256654"/>
                    <a:gd name="connsiteY5" fmla="*/ 1216738 h 1850658"/>
                    <a:gd name="connsiteX6" fmla="*/ 0 w 2256654"/>
                    <a:gd name="connsiteY6" fmla="*/ 1378674 h 1850658"/>
                    <a:gd name="connsiteX7" fmla="*/ 0 w 2256654"/>
                    <a:gd name="connsiteY7" fmla="*/ 1775678 h 1850658"/>
                    <a:gd name="connsiteX8" fmla="*/ 83579 w 2256654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0658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5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2" name="Polyline: figure 601">
                  <a:extLst>
                    <a:ext uri="{FF2B5EF4-FFF2-40B4-BE49-F238E27FC236}">
                      <a16:creationId xmlns:a16="http://schemas.microsoft.com/office/drawing/2014/main" id="{5C920D60-85D8-4A79-90BA-F2F7D20B3D27}"/>
                    </a:ext>
                  </a:extLst>
                </p:cNvPr>
                <p:cNvSpPr/>
                <p:nvPr/>
              </p:nvSpPr>
              <p:spPr>
                <a:xfrm>
                  <a:off x="17518266" y="5310906"/>
                  <a:ext cx="2053735" cy="1560821"/>
                </a:xfrm>
                <a:custGeom>
                  <a:avLst/>
                  <a:gdLst>
                    <a:gd name="connsiteX0" fmla="*/ 42596 w 2053735"/>
                    <a:gd name="connsiteY0" fmla="*/ 1557598 h 1560821"/>
                    <a:gd name="connsiteX1" fmla="*/ 2011945 w 2053735"/>
                    <a:gd name="connsiteY1" fmla="*/ 418823 h 1560821"/>
                    <a:gd name="connsiteX2" fmla="*/ 2053735 w 2053735"/>
                    <a:gd name="connsiteY2" fmla="*/ 335243 h 1560821"/>
                    <a:gd name="connsiteX3" fmla="*/ 2053735 w 2053735"/>
                    <a:gd name="connsiteY3" fmla="*/ 37490 h 1560821"/>
                    <a:gd name="connsiteX4" fmla="*/ 2011945 w 2053735"/>
                    <a:gd name="connsiteY4" fmla="*/ 6148 h 1560821"/>
                    <a:gd name="connsiteX5" fmla="*/ 42596 w 2053735"/>
                    <a:gd name="connsiteY5" fmla="*/ 1139699 h 1560821"/>
                    <a:gd name="connsiteX6" fmla="*/ 806 w 2053735"/>
                    <a:gd name="connsiteY6" fmla="*/ 1223279 h 1560821"/>
                    <a:gd name="connsiteX7" fmla="*/ 806 w 2053735"/>
                    <a:gd name="connsiteY7" fmla="*/ 1521032 h 1560821"/>
                    <a:gd name="connsiteX8" fmla="*/ 42596 w 2053735"/>
                    <a:gd name="connsiteY8" fmla="*/ 1557598 h 15608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0821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39699"/>
                      </a:lnTo>
                      <a:cubicBezTo>
                        <a:pt x="16477" y="1155370"/>
                        <a:pt x="806" y="1191936"/>
                        <a:pt x="806" y="1223279"/>
                      </a:cubicBezTo>
                      <a:lnTo>
                        <a:pt x="806" y="1521032"/>
                      </a:lnTo>
                      <a:cubicBezTo>
                        <a:pt x="-4418" y="1552374"/>
                        <a:pt x="16477" y="1568045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3" name="Polyline: figure 602">
                  <a:extLst>
                    <a:ext uri="{FF2B5EF4-FFF2-40B4-BE49-F238E27FC236}">
                      <a16:creationId xmlns:a16="http://schemas.microsoft.com/office/drawing/2014/main" id="{C1F134DA-5727-4234-862F-DC1D502E0182}"/>
                    </a:ext>
                  </a:extLst>
                </p:cNvPr>
                <p:cNvSpPr/>
                <p:nvPr/>
              </p:nvSpPr>
              <p:spPr>
                <a:xfrm>
                  <a:off x="19075746" y="5525080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20895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4" name="Polyline: figure 603">
                  <a:extLst>
                    <a:ext uri="{FF2B5EF4-FFF2-40B4-BE49-F238E27FC236}">
                      <a16:creationId xmlns:a16="http://schemas.microsoft.com/office/drawing/2014/main" id="{36065816-CF29-4C24-89DA-9CF92332F46E}"/>
                    </a:ext>
                  </a:extLst>
                </p:cNvPr>
                <p:cNvSpPr/>
                <p:nvPr/>
              </p:nvSpPr>
              <p:spPr>
                <a:xfrm>
                  <a:off x="18866796" y="5811333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5" name="Polyline: figure 604">
                  <a:extLst>
                    <a:ext uri="{FF2B5EF4-FFF2-40B4-BE49-F238E27FC236}">
                      <a16:creationId xmlns:a16="http://schemas.microsoft.com/office/drawing/2014/main" id="{0D3943F2-A406-419B-B4E8-27E2712CD7D3}"/>
                    </a:ext>
                  </a:extLst>
                </p:cNvPr>
                <p:cNvSpPr/>
                <p:nvPr/>
              </p:nvSpPr>
              <p:spPr>
                <a:xfrm>
                  <a:off x="18699636" y="591058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6" name="Polyline: figure 605">
                  <a:extLst>
                    <a:ext uri="{FF2B5EF4-FFF2-40B4-BE49-F238E27FC236}">
                      <a16:creationId xmlns:a16="http://schemas.microsoft.com/office/drawing/2014/main" id="{479D59E5-7EAB-427B-90B7-36524C4A3134}"/>
                    </a:ext>
                  </a:extLst>
                </p:cNvPr>
                <p:cNvSpPr/>
                <p:nvPr/>
              </p:nvSpPr>
              <p:spPr>
                <a:xfrm>
                  <a:off x="18527253" y="6009835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9 h 124098"/>
                    <a:gd name="connsiteX2" fmla="*/ 94027 w 94026"/>
                    <a:gd name="connsiteY2" fmla="*/ 33318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7" name="Polyline: figure 606">
                  <a:extLst>
                    <a:ext uri="{FF2B5EF4-FFF2-40B4-BE49-F238E27FC236}">
                      <a16:creationId xmlns:a16="http://schemas.microsoft.com/office/drawing/2014/main" id="{FC67E0CD-E4CD-4134-993D-3686F94CC2F5}"/>
                    </a:ext>
                  </a:extLst>
                </p:cNvPr>
                <p:cNvSpPr/>
                <p:nvPr/>
              </p:nvSpPr>
              <p:spPr>
                <a:xfrm>
                  <a:off x="18360093" y="610908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4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08" name="Polyline: figure 607">
                  <a:extLst>
                    <a:ext uri="{FF2B5EF4-FFF2-40B4-BE49-F238E27FC236}">
                      <a16:creationId xmlns:a16="http://schemas.microsoft.com/office/drawing/2014/main" id="{D3FD1000-4654-4807-A8DF-B6CDA9E52FF5}"/>
                    </a:ext>
                  </a:extLst>
                </p:cNvPr>
                <p:cNvSpPr/>
                <p:nvPr/>
              </p:nvSpPr>
              <p:spPr>
                <a:xfrm>
                  <a:off x="17613099" y="6462178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69 w 151488"/>
                    <a:gd name="connsiteY1" fmla="*/ 181705 h 241050"/>
                    <a:gd name="connsiteX2" fmla="*/ 151488 w 151488"/>
                    <a:gd name="connsiteY2" fmla="*/ 129468 h 241050"/>
                    <a:gd name="connsiteX3" fmla="*/ 151488 w 151488"/>
                    <a:gd name="connsiteY3" fmla="*/ 24993 h 241050"/>
                    <a:gd name="connsiteX4" fmla="*/ 125369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09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5871164"/>
                <a:ext cx="2256654" cy="1848417"/>
                <a:chOff x="17414597" y="5871164"/>
                <a:chExt cx="2256654" cy="1848417"/>
              </a:xfrm>
              <a:solidFill>
                <a:srgbClr val="000000"/>
              </a:solidFill>
            </p:grpSpPr>
            <p:sp>
              <p:nvSpPr>
                <p:cNvPr id="610" name="Polyline: figure 609">
                  <a:extLst>
                    <a:ext uri="{FF2B5EF4-FFF2-40B4-BE49-F238E27FC236}">
                      <a16:creationId xmlns:a16="http://schemas.microsoft.com/office/drawing/2014/main" id="{0BEB685C-A47B-4F91-BBF5-9259C014CAE2}"/>
                    </a:ext>
                  </a:extLst>
                </p:cNvPr>
                <p:cNvSpPr/>
                <p:nvPr/>
              </p:nvSpPr>
              <p:spPr>
                <a:xfrm>
                  <a:off x="17414597" y="5871164"/>
                  <a:ext cx="2256654" cy="1848417"/>
                </a:xfrm>
                <a:custGeom>
                  <a:avLst/>
                  <a:gdLst>
                    <a:gd name="connsiteX0" fmla="*/ 83579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79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79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2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1" name="Polyline: figure 610">
                  <a:extLst>
                    <a:ext uri="{FF2B5EF4-FFF2-40B4-BE49-F238E27FC236}">
                      <a16:creationId xmlns:a16="http://schemas.microsoft.com/office/drawing/2014/main" id="{24B7EB2B-5B80-42AB-A6E1-32479EB0A47B}"/>
                    </a:ext>
                  </a:extLst>
                </p:cNvPr>
                <p:cNvSpPr/>
                <p:nvPr/>
              </p:nvSpPr>
              <p:spPr>
                <a:xfrm>
                  <a:off x="17518266" y="6010887"/>
                  <a:ext cx="2053735" cy="1563745"/>
                </a:xfrm>
                <a:custGeom>
                  <a:avLst/>
                  <a:gdLst>
                    <a:gd name="connsiteX0" fmla="*/ 42596 w 2053735"/>
                    <a:gd name="connsiteY0" fmla="*/ 1557598 h 1563745"/>
                    <a:gd name="connsiteX1" fmla="*/ 2011945 w 2053735"/>
                    <a:gd name="connsiteY1" fmla="*/ 418823 h 1563745"/>
                    <a:gd name="connsiteX2" fmla="*/ 2053735 w 2053735"/>
                    <a:gd name="connsiteY2" fmla="*/ 335243 h 1563745"/>
                    <a:gd name="connsiteX3" fmla="*/ 2053735 w 2053735"/>
                    <a:gd name="connsiteY3" fmla="*/ 37491 h 1563745"/>
                    <a:gd name="connsiteX4" fmla="*/ 2011945 w 2053735"/>
                    <a:gd name="connsiteY4" fmla="*/ 6148 h 1563745"/>
                    <a:gd name="connsiteX5" fmla="*/ 42596 w 2053735"/>
                    <a:gd name="connsiteY5" fmla="*/ 1144923 h 1563745"/>
                    <a:gd name="connsiteX6" fmla="*/ 806 w 2053735"/>
                    <a:gd name="connsiteY6" fmla="*/ 1228503 h 1563745"/>
                    <a:gd name="connsiteX7" fmla="*/ 806 w 2053735"/>
                    <a:gd name="connsiteY7" fmla="*/ 1526256 h 1563745"/>
                    <a:gd name="connsiteX8" fmla="*/ 42596 w 2053735"/>
                    <a:gd name="connsiteY8" fmla="*/ 1557598 h 156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3745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1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3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73269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2" name="Polyline: figure 611">
                  <a:extLst>
                    <a:ext uri="{FF2B5EF4-FFF2-40B4-BE49-F238E27FC236}">
                      <a16:creationId xmlns:a16="http://schemas.microsoft.com/office/drawing/2014/main" id="{6637724F-F32E-471E-B897-0C97C8382DD7}"/>
                    </a:ext>
                  </a:extLst>
                </p:cNvPr>
                <p:cNvSpPr/>
                <p:nvPr/>
              </p:nvSpPr>
              <p:spPr>
                <a:xfrm>
                  <a:off x="19075746" y="6230284"/>
                  <a:ext cx="376108" cy="292147"/>
                </a:xfrm>
                <a:custGeom>
                  <a:avLst/>
                  <a:gdLst>
                    <a:gd name="connsiteX0" fmla="*/ 41789 w 376108"/>
                    <a:gd name="connsiteY0" fmla="*/ 288230 h 292147"/>
                    <a:gd name="connsiteX1" fmla="*/ 334319 w 376108"/>
                    <a:gd name="connsiteY1" fmla="*/ 115846 h 292147"/>
                    <a:gd name="connsiteX2" fmla="*/ 376109 w 376108"/>
                    <a:gd name="connsiteY2" fmla="*/ 37490 h 292147"/>
                    <a:gd name="connsiteX3" fmla="*/ 376109 w 376108"/>
                    <a:gd name="connsiteY3" fmla="*/ 37490 h 292147"/>
                    <a:gd name="connsiteX4" fmla="*/ 334319 w 376108"/>
                    <a:gd name="connsiteY4" fmla="*/ 6148 h 292147"/>
                    <a:gd name="connsiteX5" fmla="*/ 41789 w 376108"/>
                    <a:gd name="connsiteY5" fmla="*/ 178531 h 292147"/>
                    <a:gd name="connsiteX6" fmla="*/ 0 w 376108"/>
                    <a:gd name="connsiteY6" fmla="*/ 256887 h 292147"/>
                    <a:gd name="connsiteX7" fmla="*/ 0 w 376108"/>
                    <a:gd name="connsiteY7" fmla="*/ 256887 h 292147"/>
                    <a:gd name="connsiteX8" fmla="*/ 41789 w 376108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20895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3" name="Polyline: figure 612">
                  <a:extLst>
                    <a:ext uri="{FF2B5EF4-FFF2-40B4-BE49-F238E27FC236}">
                      <a16:creationId xmlns:a16="http://schemas.microsoft.com/office/drawing/2014/main" id="{8A6D0585-D78B-42FF-9EE1-5EA61E13E5F1}"/>
                    </a:ext>
                  </a:extLst>
                </p:cNvPr>
                <p:cNvSpPr/>
                <p:nvPr/>
              </p:nvSpPr>
              <p:spPr>
                <a:xfrm>
                  <a:off x="18866796" y="6516538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4" name="Polyline: figure 613">
                  <a:extLst>
                    <a:ext uri="{FF2B5EF4-FFF2-40B4-BE49-F238E27FC236}">
                      <a16:creationId xmlns:a16="http://schemas.microsoft.com/office/drawing/2014/main" id="{629E0790-64BF-4A2C-B15E-C856133AE90C}"/>
                    </a:ext>
                  </a:extLst>
                </p:cNvPr>
                <p:cNvSpPr/>
                <p:nvPr/>
              </p:nvSpPr>
              <p:spPr>
                <a:xfrm>
                  <a:off x="18699636" y="661578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8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5" name="Polyline: figure 614">
                  <a:extLst>
                    <a:ext uri="{FF2B5EF4-FFF2-40B4-BE49-F238E27FC236}">
                      <a16:creationId xmlns:a16="http://schemas.microsoft.com/office/drawing/2014/main" id="{A54E0B5A-A09F-4D32-B1EC-A467AEE3F53A}"/>
                    </a:ext>
                  </a:extLst>
                </p:cNvPr>
                <p:cNvSpPr/>
                <p:nvPr/>
              </p:nvSpPr>
              <p:spPr>
                <a:xfrm>
                  <a:off x="18527253" y="6709816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79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8 h 124098"/>
                    <a:gd name="connsiteX3" fmla="*/ 47013 w 94026"/>
                    <a:gd name="connsiteY3" fmla="*/ 7200 h 124098"/>
                    <a:gd name="connsiteX4" fmla="*/ 0 w 94026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8"/>
                        <a:pt x="0" y="9077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6" name="Polyline: figure 615">
                  <a:extLst>
                    <a:ext uri="{FF2B5EF4-FFF2-40B4-BE49-F238E27FC236}">
                      <a16:creationId xmlns:a16="http://schemas.microsoft.com/office/drawing/2014/main" id="{D88146A0-5DC0-4230-BF12-D8B3352B73D0}"/>
                    </a:ext>
                  </a:extLst>
                </p:cNvPr>
                <p:cNvSpPr/>
                <p:nvPr/>
              </p:nvSpPr>
              <p:spPr>
                <a:xfrm>
                  <a:off x="18360093" y="680906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17" name="Polyline: figure 616">
                  <a:extLst>
                    <a:ext uri="{FF2B5EF4-FFF2-40B4-BE49-F238E27FC236}">
                      <a16:creationId xmlns:a16="http://schemas.microsoft.com/office/drawing/2014/main" id="{FE8DDB8D-4919-433A-86D7-0E98D0F27C7B}"/>
                    </a:ext>
                  </a:extLst>
                </p:cNvPr>
                <p:cNvSpPr/>
                <p:nvPr/>
              </p:nvSpPr>
              <p:spPr>
                <a:xfrm>
                  <a:off x="17613099" y="7162159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9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18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6576368"/>
                <a:ext cx="2256654" cy="1847674"/>
                <a:chOff x="17414597" y="6576368"/>
                <a:chExt cx="2256654" cy="1847674"/>
              </a:xfrm>
              <a:solidFill>
                <a:srgbClr val="000000"/>
              </a:solidFill>
            </p:grpSpPr>
            <p:sp>
              <p:nvSpPr>
                <p:cNvPr id="619" name="Polyline: figure 618">
                  <a:extLst>
                    <a:ext uri="{FF2B5EF4-FFF2-40B4-BE49-F238E27FC236}">
                      <a16:creationId xmlns:a16="http://schemas.microsoft.com/office/drawing/2014/main" id="{DE4BBA9A-B8C3-4423-88BD-F7EDE7CAAA7B}"/>
                    </a:ext>
                  </a:extLst>
                </p:cNvPr>
                <p:cNvSpPr/>
                <p:nvPr/>
              </p:nvSpPr>
              <p:spPr>
                <a:xfrm>
                  <a:off x="17414597" y="6576368"/>
                  <a:ext cx="2256654" cy="1847674"/>
                </a:xfrm>
                <a:custGeom>
                  <a:avLst/>
                  <a:gdLst>
                    <a:gd name="connsiteX0" fmla="*/ 83579 w 2256654"/>
                    <a:gd name="connsiteY0" fmla="*/ 1838363 h 1847674"/>
                    <a:gd name="connsiteX1" fmla="*/ 2173075 w 2256654"/>
                    <a:gd name="connsiteY1" fmla="*/ 631679 h 1847674"/>
                    <a:gd name="connsiteX2" fmla="*/ 2256655 w 2256654"/>
                    <a:gd name="connsiteY2" fmla="*/ 469743 h 1847674"/>
                    <a:gd name="connsiteX3" fmla="*/ 2256655 w 2256654"/>
                    <a:gd name="connsiteY3" fmla="*/ 72739 h 1847674"/>
                    <a:gd name="connsiteX4" fmla="*/ 2173075 w 2256654"/>
                    <a:gd name="connsiteY4" fmla="*/ 10054 h 1847674"/>
                    <a:gd name="connsiteX5" fmla="*/ 83579 w 2256654"/>
                    <a:gd name="connsiteY5" fmla="*/ 1216738 h 1847674"/>
                    <a:gd name="connsiteX6" fmla="*/ 0 w 2256654"/>
                    <a:gd name="connsiteY6" fmla="*/ 1378674 h 1847674"/>
                    <a:gd name="connsiteX7" fmla="*/ 0 w 2256654"/>
                    <a:gd name="connsiteY7" fmla="*/ 1775678 h 1847674"/>
                    <a:gd name="connsiteX8" fmla="*/ 83579 w 2256654"/>
                    <a:gd name="connsiteY8" fmla="*/ 1838363 h 1847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4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9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39"/>
                        <a:pt x="36566" y="1864482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0" name="Polyline: figure 619">
                  <a:extLst>
                    <a:ext uri="{FF2B5EF4-FFF2-40B4-BE49-F238E27FC236}">
                      <a16:creationId xmlns:a16="http://schemas.microsoft.com/office/drawing/2014/main" id="{540A42D7-B42A-4046-9942-061650285591}"/>
                    </a:ext>
                  </a:extLst>
                </p:cNvPr>
                <p:cNvSpPr/>
                <p:nvPr/>
              </p:nvSpPr>
              <p:spPr>
                <a:xfrm>
                  <a:off x="17518266" y="6716092"/>
                  <a:ext cx="2053735" cy="1561516"/>
                </a:xfrm>
                <a:custGeom>
                  <a:avLst/>
                  <a:gdLst>
                    <a:gd name="connsiteX0" fmla="*/ 42596 w 2053735"/>
                    <a:gd name="connsiteY0" fmla="*/ 1557598 h 1561516"/>
                    <a:gd name="connsiteX1" fmla="*/ 2011945 w 2053735"/>
                    <a:gd name="connsiteY1" fmla="*/ 418824 h 1561516"/>
                    <a:gd name="connsiteX2" fmla="*/ 2053735 w 2053735"/>
                    <a:gd name="connsiteY2" fmla="*/ 335243 h 1561516"/>
                    <a:gd name="connsiteX3" fmla="*/ 2053735 w 2053735"/>
                    <a:gd name="connsiteY3" fmla="*/ 37491 h 1561516"/>
                    <a:gd name="connsiteX4" fmla="*/ 2011945 w 2053735"/>
                    <a:gd name="connsiteY4" fmla="*/ 6148 h 1561516"/>
                    <a:gd name="connsiteX5" fmla="*/ 42596 w 2053735"/>
                    <a:gd name="connsiteY5" fmla="*/ 1144923 h 1561516"/>
                    <a:gd name="connsiteX6" fmla="*/ 806 w 2053735"/>
                    <a:gd name="connsiteY6" fmla="*/ 1228503 h 1561516"/>
                    <a:gd name="connsiteX7" fmla="*/ 806 w 2053735"/>
                    <a:gd name="connsiteY7" fmla="*/ 1526256 h 1561516"/>
                    <a:gd name="connsiteX8" fmla="*/ 42596 w 2053735"/>
                    <a:gd name="connsiteY8" fmla="*/ 1557598 h 1561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1516">
                      <a:moveTo>
                        <a:pt x="42596" y="1557598"/>
                      </a:moveTo>
                      <a:lnTo>
                        <a:pt x="2011945" y="418824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1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3"/>
                      </a:lnTo>
                      <a:cubicBezTo>
                        <a:pt x="16477" y="1160594"/>
                        <a:pt x="806" y="1197160"/>
                        <a:pt x="806" y="1228503"/>
                      </a:cubicBezTo>
                      <a:lnTo>
                        <a:pt x="806" y="1526256"/>
                      </a:lnTo>
                      <a:cubicBezTo>
                        <a:pt x="-4418" y="1557598"/>
                        <a:pt x="16477" y="1568046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1" name="Polyline: figure 620">
                  <a:extLst>
                    <a:ext uri="{FF2B5EF4-FFF2-40B4-BE49-F238E27FC236}">
                      <a16:creationId xmlns:a16="http://schemas.microsoft.com/office/drawing/2014/main" id="{6DEC39E8-9270-4590-8464-6867358692BA}"/>
                    </a:ext>
                  </a:extLst>
                </p:cNvPr>
                <p:cNvSpPr/>
                <p:nvPr/>
              </p:nvSpPr>
              <p:spPr>
                <a:xfrm>
                  <a:off x="19075746" y="6930265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2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2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20895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2" name="Polyline: figure 621">
                  <a:extLst>
                    <a:ext uri="{FF2B5EF4-FFF2-40B4-BE49-F238E27FC236}">
                      <a16:creationId xmlns:a16="http://schemas.microsoft.com/office/drawing/2014/main" id="{6CAFCEF3-5085-4BC4-BCD3-8C0FC6806A37}"/>
                    </a:ext>
                  </a:extLst>
                </p:cNvPr>
                <p:cNvSpPr/>
                <p:nvPr/>
              </p:nvSpPr>
              <p:spPr>
                <a:xfrm>
                  <a:off x="18866796" y="7216519"/>
                  <a:ext cx="94026" cy="124097"/>
                </a:xfrm>
                <a:custGeom>
                  <a:avLst/>
                  <a:gdLst>
                    <a:gd name="connsiteX0" fmla="*/ 0 w 94026"/>
                    <a:gd name="connsiteY0" fmla="*/ 90779 h 124097"/>
                    <a:gd name="connsiteX1" fmla="*/ 47013 w 94026"/>
                    <a:gd name="connsiteY1" fmla="*/ 116898 h 124097"/>
                    <a:gd name="connsiteX2" fmla="*/ 94027 w 94026"/>
                    <a:gd name="connsiteY2" fmla="*/ 33319 h 124097"/>
                    <a:gd name="connsiteX3" fmla="*/ 47013 w 94026"/>
                    <a:gd name="connsiteY3" fmla="*/ 7200 h 124097"/>
                    <a:gd name="connsiteX4" fmla="*/ 0 w 94026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64661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3" name="Polyline: figure 622">
                  <a:extLst>
                    <a:ext uri="{FF2B5EF4-FFF2-40B4-BE49-F238E27FC236}">
                      <a16:creationId xmlns:a16="http://schemas.microsoft.com/office/drawing/2014/main" id="{DF3114F8-E92C-4364-9BCF-9F5F77587B14}"/>
                    </a:ext>
                  </a:extLst>
                </p:cNvPr>
                <p:cNvSpPr/>
                <p:nvPr/>
              </p:nvSpPr>
              <p:spPr>
                <a:xfrm>
                  <a:off x="18699636" y="731577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3" y="-8472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4" name="Polyline: figure 623">
                  <a:extLst>
                    <a:ext uri="{FF2B5EF4-FFF2-40B4-BE49-F238E27FC236}">
                      <a16:creationId xmlns:a16="http://schemas.microsoft.com/office/drawing/2014/main" id="{6E7D3704-4C1E-4158-A039-7435A4CD173A}"/>
                    </a:ext>
                  </a:extLst>
                </p:cNvPr>
                <p:cNvSpPr/>
                <p:nvPr/>
              </p:nvSpPr>
              <p:spPr>
                <a:xfrm>
                  <a:off x="18527253" y="7415021"/>
                  <a:ext cx="94026" cy="124097"/>
                </a:xfrm>
                <a:custGeom>
                  <a:avLst/>
                  <a:gdLst>
                    <a:gd name="connsiteX0" fmla="*/ 0 w 94026"/>
                    <a:gd name="connsiteY0" fmla="*/ 90779 h 124097"/>
                    <a:gd name="connsiteX1" fmla="*/ 47013 w 94026"/>
                    <a:gd name="connsiteY1" fmla="*/ 116898 h 124097"/>
                    <a:gd name="connsiteX2" fmla="*/ 94027 w 94026"/>
                    <a:gd name="connsiteY2" fmla="*/ 33319 h 124097"/>
                    <a:gd name="connsiteX3" fmla="*/ 47013 w 94026"/>
                    <a:gd name="connsiteY3" fmla="*/ 7200 h 124097"/>
                    <a:gd name="connsiteX4" fmla="*/ 0 w 94026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5" name="Polyline: figure 624">
                  <a:extLst>
                    <a:ext uri="{FF2B5EF4-FFF2-40B4-BE49-F238E27FC236}">
                      <a16:creationId xmlns:a16="http://schemas.microsoft.com/office/drawing/2014/main" id="{461B7237-746B-4E24-BB7D-B7D319B1B370}"/>
                    </a:ext>
                  </a:extLst>
                </p:cNvPr>
                <p:cNvSpPr/>
                <p:nvPr/>
              </p:nvSpPr>
              <p:spPr>
                <a:xfrm>
                  <a:off x="18360093" y="751427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6" name="Polyline: figure 625">
                  <a:extLst>
                    <a:ext uri="{FF2B5EF4-FFF2-40B4-BE49-F238E27FC236}">
                      <a16:creationId xmlns:a16="http://schemas.microsoft.com/office/drawing/2014/main" id="{EB3DDE2C-E9FC-4824-9B0C-550249AA8073}"/>
                    </a:ext>
                  </a:extLst>
                </p:cNvPr>
                <p:cNvSpPr/>
                <p:nvPr/>
              </p:nvSpPr>
              <p:spPr>
                <a:xfrm>
                  <a:off x="17613099" y="7867364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69 w 151488"/>
                    <a:gd name="connsiteY1" fmla="*/ 181706 h 241050"/>
                    <a:gd name="connsiteX2" fmla="*/ 151488 w 151488"/>
                    <a:gd name="connsiteY2" fmla="*/ 129469 h 241050"/>
                    <a:gd name="connsiteX3" fmla="*/ 151488 w 151488"/>
                    <a:gd name="connsiteY3" fmla="*/ 24994 h 241050"/>
                    <a:gd name="connsiteX4" fmla="*/ 125369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27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7414597" y="7276349"/>
                <a:ext cx="2256654" cy="1848417"/>
                <a:chOff x="17414597" y="7276349"/>
                <a:chExt cx="2256654" cy="1848417"/>
              </a:xfrm>
              <a:solidFill>
                <a:srgbClr val="000000"/>
              </a:solidFill>
            </p:grpSpPr>
            <p:sp>
              <p:nvSpPr>
                <p:cNvPr id="628" name="Polyline: figure 627">
                  <a:extLst>
                    <a:ext uri="{FF2B5EF4-FFF2-40B4-BE49-F238E27FC236}">
                      <a16:creationId xmlns:a16="http://schemas.microsoft.com/office/drawing/2014/main" id="{BF0FEE23-5071-4C33-9718-592A3486BEF5}"/>
                    </a:ext>
                  </a:extLst>
                </p:cNvPr>
                <p:cNvSpPr/>
                <p:nvPr/>
              </p:nvSpPr>
              <p:spPr>
                <a:xfrm>
                  <a:off x="17414597" y="7276349"/>
                  <a:ext cx="2256654" cy="1848417"/>
                </a:xfrm>
                <a:custGeom>
                  <a:avLst/>
                  <a:gdLst>
                    <a:gd name="connsiteX0" fmla="*/ 83579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79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79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79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79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79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29" name="Polyline: figure 628">
                  <a:extLst>
                    <a:ext uri="{FF2B5EF4-FFF2-40B4-BE49-F238E27FC236}">
                      <a16:creationId xmlns:a16="http://schemas.microsoft.com/office/drawing/2014/main" id="{1B15CB3C-F535-46CE-84E9-0891B78707CF}"/>
                    </a:ext>
                  </a:extLst>
                </p:cNvPr>
                <p:cNvSpPr/>
                <p:nvPr/>
              </p:nvSpPr>
              <p:spPr>
                <a:xfrm>
                  <a:off x="17518266" y="7416073"/>
                  <a:ext cx="2053735" cy="1563746"/>
                </a:xfrm>
                <a:custGeom>
                  <a:avLst/>
                  <a:gdLst>
                    <a:gd name="connsiteX0" fmla="*/ 42596 w 2053735"/>
                    <a:gd name="connsiteY0" fmla="*/ 1557598 h 1563746"/>
                    <a:gd name="connsiteX1" fmla="*/ 2011945 w 2053735"/>
                    <a:gd name="connsiteY1" fmla="*/ 418823 h 1563746"/>
                    <a:gd name="connsiteX2" fmla="*/ 2053735 w 2053735"/>
                    <a:gd name="connsiteY2" fmla="*/ 335243 h 1563746"/>
                    <a:gd name="connsiteX3" fmla="*/ 2053735 w 2053735"/>
                    <a:gd name="connsiteY3" fmla="*/ 37490 h 1563746"/>
                    <a:gd name="connsiteX4" fmla="*/ 2011945 w 2053735"/>
                    <a:gd name="connsiteY4" fmla="*/ 6148 h 1563746"/>
                    <a:gd name="connsiteX5" fmla="*/ 42596 w 2053735"/>
                    <a:gd name="connsiteY5" fmla="*/ 1144922 h 1563746"/>
                    <a:gd name="connsiteX6" fmla="*/ 806 w 2053735"/>
                    <a:gd name="connsiteY6" fmla="*/ 1228503 h 1563746"/>
                    <a:gd name="connsiteX7" fmla="*/ 806 w 2053735"/>
                    <a:gd name="connsiteY7" fmla="*/ 1526255 h 1563746"/>
                    <a:gd name="connsiteX8" fmla="*/ 42596 w 2053735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3735" h="1563746">
                      <a:moveTo>
                        <a:pt x="42596" y="1557598"/>
                      </a:moveTo>
                      <a:lnTo>
                        <a:pt x="2011945" y="418823"/>
                      </a:lnTo>
                      <a:cubicBezTo>
                        <a:pt x="2038064" y="403152"/>
                        <a:pt x="2053735" y="366586"/>
                        <a:pt x="2053735" y="335243"/>
                      </a:cubicBezTo>
                      <a:lnTo>
                        <a:pt x="2053735" y="37490"/>
                      </a:lnTo>
                      <a:cubicBezTo>
                        <a:pt x="2053735" y="6148"/>
                        <a:pt x="2032840" y="-9523"/>
                        <a:pt x="2011945" y="6148"/>
                      </a:cubicBezTo>
                      <a:lnTo>
                        <a:pt x="42596" y="1144922"/>
                      </a:lnTo>
                      <a:cubicBezTo>
                        <a:pt x="16477" y="1160594"/>
                        <a:pt x="806" y="1197160"/>
                        <a:pt x="806" y="1228503"/>
                      </a:cubicBezTo>
                      <a:lnTo>
                        <a:pt x="806" y="1526255"/>
                      </a:lnTo>
                      <a:cubicBezTo>
                        <a:pt x="-4418" y="1557598"/>
                        <a:pt x="16477" y="1573270"/>
                        <a:pt x="42596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0" name="Polyline: figure 629">
                  <a:extLst>
                    <a:ext uri="{FF2B5EF4-FFF2-40B4-BE49-F238E27FC236}">
                      <a16:creationId xmlns:a16="http://schemas.microsoft.com/office/drawing/2014/main" id="{451641C7-995C-475C-A337-CB1276C88459}"/>
                    </a:ext>
                  </a:extLst>
                </p:cNvPr>
                <p:cNvSpPr/>
                <p:nvPr/>
              </p:nvSpPr>
              <p:spPr>
                <a:xfrm>
                  <a:off x="19075746" y="7635470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2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2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20895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1" name="Polyline: figure 630">
                  <a:extLst>
                    <a:ext uri="{FF2B5EF4-FFF2-40B4-BE49-F238E27FC236}">
                      <a16:creationId xmlns:a16="http://schemas.microsoft.com/office/drawing/2014/main" id="{92AB373C-96F7-4FF9-8265-84A44D091675}"/>
                    </a:ext>
                  </a:extLst>
                </p:cNvPr>
                <p:cNvSpPr/>
                <p:nvPr/>
              </p:nvSpPr>
              <p:spPr>
                <a:xfrm>
                  <a:off x="18814559" y="7878949"/>
                  <a:ext cx="177606" cy="235765"/>
                </a:xfrm>
                <a:custGeom>
                  <a:avLst/>
                  <a:gdLst>
                    <a:gd name="connsiteX0" fmla="*/ 0 w 177606"/>
                    <a:gd name="connsiteY0" fmla="*/ 170121 h 235765"/>
                    <a:gd name="connsiteX1" fmla="*/ 88803 w 177606"/>
                    <a:gd name="connsiteY1" fmla="*/ 222358 h 235765"/>
                    <a:gd name="connsiteX2" fmla="*/ 177607 w 177606"/>
                    <a:gd name="connsiteY2" fmla="*/ 65646 h 235765"/>
                    <a:gd name="connsiteX3" fmla="*/ 88803 w 177606"/>
                    <a:gd name="connsiteY3" fmla="*/ 13408 h 235765"/>
                    <a:gd name="connsiteX4" fmla="*/ 0 w 177606"/>
                    <a:gd name="connsiteY4" fmla="*/ 170121 h 2357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06" h="235765">
                      <a:moveTo>
                        <a:pt x="0" y="170121"/>
                      </a:moveTo>
                      <a:cubicBezTo>
                        <a:pt x="0" y="227581"/>
                        <a:pt x="41789" y="253700"/>
                        <a:pt x="88803" y="222358"/>
                      </a:cubicBezTo>
                      <a:cubicBezTo>
                        <a:pt x="141041" y="191015"/>
                        <a:pt x="177607" y="123106"/>
                        <a:pt x="177607" y="65646"/>
                      </a:cubicBezTo>
                      <a:cubicBezTo>
                        <a:pt x="177607" y="8184"/>
                        <a:pt x="135817" y="-17934"/>
                        <a:pt x="88803" y="13408"/>
                      </a:cubicBezTo>
                      <a:cubicBezTo>
                        <a:pt x="41789" y="44750"/>
                        <a:pt x="0" y="112659"/>
                        <a:pt x="0" y="170121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2" name="Polyline: figure 631">
                  <a:extLst>
                    <a:ext uri="{FF2B5EF4-FFF2-40B4-BE49-F238E27FC236}">
                      <a16:creationId xmlns:a16="http://schemas.microsoft.com/office/drawing/2014/main" id="{76EE9279-A6F2-4090-896F-2FF58E5A9D1D}"/>
                    </a:ext>
                  </a:extLst>
                </p:cNvPr>
                <p:cNvSpPr/>
                <p:nvPr/>
              </p:nvSpPr>
              <p:spPr>
                <a:xfrm>
                  <a:off x="18464568" y="816723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4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4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4" y="116899"/>
                      </a:cubicBezTo>
                      <a:cubicBezTo>
                        <a:pt x="73133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3" y="-8471"/>
                        <a:pt x="47014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3" name="Polyline: figure 632">
                  <a:extLst>
                    <a:ext uri="{FF2B5EF4-FFF2-40B4-BE49-F238E27FC236}">
                      <a16:creationId xmlns:a16="http://schemas.microsoft.com/office/drawing/2014/main" id="{0BA6DFF8-2E85-4A77-B039-B0167744EB8A}"/>
                    </a:ext>
                  </a:extLst>
                </p:cNvPr>
                <p:cNvSpPr/>
                <p:nvPr/>
              </p:nvSpPr>
              <p:spPr>
                <a:xfrm>
                  <a:off x="18292185" y="8266490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8 h 124098"/>
                    <a:gd name="connsiteX3" fmla="*/ 47013 w 94026"/>
                    <a:gd name="connsiteY3" fmla="*/ 7199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4" name="Polyline: figure 633">
                  <a:extLst>
                    <a:ext uri="{FF2B5EF4-FFF2-40B4-BE49-F238E27FC236}">
                      <a16:creationId xmlns:a16="http://schemas.microsoft.com/office/drawing/2014/main" id="{C999F93D-328A-4FF3-98F4-F3C87851AAD8}"/>
                    </a:ext>
                  </a:extLst>
                </p:cNvPr>
                <p:cNvSpPr/>
                <p:nvPr/>
              </p:nvSpPr>
              <p:spPr>
                <a:xfrm>
                  <a:off x="18119801" y="836051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35" name="Polyline: figure 634">
                  <a:extLst>
                    <a:ext uri="{FF2B5EF4-FFF2-40B4-BE49-F238E27FC236}">
                      <a16:creationId xmlns:a16="http://schemas.microsoft.com/office/drawing/2014/main" id="{81E49F76-81E6-4697-A8A0-84755F7D2E3E}"/>
                    </a:ext>
                  </a:extLst>
                </p:cNvPr>
                <p:cNvSpPr/>
                <p:nvPr/>
              </p:nvSpPr>
              <p:spPr>
                <a:xfrm>
                  <a:off x="17613099" y="8567345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5671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636" name="Drawing 1">
              <a:extLst>
                <a:ext uri="{FF2B5EF4-FFF2-40B4-BE49-F238E27FC236}">
                  <a16:creationId xmlns:a16="http://schemas.microsoft.com/office/drawing/2014/main" id="{854C3740-8608-4733-A900-11D6FC2D699C}"/>
                </a:ext>
              </a:extLst>
            </p:cNvPr>
            <p:cNvGrpSpPr/>
            <p:nvPr/>
          </p:nvGrpSpPr>
          <p:grpSpPr>
            <a:xfrm>
              <a:off x="11678369" y="4000280"/>
              <a:ext cx="4257910" cy="7666154"/>
              <a:chOff x="11678369" y="4000280"/>
              <a:chExt cx="4257910" cy="7666154"/>
            </a:xfrm>
            <a:solidFill>
              <a:srgbClr val="000000"/>
            </a:solidFill>
          </p:grpSpPr>
          <p:grpSp>
            <p:nvGrpSpPr>
              <p:cNvPr id="637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1678369" y="4000280"/>
                <a:ext cx="4257910" cy="7666154"/>
                <a:chOff x="11678369" y="4000280"/>
                <a:chExt cx="4257910" cy="7666154"/>
              </a:xfrm>
              <a:solidFill>
                <a:srgbClr val="000000"/>
              </a:solidFill>
            </p:grpSpPr>
            <p:grpSp>
              <p:nvGrpSpPr>
                <p:cNvPr id="638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678369" y="4000280"/>
                  <a:ext cx="4257910" cy="7666154"/>
                  <a:chOff x="11678369" y="4000280"/>
                  <a:chExt cx="4257910" cy="7666154"/>
                </a:xfrm>
                <a:solidFill>
                  <a:srgbClr val="000000"/>
                </a:solidFill>
              </p:grpSpPr>
              <p:sp>
                <p:nvSpPr>
                  <p:cNvPr id="639" name="Polyline: figure 638">
                    <a:extLst>
                      <a:ext uri="{FF2B5EF4-FFF2-40B4-BE49-F238E27FC236}">
                        <a16:creationId xmlns:a16="http://schemas.microsoft.com/office/drawing/2014/main" id="{BA98C4D3-A1D3-444D-82CC-E1A9EBEAA4A2}"/>
                      </a:ext>
                    </a:extLst>
                  </p:cNvPr>
                  <p:cNvSpPr/>
                  <p:nvPr/>
                </p:nvSpPr>
                <p:spPr>
                  <a:xfrm>
                    <a:off x="11678369" y="4692891"/>
                    <a:ext cx="4257910" cy="6973544"/>
                  </a:xfrm>
                  <a:custGeom>
                    <a:avLst/>
                    <a:gdLst>
                      <a:gd name="connsiteX0" fmla="*/ 564 w 4257910"/>
                      <a:gd name="connsiteY0" fmla="*/ 6009838 h 6973544"/>
                      <a:gd name="connsiteX1" fmla="*/ 564 w 4257910"/>
                      <a:gd name="connsiteY1" fmla="*/ 6009838 h 6973544"/>
                      <a:gd name="connsiteX2" fmla="*/ 564 w 4257910"/>
                      <a:gd name="connsiteY2" fmla="*/ 796547 h 6973544"/>
                      <a:gd name="connsiteX3" fmla="*/ 2074387 w 4257910"/>
                      <a:gd name="connsiteY3" fmla="*/ 253278 h 6973544"/>
                      <a:gd name="connsiteX4" fmla="*/ 2455721 w 4257910"/>
                      <a:gd name="connsiteY4" fmla="*/ 33881 h 6973544"/>
                      <a:gd name="connsiteX5" fmla="*/ 2795264 w 4257910"/>
                      <a:gd name="connsiteY5" fmla="*/ 49552 h 6973544"/>
                      <a:gd name="connsiteX6" fmla="*/ 3150478 w 4257910"/>
                      <a:gd name="connsiteY6" fmla="*/ 253278 h 6973544"/>
                      <a:gd name="connsiteX7" fmla="*/ 4257910 w 4257910"/>
                      <a:gd name="connsiteY7" fmla="*/ 253278 h 6973544"/>
                      <a:gd name="connsiteX8" fmla="*/ 3928815 w 4257910"/>
                      <a:gd name="connsiteY8" fmla="*/ 5283738 h 6973544"/>
                      <a:gd name="connsiteX9" fmla="*/ 3871354 w 4257910"/>
                      <a:gd name="connsiteY9" fmla="*/ 5377766 h 6973544"/>
                      <a:gd name="connsiteX10" fmla="*/ 1802753 w 4257910"/>
                      <a:gd name="connsiteY10" fmla="*/ 6939663 h 6973544"/>
                      <a:gd name="connsiteX11" fmla="*/ 1463210 w 4257910"/>
                      <a:gd name="connsiteY11" fmla="*/ 6923992 h 6973544"/>
                      <a:gd name="connsiteX12" fmla="*/ 84143 w 4257910"/>
                      <a:gd name="connsiteY12" fmla="*/ 6129984 h 6973544"/>
                      <a:gd name="connsiteX13" fmla="*/ 564 w 4257910"/>
                      <a:gd name="connsiteY13" fmla="*/ 6009838 h 69735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57910" h="6973544">
                        <a:moveTo>
                          <a:pt x="564" y="6009838"/>
                        </a:moveTo>
                        <a:lnTo>
                          <a:pt x="564" y="6009838"/>
                        </a:lnTo>
                        <a:lnTo>
                          <a:pt x="564" y="796547"/>
                        </a:lnTo>
                        <a:lnTo>
                          <a:pt x="2074387" y="253278"/>
                        </a:lnTo>
                        <a:lnTo>
                          <a:pt x="2455721" y="33881"/>
                        </a:lnTo>
                        <a:cubicBezTo>
                          <a:pt x="2544524" y="-18356"/>
                          <a:pt x="2696013" y="-7909"/>
                          <a:pt x="2795264" y="49552"/>
                        </a:cubicBezTo>
                        <a:lnTo>
                          <a:pt x="3150478" y="253278"/>
                        </a:lnTo>
                        <a:lnTo>
                          <a:pt x="4257910" y="253278"/>
                        </a:lnTo>
                        <a:lnTo>
                          <a:pt x="3928815" y="5283738"/>
                        </a:lnTo>
                        <a:cubicBezTo>
                          <a:pt x="3928815" y="5320304"/>
                          <a:pt x="3913143" y="5351647"/>
                          <a:pt x="3871354" y="5377766"/>
                        </a:cubicBezTo>
                        <a:lnTo>
                          <a:pt x="1802753" y="6939663"/>
                        </a:lnTo>
                        <a:cubicBezTo>
                          <a:pt x="1713950" y="6991901"/>
                          <a:pt x="1562461" y="6981453"/>
                          <a:pt x="1463210" y="6923992"/>
                        </a:cubicBezTo>
                        <a:lnTo>
                          <a:pt x="84143" y="6129984"/>
                        </a:lnTo>
                        <a:cubicBezTo>
                          <a:pt x="26682" y="6093418"/>
                          <a:pt x="-4660" y="6051628"/>
                          <a:pt x="564" y="6009838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40" name="Polyline: figure 639">
                    <a:extLst>
                      <a:ext uri="{FF2B5EF4-FFF2-40B4-BE49-F238E27FC236}">
                        <a16:creationId xmlns:a16="http://schemas.microsoft.com/office/drawing/2014/main" id="{ADBB0A47-A1BC-49AB-8511-078717DBFFA7}"/>
                      </a:ext>
                    </a:extLst>
                  </p:cNvPr>
                  <p:cNvSpPr/>
                  <p:nvPr/>
                </p:nvSpPr>
                <p:spPr>
                  <a:xfrm>
                    <a:off x="13298291" y="4695429"/>
                    <a:ext cx="2637987" cy="6969772"/>
                  </a:xfrm>
                  <a:custGeom>
                    <a:avLst/>
                    <a:gdLst>
                      <a:gd name="connsiteX0" fmla="*/ 992510 w 2637987"/>
                      <a:gd name="connsiteY0" fmla="*/ 0 h 6969772"/>
                      <a:gd name="connsiteX1" fmla="*/ 1175341 w 2637987"/>
                      <a:gd name="connsiteY1" fmla="*/ 47014 h 6969772"/>
                      <a:gd name="connsiteX2" fmla="*/ 1530555 w 2637987"/>
                      <a:gd name="connsiteY2" fmla="*/ 250739 h 6969772"/>
                      <a:gd name="connsiteX3" fmla="*/ 2637988 w 2637987"/>
                      <a:gd name="connsiteY3" fmla="*/ 250739 h 6969772"/>
                      <a:gd name="connsiteX4" fmla="*/ 2637988 w 2637987"/>
                      <a:gd name="connsiteY4" fmla="*/ 5474478 h 6969772"/>
                      <a:gd name="connsiteX5" fmla="*/ 2580526 w 2637987"/>
                      <a:gd name="connsiteY5" fmla="*/ 5568505 h 6969772"/>
                      <a:gd name="connsiteX6" fmla="*/ 182831 w 2637987"/>
                      <a:gd name="connsiteY6" fmla="*/ 6937125 h 6969772"/>
                      <a:gd name="connsiteX7" fmla="*/ 26119 w 2637987"/>
                      <a:gd name="connsiteY7" fmla="*/ 6968467 h 6969772"/>
                      <a:gd name="connsiteX8" fmla="*/ 0 w 2637987"/>
                      <a:gd name="connsiteY8" fmla="*/ 1708162 h 6969772"/>
                      <a:gd name="connsiteX9" fmla="*/ 992510 w 2637987"/>
                      <a:gd name="connsiteY9" fmla="*/ 0 h 6969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37987" h="6969772">
                        <a:moveTo>
                          <a:pt x="992510" y="0"/>
                        </a:moveTo>
                        <a:cubicBezTo>
                          <a:pt x="1055195" y="0"/>
                          <a:pt x="1123104" y="15671"/>
                          <a:pt x="1175341" y="47014"/>
                        </a:cubicBezTo>
                        <a:lnTo>
                          <a:pt x="1530555" y="250739"/>
                        </a:lnTo>
                        <a:lnTo>
                          <a:pt x="2637988" y="250739"/>
                        </a:lnTo>
                        <a:lnTo>
                          <a:pt x="2637988" y="5474478"/>
                        </a:lnTo>
                        <a:cubicBezTo>
                          <a:pt x="2637988" y="5511044"/>
                          <a:pt x="2622316" y="5542387"/>
                          <a:pt x="2580526" y="5568505"/>
                        </a:cubicBezTo>
                        <a:lnTo>
                          <a:pt x="182831" y="6937125"/>
                        </a:lnTo>
                        <a:cubicBezTo>
                          <a:pt x="141041" y="6963243"/>
                          <a:pt x="83580" y="6973691"/>
                          <a:pt x="26119" y="6968467"/>
                        </a:cubicBezTo>
                        <a:lnTo>
                          <a:pt x="0" y="1708162"/>
                        </a:lnTo>
                        <a:lnTo>
                          <a:pt x="992510" y="0"/>
                        </a:ln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41" name="Polyline: figure 640">
                    <a:extLst>
                      <a:ext uri="{FF2B5EF4-FFF2-40B4-BE49-F238E27FC236}">
                        <a16:creationId xmlns:a16="http://schemas.microsoft.com/office/drawing/2014/main" id="{244A682C-954C-4A01-B9E5-5EEDF0870E55}"/>
                      </a:ext>
                    </a:extLst>
                  </p:cNvPr>
                  <p:cNvSpPr/>
                  <p:nvPr/>
                </p:nvSpPr>
                <p:spPr>
                  <a:xfrm>
                    <a:off x="13188592" y="6346131"/>
                    <a:ext cx="271635" cy="5319762"/>
                  </a:xfrm>
                  <a:custGeom>
                    <a:avLst/>
                    <a:gdLst>
                      <a:gd name="connsiteX0" fmla="*/ 271635 w 271635"/>
                      <a:gd name="connsiteY0" fmla="*/ 5296871 h 5319762"/>
                      <a:gd name="connsiteX1" fmla="*/ 0 w 271635"/>
                      <a:gd name="connsiteY1" fmla="*/ 5291647 h 5319762"/>
                      <a:gd name="connsiteX2" fmla="*/ 0 w 271635"/>
                      <a:gd name="connsiteY2" fmla="*/ 0 h 5319762"/>
                      <a:gd name="connsiteX3" fmla="*/ 271635 w 271635"/>
                      <a:gd name="connsiteY3" fmla="*/ 0 h 5319762"/>
                      <a:gd name="connsiteX4" fmla="*/ 271635 w 271635"/>
                      <a:gd name="connsiteY4" fmla="*/ 5296871 h 5319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1635" h="5319762">
                        <a:moveTo>
                          <a:pt x="271635" y="5296871"/>
                        </a:moveTo>
                        <a:cubicBezTo>
                          <a:pt x="198502" y="5328213"/>
                          <a:pt x="88804" y="5328213"/>
                          <a:pt x="0" y="5291647"/>
                        </a:cubicBezTo>
                        <a:lnTo>
                          <a:pt x="0" y="0"/>
                        </a:lnTo>
                        <a:lnTo>
                          <a:pt x="271635" y="0"/>
                        </a:lnTo>
                        <a:lnTo>
                          <a:pt x="271635" y="5296871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42" name="Polyline: figure 641">
                    <a:extLst>
                      <a:ext uri="{FF2B5EF4-FFF2-40B4-BE49-F238E27FC236}">
                        <a16:creationId xmlns:a16="http://schemas.microsoft.com/office/drawing/2014/main" id="{AE492327-A570-41D1-8A52-D95B2237842B}"/>
                      </a:ext>
                    </a:extLst>
                  </p:cNvPr>
                  <p:cNvSpPr/>
                  <p:nvPr/>
                </p:nvSpPr>
                <p:spPr>
                  <a:xfrm>
                    <a:off x="11681549" y="4000280"/>
                    <a:ext cx="4252113" cy="2441981"/>
                  </a:xfrm>
                  <a:custGeom>
                    <a:avLst/>
                    <a:gdLst>
                      <a:gd name="connsiteX0" fmla="*/ 1799573 w 4252113"/>
                      <a:gd name="connsiteY0" fmla="*/ 2408535 h 2441981"/>
                      <a:gd name="connsiteX1" fmla="*/ 4192045 w 4252113"/>
                      <a:gd name="connsiteY1" fmla="*/ 1045139 h 2441981"/>
                      <a:gd name="connsiteX2" fmla="*/ 4165927 w 4252113"/>
                      <a:gd name="connsiteY2" fmla="*/ 846638 h 2441981"/>
                      <a:gd name="connsiteX3" fmla="*/ 2792083 w 4252113"/>
                      <a:gd name="connsiteY3" fmla="*/ 47405 h 2441981"/>
                      <a:gd name="connsiteX4" fmla="*/ 2452540 w 4252113"/>
                      <a:gd name="connsiteY4" fmla="*/ 31734 h 2441981"/>
                      <a:gd name="connsiteX5" fmla="*/ 60068 w 4252113"/>
                      <a:gd name="connsiteY5" fmla="*/ 1395130 h 2441981"/>
                      <a:gd name="connsiteX6" fmla="*/ 86187 w 4252113"/>
                      <a:gd name="connsiteY6" fmla="*/ 1593632 h 2441981"/>
                      <a:gd name="connsiteX7" fmla="*/ 1465254 w 4252113"/>
                      <a:gd name="connsiteY7" fmla="*/ 2387640 h 2441981"/>
                      <a:gd name="connsiteX8" fmla="*/ 1799573 w 4252113"/>
                      <a:gd name="connsiteY8" fmla="*/ 2408535 h 24419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52113" h="2441981">
                        <a:moveTo>
                          <a:pt x="1799573" y="2408535"/>
                        </a:moveTo>
                        <a:lnTo>
                          <a:pt x="4192045" y="1045139"/>
                        </a:lnTo>
                        <a:cubicBezTo>
                          <a:pt x="4280849" y="992902"/>
                          <a:pt x="4270401" y="904099"/>
                          <a:pt x="4165927" y="846638"/>
                        </a:cubicBezTo>
                        <a:lnTo>
                          <a:pt x="2792083" y="47405"/>
                        </a:lnTo>
                        <a:cubicBezTo>
                          <a:pt x="2692833" y="-10056"/>
                          <a:pt x="2536120" y="-15279"/>
                          <a:pt x="2452540" y="31734"/>
                        </a:cubicBezTo>
                        <a:lnTo>
                          <a:pt x="60068" y="1395130"/>
                        </a:lnTo>
                        <a:cubicBezTo>
                          <a:pt x="-28735" y="1447367"/>
                          <a:pt x="-18288" y="1536171"/>
                          <a:pt x="86187" y="1593632"/>
                        </a:cubicBezTo>
                        <a:lnTo>
                          <a:pt x="1465254" y="2387640"/>
                        </a:lnTo>
                        <a:cubicBezTo>
                          <a:pt x="1559281" y="2450325"/>
                          <a:pt x="1710770" y="2460772"/>
                          <a:pt x="1799573" y="2408535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43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568894" y="4443189"/>
                    <a:ext cx="2465895" cy="1429081"/>
                    <a:chOff x="12568894" y="4443189"/>
                    <a:chExt cx="2465895" cy="1429081"/>
                  </a:xfrm>
                  <a:solidFill>
                    <a:srgbClr val="000000"/>
                  </a:solidFill>
                </p:grpSpPr>
                <p:sp>
                  <p:nvSpPr>
                    <p:cNvPr id="644" name="Polyline: figure 643">
                      <a:extLst>
                        <a:ext uri="{FF2B5EF4-FFF2-40B4-BE49-F238E27FC236}">
                          <a16:creationId xmlns:a16="http://schemas.microsoft.com/office/drawing/2014/main" id="{3B5A306B-6187-44C0-B825-5A8BDD5EC1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69974" y="4443189"/>
                      <a:ext cx="2464815" cy="1429081"/>
                    </a:xfrm>
                    <a:custGeom>
                      <a:avLst/>
                      <a:gdLst>
                        <a:gd name="connsiteX0" fmla="*/ 843239 w 2464815"/>
                        <a:gd name="connsiteY0" fmla="*/ 1411910 h 1429081"/>
                        <a:gd name="connsiteX1" fmla="*/ 2436480 w 2464815"/>
                        <a:gd name="connsiteY1" fmla="*/ 487308 h 1429081"/>
                        <a:gd name="connsiteX2" fmla="*/ 2426032 w 2464815"/>
                        <a:gd name="connsiteY2" fmla="*/ 393281 h 1429081"/>
                        <a:gd name="connsiteX3" fmla="*/ 1783512 w 2464815"/>
                        <a:gd name="connsiteY3" fmla="*/ 22395 h 1429081"/>
                        <a:gd name="connsiteX4" fmla="*/ 1621577 w 2464815"/>
                        <a:gd name="connsiteY4" fmla="*/ 17172 h 1429081"/>
                        <a:gd name="connsiteX5" fmla="*/ 28336 w 2464815"/>
                        <a:gd name="connsiteY5" fmla="*/ 941773 h 1429081"/>
                        <a:gd name="connsiteX6" fmla="*/ 38784 w 2464815"/>
                        <a:gd name="connsiteY6" fmla="*/ 1035801 h 1429081"/>
                        <a:gd name="connsiteX7" fmla="*/ 681304 w 2464815"/>
                        <a:gd name="connsiteY7" fmla="*/ 1406686 h 1429081"/>
                        <a:gd name="connsiteX8" fmla="*/ 843239 w 2464815"/>
                        <a:gd name="connsiteY8" fmla="*/ 1411910 h 14290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464815" h="1429081">
                          <a:moveTo>
                            <a:pt x="843239" y="1411910"/>
                          </a:moveTo>
                          <a:lnTo>
                            <a:pt x="2436480" y="487308"/>
                          </a:lnTo>
                          <a:cubicBezTo>
                            <a:pt x="2478270" y="461190"/>
                            <a:pt x="2473046" y="424623"/>
                            <a:pt x="2426032" y="393281"/>
                          </a:cubicBezTo>
                          <a:lnTo>
                            <a:pt x="1783512" y="22395"/>
                          </a:lnTo>
                          <a:cubicBezTo>
                            <a:pt x="1736499" y="-3723"/>
                            <a:pt x="1663366" y="-8947"/>
                            <a:pt x="1621577" y="17172"/>
                          </a:cubicBezTo>
                          <a:lnTo>
                            <a:pt x="28336" y="941773"/>
                          </a:lnTo>
                          <a:cubicBezTo>
                            <a:pt x="-13453" y="967892"/>
                            <a:pt x="-8230" y="1004458"/>
                            <a:pt x="38784" y="1035801"/>
                          </a:cubicBezTo>
                          <a:lnTo>
                            <a:pt x="681304" y="1406686"/>
                          </a:lnTo>
                          <a:cubicBezTo>
                            <a:pt x="728317" y="1432805"/>
                            <a:pt x="801449" y="1438029"/>
                            <a:pt x="843239" y="1411910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grpSp>
                  <p:nvGrpSpPr>
                    <p:cNvPr id="645" name="Drawing 1">
                      <a:extLst>
                        <a:ext uri="{FF2B5EF4-FFF2-40B4-BE49-F238E27FC236}">
                          <a16:creationId xmlns:a16="http://schemas.microsoft.com/office/drawing/2014/main" id="{854C3740-8608-4733-A900-11D6FC2D69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3236912" y="4853447"/>
                      <a:ext cx="1136163" cy="653983"/>
                      <a:chOff x="13236912" y="4853447"/>
                      <a:chExt cx="1136163" cy="653983"/>
                    </a:xfrm>
                    <a:solidFill>
                      <a:srgbClr val="000000"/>
                    </a:solidFill>
                  </p:grpSpPr>
                  <p:sp>
                    <p:nvSpPr>
                      <p:cNvPr id="646" name="Polyline: figure 645">
                        <a:extLst>
                          <a:ext uri="{FF2B5EF4-FFF2-40B4-BE49-F238E27FC236}">
                            <a16:creationId xmlns:a16="http://schemas.microsoft.com/office/drawing/2014/main" id="{09454882-6EDE-4E97-9C46-8099592F189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4161514" y="4853447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2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2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2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2"/>
                              <a:pt x="3918" y="66602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a688fc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647" name="Polyline: figure 646">
                        <a:extLst>
                          <a:ext uri="{FF2B5EF4-FFF2-40B4-BE49-F238E27FC236}">
                            <a16:creationId xmlns:a16="http://schemas.microsoft.com/office/drawing/2014/main" id="{F5E41C61-37D6-458A-97A9-C1B4DD6FE53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853313" y="5031055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2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7 w 211561"/>
                          <a:gd name="connsiteY5" fmla="*/ 56155 h 122757"/>
                          <a:gd name="connsiteX6" fmla="*/ 3917 w 211561"/>
                          <a:gd name="connsiteY6" fmla="*/ 66602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2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2"/>
                              <a:pt x="3917" y="66602"/>
                            </a:cubicBezTo>
                            <a:lnTo>
                              <a:pt x="92721" y="118840"/>
                            </a:lnTo>
                            <a:cubicBezTo>
                              <a:pt x="97945" y="124063"/>
                              <a:pt x="108392" y="124063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648" name="Polyline: figure 647">
                        <a:extLst>
                          <a:ext uri="{FF2B5EF4-FFF2-40B4-BE49-F238E27FC236}">
                            <a16:creationId xmlns:a16="http://schemas.microsoft.com/office/drawing/2014/main" id="{DC8700D1-A665-4F7C-87C7-1B907E5F80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545112" y="5208661"/>
                        <a:ext cx="211561" cy="122757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2757"/>
                          <a:gd name="connsiteX1" fmla="*/ 207644 w 211561"/>
                          <a:gd name="connsiteY1" fmla="*/ 66603 h 122757"/>
                          <a:gd name="connsiteX2" fmla="*/ 207644 w 211561"/>
                          <a:gd name="connsiteY2" fmla="*/ 56155 h 122757"/>
                          <a:gd name="connsiteX3" fmla="*/ 118840 w 211561"/>
                          <a:gd name="connsiteY3" fmla="*/ 3918 h 122757"/>
                          <a:gd name="connsiteX4" fmla="*/ 97945 w 211561"/>
                          <a:gd name="connsiteY4" fmla="*/ 3918 h 122757"/>
                          <a:gd name="connsiteX5" fmla="*/ 3918 w 211561"/>
                          <a:gd name="connsiteY5" fmla="*/ 56155 h 122757"/>
                          <a:gd name="connsiteX6" fmla="*/ 3918 w 211561"/>
                          <a:gd name="connsiteY6" fmla="*/ 66603 h 122757"/>
                          <a:gd name="connsiteX7" fmla="*/ 92721 w 211561"/>
                          <a:gd name="connsiteY7" fmla="*/ 118840 h 122757"/>
                          <a:gd name="connsiteX8" fmla="*/ 113616 w 211561"/>
                          <a:gd name="connsiteY8" fmla="*/ 118840 h 12275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2757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8" y="61379"/>
                              <a:pt x="212868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8" y="56155"/>
                            </a:lnTo>
                            <a:cubicBezTo>
                              <a:pt x="-1306" y="61379"/>
                              <a:pt x="-1306" y="66603"/>
                              <a:pt x="3918" y="66603"/>
                            </a:cubicBezTo>
                            <a:lnTo>
                              <a:pt x="92721" y="118840"/>
                            </a:lnTo>
                            <a:cubicBezTo>
                              <a:pt x="97945" y="124064"/>
                              <a:pt x="108393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  <p:sp>
                    <p:nvSpPr>
                      <p:cNvPr id="649" name="Polyline: figure 648">
                        <a:extLst>
                          <a:ext uri="{FF2B5EF4-FFF2-40B4-BE49-F238E27FC236}">
                            <a16:creationId xmlns:a16="http://schemas.microsoft.com/office/drawing/2014/main" id="{934B4C53-A924-44C6-9E91-2C2A7986D8B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3236912" y="5386269"/>
                        <a:ext cx="211561" cy="121161"/>
                      </a:xfrm>
                      <a:custGeom>
                        <a:avLst/>
                        <a:gdLst>
                          <a:gd name="connsiteX0" fmla="*/ 113616 w 211561"/>
                          <a:gd name="connsiteY0" fmla="*/ 118840 h 121161"/>
                          <a:gd name="connsiteX1" fmla="*/ 207644 w 211561"/>
                          <a:gd name="connsiteY1" fmla="*/ 66603 h 121161"/>
                          <a:gd name="connsiteX2" fmla="*/ 207644 w 211561"/>
                          <a:gd name="connsiteY2" fmla="*/ 56155 h 121161"/>
                          <a:gd name="connsiteX3" fmla="*/ 118840 w 211561"/>
                          <a:gd name="connsiteY3" fmla="*/ 3918 h 121161"/>
                          <a:gd name="connsiteX4" fmla="*/ 97945 w 211561"/>
                          <a:gd name="connsiteY4" fmla="*/ 3918 h 121161"/>
                          <a:gd name="connsiteX5" fmla="*/ 3917 w 211561"/>
                          <a:gd name="connsiteY5" fmla="*/ 56155 h 121161"/>
                          <a:gd name="connsiteX6" fmla="*/ 3917 w 211561"/>
                          <a:gd name="connsiteY6" fmla="*/ 66603 h 121161"/>
                          <a:gd name="connsiteX7" fmla="*/ 92722 w 211561"/>
                          <a:gd name="connsiteY7" fmla="*/ 118840 h 121161"/>
                          <a:gd name="connsiteX8" fmla="*/ 113616 w 211561"/>
                          <a:gd name="connsiteY8" fmla="*/ 118840 h 12116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11561" h="121161">
                            <a:moveTo>
                              <a:pt x="113616" y="118840"/>
                            </a:moveTo>
                            <a:lnTo>
                              <a:pt x="207644" y="66603"/>
                            </a:lnTo>
                            <a:cubicBezTo>
                              <a:pt x="212867" y="61379"/>
                              <a:pt x="212867" y="56155"/>
                              <a:pt x="207644" y="56155"/>
                            </a:cubicBezTo>
                            <a:lnTo>
                              <a:pt x="118840" y="3918"/>
                            </a:lnTo>
                            <a:cubicBezTo>
                              <a:pt x="113616" y="-1306"/>
                              <a:pt x="103169" y="-1306"/>
                              <a:pt x="97945" y="3918"/>
                            </a:cubicBezTo>
                            <a:lnTo>
                              <a:pt x="3917" y="56155"/>
                            </a:lnTo>
                            <a:cubicBezTo>
                              <a:pt x="-1306" y="61379"/>
                              <a:pt x="-1306" y="66603"/>
                              <a:pt x="3917" y="66603"/>
                            </a:cubicBezTo>
                            <a:lnTo>
                              <a:pt x="92722" y="118840"/>
                            </a:lnTo>
                            <a:cubicBezTo>
                              <a:pt x="97945" y="118840"/>
                              <a:pt x="103169" y="124064"/>
                              <a:pt x="113616" y="118840"/>
                            </a:cubicBezTo>
                            <a:close/>
                          </a:path>
                        </a:pathLst>
                      </a:custGeom>
                      <a:solidFill>
                        <a:srgbClr val="8422f4"/>
                      </a:solidFill>
                      <a:ln w="52217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US" sz="506"/>
                      </a:p>
                    </p:txBody>
                  </p:sp>
                </p:grpSp>
                <p:sp>
                  <p:nvSpPr>
                    <p:cNvPr id="650" name="Polyline: figure 649">
                      <a:extLst>
                        <a:ext uri="{FF2B5EF4-FFF2-40B4-BE49-F238E27FC236}">
                          <a16:creationId xmlns:a16="http://schemas.microsoft.com/office/drawing/2014/main" id="{A9E9CCEC-7856-4CEC-825D-778C9FC1C2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68894" y="4448413"/>
                      <a:ext cx="2465895" cy="1025353"/>
                    </a:xfrm>
                    <a:custGeom>
                      <a:avLst/>
                      <a:gdLst>
                        <a:gd name="connsiteX0" fmla="*/ 2437559 w 2465895"/>
                        <a:gd name="connsiteY0" fmla="*/ 482085 h 1025353"/>
                        <a:gd name="connsiteX1" fmla="*/ 2437559 w 2465895"/>
                        <a:gd name="connsiteY1" fmla="*/ 482085 h 1025353"/>
                        <a:gd name="connsiteX2" fmla="*/ 2427112 w 2465895"/>
                        <a:gd name="connsiteY2" fmla="*/ 476861 h 1025353"/>
                        <a:gd name="connsiteX3" fmla="*/ 1784592 w 2465895"/>
                        <a:gd name="connsiteY3" fmla="*/ 105975 h 1025353"/>
                        <a:gd name="connsiteX4" fmla="*/ 1622657 w 2465895"/>
                        <a:gd name="connsiteY4" fmla="*/ 100752 h 1025353"/>
                        <a:gd name="connsiteX5" fmla="*/ 29416 w 2465895"/>
                        <a:gd name="connsiteY5" fmla="*/ 1025353 h 1025353"/>
                        <a:gd name="connsiteX6" fmla="*/ 29416 w 2465895"/>
                        <a:gd name="connsiteY6" fmla="*/ 941773 h 1025353"/>
                        <a:gd name="connsiteX7" fmla="*/ 1622657 w 2465895"/>
                        <a:gd name="connsiteY7" fmla="*/ 17172 h 1025353"/>
                        <a:gd name="connsiteX8" fmla="*/ 1784592 w 2465895"/>
                        <a:gd name="connsiteY8" fmla="*/ 22395 h 1025353"/>
                        <a:gd name="connsiteX9" fmla="*/ 2427112 w 2465895"/>
                        <a:gd name="connsiteY9" fmla="*/ 393281 h 1025353"/>
                        <a:gd name="connsiteX10" fmla="*/ 2437559 w 2465895"/>
                        <a:gd name="connsiteY10" fmla="*/ 482085 h 10253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2465895" h="1025353">
                          <a:moveTo>
                            <a:pt x="2437559" y="482085"/>
                          </a:moveTo>
                          <a:lnTo>
                            <a:pt x="2437559" y="482085"/>
                          </a:lnTo>
                          <a:cubicBezTo>
                            <a:pt x="2432336" y="482085"/>
                            <a:pt x="2427112" y="476861"/>
                            <a:pt x="2427112" y="476861"/>
                          </a:cubicBezTo>
                          <a:lnTo>
                            <a:pt x="1784592" y="105975"/>
                          </a:lnTo>
                          <a:cubicBezTo>
                            <a:pt x="1737579" y="79856"/>
                            <a:pt x="1664446" y="74633"/>
                            <a:pt x="1622657" y="100752"/>
                          </a:cubicBezTo>
                          <a:lnTo>
                            <a:pt x="29416" y="1025353"/>
                          </a:lnTo>
                          <a:cubicBezTo>
                            <a:pt x="-7150" y="999235"/>
                            <a:pt x="-12374" y="962668"/>
                            <a:pt x="29416" y="941773"/>
                          </a:cubicBezTo>
                          <a:lnTo>
                            <a:pt x="1622657" y="17172"/>
                          </a:lnTo>
                          <a:cubicBezTo>
                            <a:pt x="1664446" y="-8947"/>
                            <a:pt x="1737579" y="-3723"/>
                            <a:pt x="1784592" y="22395"/>
                          </a:cubicBezTo>
                          <a:lnTo>
                            <a:pt x="2427112" y="393281"/>
                          </a:lnTo>
                          <a:cubicBezTo>
                            <a:pt x="2474125" y="419400"/>
                            <a:pt x="2479349" y="461190"/>
                            <a:pt x="2437559" y="482085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651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872210" y="6339157"/>
                  <a:ext cx="1096985" cy="1113124"/>
                  <a:chOff x="11872210" y="6339157"/>
                  <a:chExt cx="1096985" cy="1113124"/>
                </a:xfrm>
                <a:solidFill>
                  <a:srgbClr val="000000"/>
                </a:solidFill>
              </p:grpSpPr>
              <p:sp>
                <p:nvSpPr>
                  <p:cNvPr id="652" name="Polyline: figure 651">
                    <a:extLst>
                      <a:ext uri="{FF2B5EF4-FFF2-40B4-BE49-F238E27FC236}">
                        <a16:creationId xmlns:a16="http://schemas.microsoft.com/office/drawing/2014/main" id="{5D4AC0DD-2296-4D7E-AC2B-F9CBBF0F2D3E}"/>
                      </a:ext>
                    </a:extLst>
                  </p:cNvPr>
                  <p:cNvSpPr/>
                  <p:nvPr/>
                </p:nvSpPr>
                <p:spPr>
                  <a:xfrm>
                    <a:off x="11872210" y="6339157"/>
                    <a:ext cx="1096985" cy="1113124"/>
                  </a:xfrm>
                  <a:custGeom>
                    <a:avLst/>
                    <a:gdLst>
                      <a:gd name="connsiteX0" fmla="*/ 997734 w 1096985"/>
                      <a:gd name="connsiteY0" fmla="*/ 1103959 h 1113124"/>
                      <a:gd name="connsiteX1" fmla="*/ 94027 w 1096985"/>
                      <a:gd name="connsiteY1" fmla="*/ 581585 h 1113124"/>
                      <a:gd name="connsiteX2" fmla="*/ 0 w 1096985"/>
                      <a:gd name="connsiteY2" fmla="*/ 403978 h 1113124"/>
                      <a:gd name="connsiteX3" fmla="*/ 0 w 1096985"/>
                      <a:gd name="connsiteY3" fmla="*/ 80106 h 1113124"/>
                      <a:gd name="connsiteX4" fmla="*/ 94027 w 1096985"/>
                      <a:gd name="connsiteY4" fmla="*/ 12197 h 1113124"/>
                      <a:gd name="connsiteX5" fmla="*/ 1002958 w 1096985"/>
                      <a:gd name="connsiteY5" fmla="*/ 529347 h 1113124"/>
                      <a:gd name="connsiteX6" fmla="*/ 1096985 w 1096985"/>
                      <a:gd name="connsiteY6" fmla="*/ 706954 h 1113124"/>
                      <a:gd name="connsiteX7" fmla="*/ 1096985 w 1096985"/>
                      <a:gd name="connsiteY7" fmla="*/ 1030827 h 1113124"/>
                      <a:gd name="connsiteX8" fmla="*/ 997734 w 1096985"/>
                      <a:gd name="connsiteY8" fmla="*/ 1103959 h 11131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3124">
                        <a:moveTo>
                          <a:pt x="997734" y="1103959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7"/>
                        </a:lnTo>
                        <a:cubicBezTo>
                          <a:pt x="1091761" y="1098735"/>
                          <a:pt x="1049972" y="1130077"/>
                          <a:pt x="997734" y="1103959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53" name="Polyline: figure 652">
                    <a:extLst>
                      <a:ext uri="{FF2B5EF4-FFF2-40B4-BE49-F238E27FC236}">
                        <a16:creationId xmlns:a16="http://schemas.microsoft.com/office/drawing/2014/main" id="{39A8CEAF-5A29-41E2-AC4E-A446B461E81A}"/>
                      </a:ext>
                    </a:extLst>
                  </p:cNvPr>
                  <p:cNvSpPr/>
                  <p:nvPr/>
                </p:nvSpPr>
                <p:spPr>
                  <a:xfrm>
                    <a:off x="11872210" y="6340907"/>
                    <a:ext cx="1076090" cy="1110766"/>
                  </a:xfrm>
                  <a:custGeom>
                    <a:avLst/>
                    <a:gdLst>
                      <a:gd name="connsiteX0" fmla="*/ 47014 w 1076090"/>
                      <a:gd name="connsiteY0" fmla="*/ 0 h 1110766"/>
                      <a:gd name="connsiteX1" fmla="*/ 26119 w 1076090"/>
                      <a:gd name="connsiteY1" fmla="*/ 67908 h 1110766"/>
                      <a:gd name="connsiteX2" fmla="*/ 26119 w 1076090"/>
                      <a:gd name="connsiteY2" fmla="*/ 391780 h 1110766"/>
                      <a:gd name="connsiteX3" fmla="*/ 120146 w 1076090"/>
                      <a:gd name="connsiteY3" fmla="*/ 569388 h 1110766"/>
                      <a:gd name="connsiteX4" fmla="*/ 1029077 w 1076090"/>
                      <a:gd name="connsiteY4" fmla="*/ 1086537 h 1110766"/>
                      <a:gd name="connsiteX5" fmla="*/ 1076090 w 1076090"/>
                      <a:gd name="connsiteY5" fmla="*/ 1096985 h 1110766"/>
                      <a:gd name="connsiteX6" fmla="*/ 1008182 w 1076090"/>
                      <a:gd name="connsiteY6" fmla="*/ 1096985 h 1110766"/>
                      <a:gd name="connsiteX7" fmla="*/ 94027 w 1076090"/>
                      <a:gd name="connsiteY7" fmla="*/ 579835 h 1110766"/>
                      <a:gd name="connsiteX8" fmla="*/ 0 w 1076090"/>
                      <a:gd name="connsiteY8" fmla="*/ 402228 h 1110766"/>
                      <a:gd name="connsiteX9" fmla="*/ 0 w 1076090"/>
                      <a:gd name="connsiteY9" fmla="*/ 78356 h 1110766"/>
                      <a:gd name="connsiteX10" fmla="*/ 47014 w 1076090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6090" h="1110766">
                        <a:moveTo>
                          <a:pt x="47014" y="0"/>
                        </a:moveTo>
                        <a:cubicBezTo>
                          <a:pt x="31343" y="15671"/>
                          <a:pt x="26119" y="36566"/>
                          <a:pt x="26119" y="67908"/>
                        </a:cubicBezTo>
                        <a:lnTo>
                          <a:pt x="26119" y="391780"/>
                        </a:lnTo>
                        <a:cubicBezTo>
                          <a:pt x="26119" y="459689"/>
                          <a:pt x="67909" y="538045"/>
                          <a:pt x="120146" y="569388"/>
                        </a:cubicBezTo>
                        <a:lnTo>
                          <a:pt x="1029077" y="1086537"/>
                        </a:lnTo>
                        <a:cubicBezTo>
                          <a:pt x="1044748" y="1096985"/>
                          <a:pt x="1060419" y="1096985"/>
                          <a:pt x="1076090" y="1096985"/>
                        </a:cubicBezTo>
                        <a:cubicBezTo>
                          <a:pt x="1060419" y="1112656"/>
                          <a:pt x="1034300" y="1117880"/>
                          <a:pt x="1008182" y="1096985"/>
                        </a:cubicBezTo>
                        <a:lnTo>
                          <a:pt x="94027" y="579835"/>
                        </a:lnTo>
                        <a:cubicBezTo>
                          <a:pt x="41790" y="548492"/>
                          <a:pt x="0" y="470136"/>
                          <a:pt x="0" y="402228"/>
                        </a:cubicBezTo>
                        <a:lnTo>
                          <a:pt x="0" y="78356"/>
                        </a:lnTo>
                        <a:cubicBezTo>
                          <a:pt x="0" y="36566"/>
                          <a:pt x="20895" y="5224"/>
                          <a:pt x="47014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54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216977" y="6735952"/>
                    <a:ext cx="402227" cy="353908"/>
                    <a:chOff x="12216977" y="6735952"/>
                    <a:chExt cx="402227" cy="353908"/>
                  </a:xfrm>
                  <a:solidFill>
                    <a:srgbClr val="a688fc"/>
                  </a:solidFill>
                </p:grpSpPr>
                <p:sp>
                  <p:nvSpPr>
                    <p:cNvPr id="655" name="Polyline: figure 654">
                      <a:extLst>
                        <a:ext uri="{FF2B5EF4-FFF2-40B4-BE49-F238E27FC236}">
                          <a16:creationId xmlns:a16="http://schemas.microsoft.com/office/drawing/2014/main" id="{953E146C-E00A-4942-AEA1-354CE6A759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93835" y="6897888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3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70 w 125369"/>
                        <a:gd name="connsiteY6" fmla="*/ 85538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3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3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8"/>
                          </a:cubicBezTo>
                          <a:lnTo>
                            <a:pt x="125370" y="174342"/>
                          </a:lnTo>
                          <a:cubicBezTo>
                            <a:pt x="125370" y="190013"/>
                            <a:pt x="114922" y="195237"/>
                            <a:pt x="104475" y="190013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656" name="Polyline: figure 655">
                      <a:extLst>
                        <a:ext uri="{FF2B5EF4-FFF2-40B4-BE49-F238E27FC236}">
                          <a16:creationId xmlns:a16="http://schemas.microsoft.com/office/drawing/2014/main" id="{35DEF946-B2D5-4FAB-8024-028C62D68B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6977" y="6735952"/>
                      <a:ext cx="125369" cy="194219"/>
                    </a:xfrm>
                    <a:custGeom>
                      <a:avLst/>
                      <a:gdLst>
                        <a:gd name="connsiteX0" fmla="*/ 104475 w 125369"/>
                        <a:gd name="connsiteY0" fmla="*/ 190014 h 194219"/>
                        <a:gd name="connsiteX1" fmla="*/ 20895 w 125369"/>
                        <a:gd name="connsiteY1" fmla="*/ 143000 h 194219"/>
                        <a:gd name="connsiteX2" fmla="*/ 0 w 125369"/>
                        <a:gd name="connsiteY2" fmla="*/ 106434 h 194219"/>
                        <a:gd name="connsiteX3" fmla="*/ 0 w 125369"/>
                        <a:gd name="connsiteY3" fmla="*/ 17630 h 194219"/>
                        <a:gd name="connsiteX4" fmla="*/ 20895 w 125369"/>
                        <a:gd name="connsiteY4" fmla="*/ 1959 h 194219"/>
                        <a:gd name="connsiteX5" fmla="*/ 104475 w 125369"/>
                        <a:gd name="connsiteY5" fmla="*/ 48972 h 194219"/>
                        <a:gd name="connsiteX6" fmla="*/ 125369 w 125369"/>
                        <a:gd name="connsiteY6" fmla="*/ 85539 h 194219"/>
                        <a:gd name="connsiteX7" fmla="*/ 125369 w 125369"/>
                        <a:gd name="connsiteY7" fmla="*/ 174342 h 194219"/>
                        <a:gd name="connsiteX8" fmla="*/ 104475 w 125369"/>
                        <a:gd name="connsiteY8" fmla="*/ 190014 h 19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9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657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866987" y="8684616"/>
                  <a:ext cx="1096985" cy="1112516"/>
                  <a:chOff x="11866987" y="8684616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658" name="Polyline: figure 657">
                    <a:extLst>
                      <a:ext uri="{FF2B5EF4-FFF2-40B4-BE49-F238E27FC236}">
                        <a16:creationId xmlns:a16="http://schemas.microsoft.com/office/drawing/2014/main" id="{D31D4A33-9326-445F-BFCD-70148CE97C78}"/>
                      </a:ext>
                    </a:extLst>
                  </p:cNvPr>
                  <p:cNvSpPr/>
                  <p:nvPr/>
                </p:nvSpPr>
                <p:spPr>
                  <a:xfrm>
                    <a:off x="11866987" y="8684616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8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7 h 1110932"/>
                      <a:gd name="connsiteX6" fmla="*/ 1096985 w 1096985"/>
                      <a:gd name="connsiteY6" fmla="*/ 706955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3"/>
                          <a:pt x="0" y="471886"/>
                          <a:pt x="0" y="403978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5"/>
                        </a:cubicBezTo>
                        <a:lnTo>
                          <a:pt x="1096985" y="1030826"/>
                        </a:lnTo>
                        <a:cubicBezTo>
                          <a:pt x="1096985" y="1098735"/>
                          <a:pt x="1055195" y="1130077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59" name="Polyline: figure 658">
                    <a:extLst>
                      <a:ext uri="{FF2B5EF4-FFF2-40B4-BE49-F238E27FC236}">
                        <a16:creationId xmlns:a16="http://schemas.microsoft.com/office/drawing/2014/main" id="{C60F2426-7A8A-4BBA-BB0B-88D880F45203}"/>
                      </a:ext>
                    </a:extLst>
                  </p:cNvPr>
                  <p:cNvSpPr/>
                  <p:nvPr/>
                </p:nvSpPr>
                <p:spPr>
                  <a:xfrm>
                    <a:off x="11876628" y="8686366"/>
                    <a:ext cx="1071672" cy="1110766"/>
                  </a:xfrm>
                  <a:custGeom>
                    <a:avLst/>
                    <a:gdLst>
                      <a:gd name="connsiteX0" fmla="*/ 42596 w 1071672"/>
                      <a:gd name="connsiteY0" fmla="*/ 0 h 1110766"/>
                      <a:gd name="connsiteX1" fmla="*/ 21701 w 1071672"/>
                      <a:gd name="connsiteY1" fmla="*/ 67909 h 1110766"/>
                      <a:gd name="connsiteX2" fmla="*/ 21701 w 1071672"/>
                      <a:gd name="connsiteY2" fmla="*/ 391780 h 1110766"/>
                      <a:gd name="connsiteX3" fmla="*/ 115728 w 1071672"/>
                      <a:gd name="connsiteY3" fmla="*/ 569387 h 1110766"/>
                      <a:gd name="connsiteX4" fmla="*/ 1024659 w 1071672"/>
                      <a:gd name="connsiteY4" fmla="*/ 1086538 h 1110766"/>
                      <a:gd name="connsiteX5" fmla="*/ 1071672 w 1071672"/>
                      <a:gd name="connsiteY5" fmla="*/ 1096985 h 1110766"/>
                      <a:gd name="connsiteX6" fmla="*/ 1003763 w 1071672"/>
                      <a:gd name="connsiteY6" fmla="*/ 1096985 h 1110766"/>
                      <a:gd name="connsiteX7" fmla="*/ 94833 w 1071672"/>
                      <a:gd name="connsiteY7" fmla="*/ 579835 h 1110766"/>
                      <a:gd name="connsiteX8" fmla="*/ 806 w 1071672"/>
                      <a:gd name="connsiteY8" fmla="*/ 402228 h 1110766"/>
                      <a:gd name="connsiteX9" fmla="*/ 806 w 1071672"/>
                      <a:gd name="connsiteY9" fmla="*/ 78356 h 1110766"/>
                      <a:gd name="connsiteX10" fmla="*/ 42596 w 1071672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2" h="1110766">
                        <a:moveTo>
                          <a:pt x="42596" y="0"/>
                        </a:moveTo>
                        <a:cubicBezTo>
                          <a:pt x="26925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7"/>
                        </a:cubicBezTo>
                        <a:lnTo>
                          <a:pt x="1024659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3" y="1096985"/>
                        </a:cubicBezTo>
                        <a:lnTo>
                          <a:pt x="94833" y="579835"/>
                        </a:lnTo>
                        <a:cubicBezTo>
                          <a:pt x="42596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1342"/>
                          <a:pt x="16477" y="0"/>
                          <a:pt x="42596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60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216977" y="9081410"/>
                    <a:ext cx="402227" cy="353339"/>
                    <a:chOff x="12216977" y="9081410"/>
                    <a:chExt cx="402227" cy="353339"/>
                  </a:xfrm>
                  <a:solidFill>
                    <a:srgbClr val="000000"/>
                  </a:solidFill>
                </p:grpSpPr>
                <p:sp>
                  <p:nvSpPr>
                    <p:cNvPr id="661" name="Polyline: figure 660">
                      <a:extLst>
                        <a:ext uri="{FF2B5EF4-FFF2-40B4-BE49-F238E27FC236}">
                          <a16:creationId xmlns:a16="http://schemas.microsoft.com/office/drawing/2014/main" id="{31775F10-3190-455E-9D3A-098B61CFE2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93835" y="9243346"/>
                      <a:ext cx="125369" cy="191403"/>
                    </a:xfrm>
                    <a:custGeom>
                      <a:avLst/>
                      <a:gdLst>
                        <a:gd name="connsiteX0" fmla="*/ 104475 w 125369"/>
                        <a:gd name="connsiteY0" fmla="*/ 190014 h 191403"/>
                        <a:gd name="connsiteX1" fmla="*/ 20895 w 125369"/>
                        <a:gd name="connsiteY1" fmla="*/ 143000 h 191403"/>
                        <a:gd name="connsiteX2" fmla="*/ 0 w 125369"/>
                        <a:gd name="connsiteY2" fmla="*/ 106434 h 191403"/>
                        <a:gd name="connsiteX3" fmla="*/ 0 w 125369"/>
                        <a:gd name="connsiteY3" fmla="*/ 17630 h 191403"/>
                        <a:gd name="connsiteX4" fmla="*/ 20895 w 125369"/>
                        <a:gd name="connsiteY4" fmla="*/ 1959 h 191403"/>
                        <a:gd name="connsiteX5" fmla="*/ 104475 w 125369"/>
                        <a:gd name="connsiteY5" fmla="*/ 48972 h 191403"/>
                        <a:gd name="connsiteX6" fmla="*/ 125370 w 125369"/>
                        <a:gd name="connsiteY6" fmla="*/ 85539 h 191403"/>
                        <a:gd name="connsiteX7" fmla="*/ 125370 w 125369"/>
                        <a:gd name="connsiteY7" fmla="*/ 174343 h 191403"/>
                        <a:gd name="connsiteX8" fmla="*/ 104475 w 125369"/>
                        <a:gd name="connsiteY8" fmla="*/ 190014 h 1914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403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3"/>
                          </a:lnTo>
                          <a:cubicBezTo>
                            <a:pt x="125370" y="184790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662" name="Polyline: figure 661">
                      <a:extLst>
                        <a:ext uri="{FF2B5EF4-FFF2-40B4-BE49-F238E27FC236}">
                          <a16:creationId xmlns:a16="http://schemas.microsoft.com/office/drawing/2014/main" id="{CF7A1037-2378-43B9-8CA4-4AA4770946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6977" y="9081410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3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69 w 125369"/>
                        <a:gd name="connsiteY6" fmla="*/ 85539 h 191972"/>
                        <a:gd name="connsiteX7" fmla="*/ 125369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6"/>
                            <a:pt x="0" y="116882"/>
                            <a:pt x="0" y="106433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69" y="75092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0014"/>
                            <a:pt x="114922" y="195238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663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866987" y="9854733"/>
                  <a:ext cx="1096985" cy="1112516"/>
                  <a:chOff x="11866987" y="9854733"/>
                  <a:chExt cx="1096985" cy="1112516"/>
                </a:xfrm>
                <a:solidFill>
                  <a:srgbClr val="000000"/>
                </a:solidFill>
              </p:grpSpPr>
              <p:sp>
                <p:nvSpPr>
                  <p:cNvPr id="664" name="Polyline: figure 663">
                    <a:extLst>
                      <a:ext uri="{FF2B5EF4-FFF2-40B4-BE49-F238E27FC236}">
                        <a16:creationId xmlns:a16="http://schemas.microsoft.com/office/drawing/2014/main" id="{59A708F6-F7FB-4A47-B7D2-AF6B085BBC5A}"/>
                      </a:ext>
                    </a:extLst>
                  </p:cNvPr>
                  <p:cNvSpPr/>
                  <p:nvPr/>
                </p:nvSpPr>
                <p:spPr>
                  <a:xfrm>
                    <a:off x="11866987" y="9854733"/>
                    <a:ext cx="1096985" cy="1110932"/>
                  </a:xfrm>
                  <a:custGeom>
                    <a:avLst/>
                    <a:gdLst>
                      <a:gd name="connsiteX0" fmla="*/ 1002958 w 1096985"/>
                      <a:gd name="connsiteY0" fmla="*/ 1098735 h 1110932"/>
                      <a:gd name="connsiteX1" fmla="*/ 94027 w 1096985"/>
                      <a:gd name="connsiteY1" fmla="*/ 581585 h 1110932"/>
                      <a:gd name="connsiteX2" fmla="*/ 0 w 1096985"/>
                      <a:gd name="connsiteY2" fmla="*/ 403977 h 1110932"/>
                      <a:gd name="connsiteX3" fmla="*/ 0 w 1096985"/>
                      <a:gd name="connsiteY3" fmla="*/ 80106 h 1110932"/>
                      <a:gd name="connsiteX4" fmla="*/ 94027 w 1096985"/>
                      <a:gd name="connsiteY4" fmla="*/ 12197 h 1110932"/>
                      <a:gd name="connsiteX5" fmla="*/ 1002958 w 1096985"/>
                      <a:gd name="connsiteY5" fmla="*/ 529348 h 1110932"/>
                      <a:gd name="connsiteX6" fmla="*/ 1096985 w 1096985"/>
                      <a:gd name="connsiteY6" fmla="*/ 706954 h 1110932"/>
                      <a:gd name="connsiteX7" fmla="*/ 1096985 w 1096985"/>
                      <a:gd name="connsiteY7" fmla="*/ 1030826 h 1110932"/>
                      <a:gd name="connsiteX8" fmla="*/ 1002958 w 1096985"/>
                      <a:gd name="connsiteY8" fmla="*/ 1098735 h 1110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10932">
                        <a:moveTo>
                          <a:pt x="1002958" y="1098735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7"/>
                        </a:cubicBezTo>
                        <a:lnTo>
                          <a:pt x="0" y="80106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8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8735"/>
                          <a:pt x="1055195" y="1130078"/>
                          <a:pt x="1002958" y="1098735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65" name="Polyline: figure 664">
                    <a:extLst>
                      <a:ext uri="{FF2B5EF4-FFF2-40B4-BE49-F238E27FC236}">
                        <a16:creationId xmlns:a16="http://schemas.microsoft.com/office/drawing/2014/main" id="{A081DA82-E137-4623-A457-A122ACC6BB68}"/>
                      </a:ext>
                    </a:extLst>
                  </p:cNvPr>
                  <p:cNvSpPr/>
                  <p:nvPr/>
                </p:nvSpPr>
                <p:spPr>
                  <a:xfrm>
                    <a:off x="11876628" y="9856483"/>
                    <a:ext cx="1071672" cy="1110766"/>
                  </a:xfrm>
                  <a:custGeom>
                    <a:avLst/>
                    <a:gdLst>
                      <a:gd name="connsiteX0" fmla="*/ 42596 w 1071672"/>
                      <a:gd name="connsiteY0" fmla="*/ 0 h 1110766"/>
                      <a:gd name="connsiteX1" fmla="*/ 21701 w 1071672"/>
                      <a:gd name="connsiteY1" fmla="*/ 67909 h 1110766"/>
                      <a:gd name="connsiteX2" fmla="*/ 21701 w 1071672"/>
                      <a:gd name="connsiteY2" fmla="*/ 391780 h 1110766"/>
                      <a:gd name="connsiteX3" fmla="*/ 115728 w 1071672"/>
                      <a:gd name="connsiteY3" fmla="*/ 569388 h 1110766"/>
                      <a:gd name="connsiteX4" fmla="*/ 1024659 w 1071672"/>
                      <a:gd name="connsiteY4" fmla="*/ 1086538 h 1110766"/>
                      <a:gd name="connsiteX5" fmla="*/ 1071672 w 1071672"/>
                      <a:gd name="connsiteY5" fmla="*/ 1096985 h 1110766"/>
                      <a:gd name="connsiteX6" fmla="*/ 1003763 w 1071672"/>
                      <a:gd name="connsiteY6" fmla="*/ 1096985 h 1110766"/>
                      <a:gd name="connsiteX7" fmla="*/ 94833 w 1071672"/>
                      <a:gd name="connsiteY7" fmla="*/ 579835 h 1110766"/>
                      <a:gd name="connsiteX8" fmla="*/ 806 w 1071672"/>
                      <a:gd name="connsiteY8" fmla="*/ 402228 h 1110766"/>
                      <a:gd name="connsiteX9" fmla="*/ 806 w 1071672"/>
                      <a:gd name="connsiteY9" fmla="*/ 78356 h 1110766"/>
                      <a:gd name="connsiteX10" fmla="*/ 42596 w 1071672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2" h="1110766">
                        <a:moveTo>
                          <a:pt x="42596" y="0"/>
                        </a:moveTo>
                        <a:cubicBezTo>
                          <a:pt x="26925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8"/>
                        </a:cubicBezTo>
                        <a:lnTo>
                          <a:pt x="1024659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1"/>
                          <a:pt x="1003763" y="1096985"/>
                        </a:cubicBezTo>
                        <a:lnTo>
                          <a:pt x="94833" y="579835"/>
                        </a:lnTo>
                        <a:cubicBezTo>
                          <a:pt x="42596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1343"/>
                          <a:pt x="16477" y="5224"/>
                          <a:pt x="42596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66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216977" y="10246304"/>
                    <a:ext cx="402227" cy="359132"/>
                    <a:chOff x="12216977" y="10246304"/>
                    <a:chExt cx="402227" cy="359132"/>
                  </a:xfrm>
                  <a:solidFill>
                    <a:srgbClr val="000000"/>
                  </a:solidFill>
                </p:grpSpPr>
                <p:sp>
                  <p:nvSpPr>
                    <p:cNvPr id="667" name="Polyline: figure 666">
                      <a:extLst>
                        <a:ext uri="{FF2B5EF4-FFF2-40B4-BE49-F238E27FC236}">
                          <a16:creationId xmlns:a16="http://schemas.microsoft.com/office/drawing/2014/main" id="{06A38805-4F51-4FB5-88C3-D2B1B29D74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93835" y="10413464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3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3 h 191972"/>
                        <a:gd name="connsiteX6" fmla="*/ 125370 w 125369"/>
                        <a:gd name="connsiteY6" fmla="*/ 85539 h 191972"/>
                        <a:gd name="connsiteX7" fmla="*/ 125370 w 125369"/>
                        <a:gd name="connsiteY7" fmla="*/ 174342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6"/>
                            <a:pt x="0" y="116882"/>
                            <a:pt x="0" y="106433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70" y="75092"/>
                            <a:pt x="125370" y="85539"/>
                          </a:cubicBezTo>
                          <a:lnTo>
                            <a:pt x="125370" y="174342"/>
                          </a:lnTo>
                          <a:cubicBezTo>
                            <a:pt x="125370" y="190014"/>
                            <a:pt x="114922" y="195238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668" name="Polyline: figure 667">
                      <a:extLst>
                        <a:ext uri="{FF2B5EF4-FFF2-40B4-BE49-F238E27FC236}">
                          <a16:creationId xmlns:a16="http://schemas.microsoft.com/office/drawing/2014/main" id="{B4C28D1F-AF81-4BAE-89DE-AC6B62F19B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6977" y="10246304"/>
                      <a:ext cx="125369" cy="197121"/>
                    </a:xfrm>
                    <a:custGeom>
                      <a:avLst/>
                      <a:gdLst>
                        <a:gd name="connsiteX0" fmla="*/ 104475 w 125369"/>
                        <a:gd name="connsiteY0" fmla="*/ 195237 h 197121"/>
                        <a:gd name="connsiteX1" fmla="*/ 20895 w 125369"/>
                        <a:gd name="connsiteY1" fmla="*/ 148224 h 197121"/>
                        <a:gd name="connsiteX2" fmla="*/ 0 w 125369"/>
                        <a:gd name="connsiteY2" fmla="*/ 111658 h 197121"/>
                        <a:gd name="connsiteX3" fmla="*/ 0 w 125369"/>
                        <a:gd name="connsiteY3" fmla="*/ 17630 h 197121"/>
                        <a:gd name="connsiteX4" fmla="*/ 20895 w 125369"/>
                        <a:gd name="connsiteY4" fmla="*/ 1959 h 197121"/>
                        <a:gd name="connsiteX5" fmla="*/ 104475 w 125369"/>
                        <a:gd name="connsiteY5" fmla="*/ 48973 h 197121"/>
                        <a:gd name="connsiteX6" fmla="*/ 125369 w 125369"/>
                        <a:gd name="connsiteY6" fmla="*/ 85539 h 197121"/>
                        <a:gd name="connsiteX7" fmla="*/ 125369 w 125369"/>
                        <a:gd name="connsiteY7" fmla="*/ 174342 h 197121"/>
                        <a:gd name="connsiteX8" fmla="*/ 104475 w 125369"/>
                        <a:gd name="connsiteY8" fmla="*/ 195237 h 1971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7121">
                          <a:moveTo>
                            <a:pt x="104475" y="195237"/>
                          </a:moveTo>
                          <a:lnTo>
                            <a:pt x="20895" y="148224"/>
                          </a:lnTo>
                          <a:cubicBezTo>
                            <a:pt x="10447" y="142999"/>
                            <a:pt x="0" y="122105"/>
                            <a:pt x="0" y="111658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3"/>
                          </a:lnTo>
                          <a:cubicBezTo>
                            <a:pt x="114922" y="54196"/>
                            <a:pt x="125369" y="75092"/>
                            <a:pt x="125369" y="85539"/>
                          </a:cubicBezTo>
                          <a:lnTo>
                            <a:pt x="125369" y="174342"/>
                          </a:lnTo>
                          <a:cubicBezTo>
                            <a:pt x="125369" y="195237"/>
                            <a:pt x="114922" y="200461"/>
                            <a:pt x="104475" y="195237"/>
                          </a:cubicBezTo>
                          <a:close/>
                        </a:path>
                      </a:pathLst>
                    </a:custGeom>
                    <a:solidFill>
                      <a:srgbClr val="fcfc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669" name="Drawing 1">
                  <a:extLst>
                    <a:ext uri="{FF2B5EF4-FFF2-40B4-BE49-F238E27FC236}">
                      <a16:creationId xmlns:a16="http://schemas.microsoft.com/office/drawing/2014/main" id="{854C3740-8608-4733-A900-11D6FC2D699C}"/>
                    </a:ext>
                  </a:extLst>
                </p:cNvPr>
                <p:cNvGrpSpPr/>
                <p:nvPr/>
              </p:nvGrpSpPr>
              <p:grpSpPr>
                <a:xfrm>
                  <a:off x="11866987" y="7511024"/>
                  <a:ext cx="1096985" cy="1111445"/>
                  <a:chOff x="11866987" y="7511024"/>
                  <a:chExt cx="1096985" cy="1111445"/>
                </a:xfrm>
                <a:solidFill>
                  <a:srgbClr val="000000"/>
                </a:solidFill>
              </p:grpSpPr>
              <p:sp>
                <p:nvSpPr>
                  <p:cNvPr id="670" name="Polyline: figure 669">
                    <a:extLst>
                      <a:ext uri="{FF2B5EF4-FFF2-40B4-BE49-F238E27FC236}">
                        <a16:creationId xmlns:a16="http://schemas.microsoft.com/office/drawing/2014/main" id="{FC0E938F-83B6-4322-A188-A0F0D0708466}"/>
                      </a:ext>
                    </a:extLst>
                  </p:cNvPr>
                  <p:cNvSpPr/>
                  <p:nvPr/>
                </p:nvSpPr>
                <p:spPr>
                  <a:xfrm>
                    <a:off x="11866987" y="7514498"/>
                    <a:ext cx="1096985" cy="1107971"/>
                  </a:xfrm>
                  <a:custGeom>
                    <a:avLst/>
                    <a:gdLst>
                      <a:gd name="connsiteX0" fmla="*/ 1002958 w 1096985"/>
                      <a:gd name="connsiteY0" fmla="*/ 1098734 h 1107971"/>
                      <a:gd name="connsiteX1" fmla="*/ 94027 w 1096985"/>
                      <a:gd name="connsiteY1" fmla="*/ 581585 h 1107971"/>
                      <a:gd name="connsiteX2" fmla="*/ 0 w 1096985"/>
                      <a:gd name="connsiteY2" fmla="*/ 403978 h 1107971"/>
                      <a:gd name="connsiteX3" fmla="*/ 0 w 1096985"/>
                      <a:gd name="connsiteY3" fmla="*/ 80105 h 1107971"/>
                      <a:gd name="connsiteX4" fmla="*/ 94027 w 1096985"/>
                      <a:gd name="connsiteY4" fmla="*/ 12197 h 1107971"/>
                      <a:gd name="connsiteX5" fmla="*/ 1002958 w 1096985"/>
                      <a:gd name="connsiteY5" fmla="*/ 529347 h 1107971"/>
                      <a:gd name="connsiteX6" fmla="*/ 1096985 w 1096985"/>
                      <a:gd name="connsiteY6" fmla="*/ 706954 h 1107971"/>
                      <a:gd name="connsiteX7" fmla="*/ 1096985 w 1096985"/>
                      <a:gd name="connsiteY7" fmla="*/ 1030826 h 1107971"/>
                      <a:gd name="connsiteX8" fmla="*/ 1002958 w 1096985"/>
                      <a:gd name="connsiteY8" fmla="*/ 1098734 h 11079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6985" h="1107971">
                        <a:moveTo>
                          <a:pt x="1002958" y="1098734"/>
                        </a:moveTo>
                        <a:lnTo>
                          <a:pt x="94027" y="581585"/>
                        </a:lnTo>
                        <a:cubicBezTo>
                          <a:pt x="41790" y="550242"/>
                          <a:pt x="0" y="471886"/>
                          <a:pt x="0" y="403978"/>
                        </a:cubicBezTo>
                        <a:lnTo>
                          <a:pt x="0" y="80105"/>
                        </a:lnTo>
                        <a:cubicBezTo>
                          <a:pt x="0" y="12197"/>
                          <a:pt x="41790" y="-19145"/>
                          <a:pt x="94027" y="12197"/>
                        </a:cubicBezTo>
                        <a:lnTo>
                          <a:pt x="1002958" y="529347"/>
                        </a:lnTo>
                        <a:cubicBezTo>
                          <a:pt x="1055195" y="560690"/>
                          <a:pt x="1096985" y="639046"/>
                          <a:pt x="1096985" y="706954"/>
                        </a:cubicBezTo>
                        <a:lnTo>
                          <a:pt x="1096985" y="1030826"/>
                        </a:lnTo>
                        <a:cubicBezTo>
                          <a:pt x="1096985" y="1093511"/>
                          <a:pt x="1055195" y="1124853"/>
                          <a:pt x="1002958" y="1098734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671" name="Polyline: figure 670">
                    <a:extLst>
                      <a:ext uri="{FF2B5EF4-FFF2-40B4-BE49-F238E27FC236}">
                        <a16:creationId xmlns:a16="http://schemas.microsoft.com/office/drawing/2014/main" id="{8DEC00A4-4522-4CB5-90D5-0ADE7A3499BD}"/>
                      </a:ext>
                    </a:extLst>
                  </p:cNvPr>
                  <p:cNvSpPr/>
                  <p:nvPr/>
                </p:nvSpPr>
                <p:spPr>
                  <a:xfrm>
                    <a:off x="11876628" y="7511024"/>
                    <a:ext cx="1071672" cy="1110766"/>
                  </a:xfrm>
                  <a:custGeom>
                    <a:avLst/>
                    <a:gdLst>
                      <a:gd name="connsiteX0" fmla="*/ 42596 w 1071672"/>
                      <a:gd name="connsiteY0" fmla="*/ 0 h 1110766"/>
                      <a:gd name="connsiteX1" fmla="*/ 21701 w 1071672"/>
                      <a:gd name="connsiteY1" fmla="*/ 67909 h 1110766"/>
                      <a:gd name="connsiteX2" fmla="*/ 21701 w 1071672"/>
                      <a:gd name="connsiteY2" fmla="*/ 391780 h 1110766"/>
                      <a:gd name="connsiteX3" fmla="*/ 115728 w 1071672"/>
                      <a:gd name="connsiteY3" fmla="*/ 569387 h 1110766"/>
                      <a:gd name="connsiteX4" fmla="*/ 1024659 w 1071672"/>
                      <a:gd name="connsiteY4" fmla="*/ 1086538 h 1110766"/>
                      <a:gd name="connsiteX5" fmla="*/ 1071672 w 1071672"/>
                      <a:gd name="connsiteY5" fmla="*/ 1096985 h 1110766"/>
                      <a:gd name="connsiteX6" fmla="*/ 1003763 w 1071672"/>
                      <a:gd name="connsiteY6" fmla="*/ 1096985 h 1110766"/>
                      <a:gd name="connsiteX7" fmla="*/ 94833 w 1071672"/>
                      <a:gd name="connsiteY7" fmla="*/ 579835 h 1110766"/>
                      <a:gd name="connsiteX8" fmla="*/ 806 w 1071672"/>
                      <a:gd name="connsiteY8" fmla="*/ 402228 h 1110766"/>
                      <a:gd name="connsiteX9" fmla="*/ 806 w 1071672"/>
                      <a:gd name="connsiteY9" fmla="*/ 78356 h 1110766"/>
                      <a:gd name="connsiteX10" fmla="*/ 42596 w 1071672"/>
                      <a:gd name="connsiteY10" fmla="*/ 0 h 1110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71672" h="1110766">
                        <a:moveTo>
                          <a:pt x="42596" y="0"/>
                        </a:moveTo>
                        <a:cubicBezTo>
                          <a:pt x="26925" y="15671"/>
                          <a:pt x="21701" y="36566"/>
                          <a:pt x="21701" y="67909"/>
                        </a:cubicBezTo>
                        <a:lnTo>
                          <a:pt x="21701" y="391780"/>
                        </a:lnTo>
                        <a:cubicBezTo>
                          <a:pt x="21701" y="459689"/>
                          <a:pt x="63491" y="538045"/>
                          <a:pt x="115728" y="569387"/>
                        </a:cubicBezTo>
                        <a:lnTo>
                          <a:pt x="1024659" y="1086538"/>
                        </a:lnTo>
                        <a:cubicBezTo>
                          <a:pt x="1040330" y="1096985"/>
                          <a:pt x="1056001" y="1096985"/>
                          <a:pt x="1071672" y="1096985"/>
                        </a:cubicBezTo>
                        <a:cubicBezTo>
                          <a:pt x="1056001" y="1112657"/>
                          <a:pt x="1029882" y="1117880"/>
                          <a:pt x="1003763" y="1096985"/>
                        </a:cubicBezTo>
                        <a:lnTo>
                          <a:pt x="94833" y="579835"/>
                        </a:lnTo>
                        <a:cubicBezTo>
                          <a:pt x="42596" y="548493"/>
                          <a:pt x="806" y="470136"/>
                          <a:pt x="806" y="402228"/>
                        </a:cubicBezTo>
                        <a:lnTo>
                          <a:pt x="806" y="78356"/>
                        </a:lnTo>
                        <a:cubicBezTo>
                          <a:pt x="-4418" y="36566"/>
                          <a:pt x="16477" y="5223"/>
                          <a:pt x="42596" y="0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52217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grpSp>
                <p:nvGrpSpPr>
                  <p:cNvPr id="672" name="Drawing 1">
                    <a:extLst>
                      <a:ext uri="{FF2B5EF4-FFF2-40B4-BE49-F238E27FC236}">
                        <a16:creationId xmlns:a16="http://schemas.microsoft.com/office/drawing/2014/main" id="{854C3740-8608-4733-A900-11D6FC2D699C}"/>
                      </a:ext>
                    </a:extLst>
                  </p:cNvPr>
                  <p:cNvGrpSpPr/>
                  <p:nvPr/>
                </p:nvGrpSpPr>
                <p:grpSpPr>
                  <a:xfrm>
                    <a:off x="12216977" y="7911293"/>
                    <a:ext cx="402227" cy="350931"/>
                    <a:chOff x="12216977" y="7911293"/>
                    <a:chExt cx="402227" cy="350931"/>
                  </a:xfrm>
                  <a:solidFill>
                    <a:srgbClr val="000000"/>
                  </a:solidFill>
                </p:grpSpPr>
                <p:sp>
                  <p:nvSpPr>
                    <p:cNvPr id="673" name="Polyline: figure 672">
                      <a:extLst>
                        <a:ext uri="{FF2B5EF4-FFF2-40B4-BE49-F238E27FC236}">
                          <a16:creationId xmlns:a16="http://schemas.microsoft.com/office/drawing/2014/main" id="{1A50E21C-1FFE-43FD-8BF8-D4F7E5CDF7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493835" y="8068005"/>
                      <a:ext cx="125369" cy="194219"/>
                    </a:xfrm>
                    <a:custGeom>
                      <a:avLst/>
                      <a:gdLst>
                        <a:gd name="connsiteX0" fmla="*/ 104475 w 125369"/>
                        <a:gd name="connsiteY0" fmla="*/ 190014 h 194219"/>
                        <a:gd name="connsiteX1" fmla="*/ 20895 w 125369"/>
                        <a:gd name="connsiteY1" fmla="*/ 143000 h 194219"/>
                        <a:gd name="connsiteX2" fmla="*/ 0 w 125369"/>
                        <a:gd name="connsiteY2" fmla="*/ 106434 h 194219"/>
                        <a:gd name="connsiteX3" fmla="*/ 0 w 125369"/>
                        <a:gd name="connsiteY3" fmla="*/ 17630 h 194219"/>
                        <a:gd name="connsiteX4" fmla="*/ 20895 w 125369"/>
                        <a:gd name="connsiteY4" fmla="*/ 1959 h 194219"/>
                        <a:gd name="connsiteX5" fmla="*/ 104475 w 125369"/>
                        <a:gd name="connsiteY5" fmla="*/ 48972 h 194219"/>
                        <a:gd name="connsiteX6" fmla="*/ 125370 w 125369"/>
                        <a:gd name="connsiteY6" fmla="*/ 85539 h 194219"/>
                        <a:gd name="connsiteX7" fmla="*/ 125370 w 125369"/>
                        <a:gd name="connsiteY7" fmla="*/ 174343 h 194219"/>
                        <a:gd name="connsiteX8" fmla="*/ 104475 w 125369"/>
                        <a:gd name="connsiteY8" fmla="*/ 190014 h 1942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4219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8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8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70" y="75091"/>
                            <a:pt x="125370" y="85539"/>
                          </a:cubicBezTo>
                          <a:lnTo>
                            <a:pt x="125370" y="174343"/>
                          </a:lnTo>
                          <a:cubicBezTo>
                            <a:pt x="125370" y="190014"/>
                            <a:pt x="114922" y="200461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7c4efd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674" name="Polyline: figure 673">
                      <a:extLst>
                        <a:ext uri="{FF2B5EF4-FFF2-40B4-BE49-F238E27FC236}">
                          <a16:creationId xmlns:a16="http://schemas.microsoft.com/office/drawing/2014/main" id="{2345B599-C209-4544-927A-445EA4FD6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16977" y="7911293"/>
                      <a:ext cx="125369" cy="191972"/>
                    </a:xfrm>
                    <a:custGeom>
                      <a:avLst/>
                      <a:gdLst>
                        <a:gd name="connsiteX0" fmla="*/ 104475 w 125369"/>
                        <a:gd name="connsiteY0" fmla="*/ 190014 h 191972"/>
                        <a:gd name="connsiteX1" fmla="*/ 20895 w 125369"/>
                        <a:gd name="connsiteY1" fmla="*/ 143000 h 191972"/>
                        <a:gd name="connsiteX2" fmla="*/ 0 w 125369"/>
                        <a:gd name="connsiteY2" fmla="*/ 106434 h 191972"/>
                        <a:gd name="connsiteX3" fmla="*/ 0 w 125369"/>
                        <a:gd name="connsiteY3" fmla="*/ 17630 h 191972"/>
                        <a:gd name="connsiteX4" fmla="*/ 20895 w 125369"/>
                        <a:gd name="connsiteY4" fmla="*/ 1959 h 191972"/>
                        <a:gd name="connsiteX5" fmla="*/ 104475 w 125369"/>
                        <a:gd name="connsiteY5" fmla="*/ 48972 h 191972"/>
                        <a:gd name="connsiteX6" fmla="*/ 125369 w 125369"/>
                        <a:gd name="connsiteY6" fmla="*/ 85539 h 191972"/>
                        <a:gd name="connsiteX7" fmla="*/ 125369 w 125369"/>
                        <a:gd name="connsiteY7" fmla="*/ 174343 h 191972"/>
                        <a:gd name="connsiteX8" fmla="*/ 104475 w 125369"/>
                        <a:gd name="connsiteY8" fmla="*/ 190014 h 1919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25369" h="191972">
                          <a:moveTo>
                            <a:pt x="104475" y="190014"/>
                          </a:moveTo>
                          <a:lnTo>
                            <a:pt x="20895" y="143000"/>
                          </a:lnTo>
                          <a:cubicBezTo>
                            <a:pt x="10447" y="137777"/>
                            <a:pt x="0" y="116881"/>
                            <a:pt x="0" y="106434"/>
                          </a:cubicBezTo>
                          <a:lnTo>
                            <a:pt x="0" y="17630"/>
                          </a:lnTo>
                          <a:cubicBezTo>
                            <a:pt x="0" y="1959"/>
                            <a:pt x="10447" y="-3265"/>
                            <a:pt x="20895" y="1959"/>
                          </a:cubicBezTo>
                          <a:lnTo>
                            <a:pt x="104475" y="48972"/>
                          </a:lnTo>
                          <a:cubicBezTo>
                            <a:pt x="114922" y="54196"/>
                            <a:pt x="125369" y="75091"/>
                            <a:pt x="125369" y="85539"/>
                          </a:cubicBezTo>
                          <a:lnTo>
                            <a:pt x="125369" y="174343"/>
                          </a:lnTo>
                          <a:cubicBezTo>
                            <a:pt x="125369" y="190014"/>
                            <a:pt x="114922" y="195237"/>
                            <a:pt x="104475" y="190014"/>
                          </a:cubicBezTo>
                          <a:close/>
                        </a:path>
                      </a:pathLst>
                    </a:custGeom>
                    <a:solidFill>
                      <a:srgbClr val="a688fc"/>
                    </a:solidFill>
                    <a:ln w="52217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</p:grpSp>
          <p:grpSp>
            <p:nvGrpSpPr>
              <p:cNvPr id="675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5270434"/>
                <a:ext cx="2256654" cy="1848417"/>
                <a:chOff x="13569925" y="5270434"/>
                <a:chExt cx="2256654" cy="1848417"/>
              </a:xfrm>
              <a:solidFill>
                <a:srgbClr val="000000"/>
              </a:solidFill>
            </p:grpSpPr>
            <p:sp>
              <p:nvSpPr>
                <p:cNvPr id="676" name="Polyline: figure 675">
                  <a:extLst>
                    <a:ext uri="{FF2B5EF4-FFF2-40B4-BE49-F238E27FC236}">
                      <a16:creationId xmlns:a16="http://schemas.microsoft.com/office/drawing/2014/main" id="{E5AE7E34-1EBB-4BE9-A0CB-5BDD2CEA285A}"/>
                    </a:ext>
                  </a:extLst>
                </p:cNvPr>
                <p:cNvSpPr/>
                <p:nvPr/>
              </p:nvSpPr>
              <p:spPr>
                <a:xfrm>
                  <a:off x="13569925" y="5270434"/>
                  <a:ext cx="2256654" cy="1848417"/>
                </a:xfrm>
                <a:custGeom>
                  <a:avLst/>
                  <a:gdLst>
                    <a:gd name="connsiteX0" fmla="*/ 83580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80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80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80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2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77" name="Polyline: figure 676">
                  <a:extLst>
                    <a:ext uri="{FF2B5EF4-FFF2-40B4-BE49-F238E27FC236}">
                      <a16:creationId xmlns:a16="http://schemas.microsoft.com/office/drawing/2014/main" id="{61B87004-9468-491D-9879-0F1DC4AA92A2}"/>
                    </a:ext>
                  </a:extLst>
                </p:cNvPr>
                <p:cNvSpPr/>
                <p:nvPr/>
              </p:nvSpPr>
              <p:spPr>
                <a:xfrm>
                  <a:off x="13674400" y="5410157"/>
                  <a:ext cx="2052929" cy="1563745"/>
                </a:xfrm>
                <a:custGeom>
                  <a:avLst/>
                  <a:gdLst>
                    <a:gd name="connsiteX0" fmla="*/ 41790 w 2052929"/>
                    <a:gd name="connsiteY0" fmla="*/ 1557598 h 1563745"/>
                    <a:gd name="connsiteX1" fmla="*/ 2011139 w 2052929"/>
                    <a:gd name="connsiteY1" fmla="*/ 418823 h 1563745"/>
                    <a:gd name="connsiteX2" fmla="*/ 2052929 w 2052929"/>
                    <a:gd name="connsiteY2" fmla="*/ 335243 h 1563745"/>
                    <a:gd name="connsiteX3" fmla="*/ 2052929 w 2052929"/>
                    <a:gd name="connsiteY3" fmla="*/ 37491 h 1563745"/>
                    <a:gd name="connsiteX4" fmla="*/ 2011139 w 2052929"/>
                    <a:gd name="connsiteY4" fmla="*/ 6148 h 1563745"/>
                    <a:gd name="connsiteX5" fmla="*/ 41790 w 2052929"/>
                    <a:gd name="connsiteY5" fmla="*/ 1144923 h 1563745"/>
                    <a:gd name="connsiteX6" fmla="*/ 0 w 2052929"/>
                    <a:gd name="connsiteY6" fmla="*/ 1228503 h 1563745"/>
                    <a:gd name="connsiteX7" fmla="*/ 0 w 2052929"/>
                    <a:gd name="connsiteY7" fmla="*/ 1526256 h 1563745"/>
                    <a:gd name="connsiteX8" fmla="*/ 41790 w 2052929"/>
                    <a:gd name="connsiteY8" fmla="*/ 1557598 h 156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5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69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78" name="Polyline: figure 677">
                  <a:extLst>
                    <a:ext uri="{FF2B5EF4-FFF2-40B4-BE49-F238E27FC236}">
                      <a16:creationId xmlns:a16="http://schemas.microsoft.com/office/drawing/2014/main" id="{662CB990-A7ED-4D81-812E-EC2D3EA4A961}"/>
                    </a:ext>
                  </a:extLst>
                </p:cNvPr>
                <p:cNvSpPr/>
                <p:nvPr/>
              </p:nvSpPr>
              <p:spPr>
                <a:xfrm>
                  <a:off x="15236298" y="5629554"/>
                  <a:ext cx="376108" cy="292147"/>
                </a:xfrm>
                <a:custGeom>
                  <a:avLst/>
                  <a:gdLst>
                    <a:gd name="connsiteX0" fmla="*/ 41789 w 376108"/>
                    <a:gd name="connsiteY0" fmla="*/ 288230 h 292147"/>
                    <a:gd name="connsiteX1" fmla="*/ 334319 w 376108"/>
                    <a:gd name="connsiteY1" fmla="*/ 115846 h 292147"/>
                    <a:gd name="connsiteX2" fmla="*/ 376109 w 376108"/>
                    <a:gd name="connsiteY2" fmla="*/ 37490 h 292147"/>
                    <a:gd name="connsiteX3" fmla="*/ 376109 w 376108"/>
                    <a:gd name="connsiteY3" fmla="*/ 37490 h 292147"/>
                    <a:gd name="connsiteX4" fmla="*/ 334319 w 376108"/>
                    <a:gd name="connsiteY4" fmla="*/ 6148 h 292147"/>
                    <a:gd name="connsiteX5" fmla="*/ 41789 w 376108"/>
                    <a:gd name="connsiteY5" fmla="*/ 178531 h 292147"/>
                    <a:gd name="connsiteX6" fmla="*/ 0 w 376108"/>
                    <a:gd name="connsiteY6" fmla="*/ 256887 h 292147"/>
                    <a:gd name="connsiteX7" fmla="*/ 0 w 376108"/>
                    <a:gd name="connsiteY7" fmla="*/ 256887 h 292147"/>
                    <a:gd name="connsiteX8" fmla="*/ 41789 w 376108"/>
                    <a:gd name="connsiteY8" fmla="*/ 288230 h 292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79" name="Polyline: figure 678">
                  <a:extLst>
                    <a:ext uri="{FF2B5EF4-FFF2-40B4-BE49-F238E27FC236}">
                      <a16:creationId xmlns:a16="http://schemas.microsoft.com/office/drawing/2014/main" id="{A590C906-DF9C-46C1-9812-D57669842229}"/>
                    </a:ext>
                  </a:extLst>
                </p:cNvPr>
                <p:cNvSpPr/>
                <p:nvPr/>
              </p:nvSpPr>
              <p:spPr>
                <a:xfrm>
                  <a:off x="15027349" y="5915808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0" name="Polyline: figure 679">
                  <a:extLst>
                    <a:ext uri="{FF2B5EF4-FFF2-40B4-BE49-F238E27FC236}">
                      <a16:creationId xmlns:a16="http://schemas.microsoft.com/office/drawing/2014/main" id="{BD155E53-6275-4898-B16F-5C0EEE252E43}"/>
                    </a:ext>
                  </a:extLst>
                </p:cNvPr>
                <p:cNvSpPr/>
                <p:nvPr/>
              </p:nvSpPr>
              <p:spPr>
                <a:xfrm>
                  <a:off x="14854965" y="6015059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1" name="Polyline: figure 680">
                  <a:extLst>
                    <a:ext uri="{FF2B5EF4-FFF2-40B4-BE49-F238E27FC236}">
                      <a16:creationId xmlns:a16="http://schemas.microsoft.com/office/drawing/2014/main" id="{8482F134-64E1-4824-8D50-F84BAD38B886}"/>
                    </a:ext>
                  </a:extLst>
                </p:cNvPr>
                <p:cNvSpPr/>
                <p:nvPr/>
              </p:nvSpPr>
              <p:spPr>
                <a:xfrm>
                  <a:off x="14682581" y="610908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79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79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79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64661"/>
                        <a:pt x="0" y="9077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2" name="Polyline: figure 681">
                  <a:extLst>
                    <a:ext uri="{FF2B5EF4-FFF2-40B4-BE49-F238E27FC236}">
                      <a16:creationId xmlns:a16="http://schemas.microsoft.com/office/drawing/2014/main" id="{78D109EE-DA22-4461-A085-338ADF72EDC7}"/>
                    </a:ext>
                  </a:extLst>
                </p:cNvPr>
                <p:cNvSpPr/>
                <p:nvPr/>
              </p:nvSpPr>
              <p:spPr>
                <a:xfrm>
                  <a:off x="14515422" y="6208337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3" name="Polyline: figure 682">
                  <a:extLst>
                    <a:ext uri="{FF2B5EF4-FFF2-40B4-BE49-F238E27FC236}">
                      <a16:creationId xmlns:a16="http://schemas.microsoft.com/office/drawing/2014/main" id="{689AF6E4-FB00-4ADF-8038-B9D4097A43E2}"/>
                    </a:ext>
                  </a:extLst>
                </p:cNvPr>
                <p:cNvSpPr/>
                <p:nvPr/>
              </p:nvSpPr>
              <p:spPr>
                <a:xfrm>
                  <a:off x="13773651" y="6561429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84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5975638"/>
                <a:ext cx="2256654" cy="1847674"/>
                <a:chOff x="13569925" y="5975638"/>
                <a:chExt cx="2256654" cy="1847674"/>
              </a:xfrm>
              <a:solidFill>
                <a:srgbClr val="000000"/>
              </a:solidFill>
            </p:grpSpPr>
            <p:sp>
              <p:nvSpPr>
                <p:cNvPr id="685" name="Polyline: figure 684">
                  <a:extLst>
                    <a:ext uri="{FF2B5EF4-FFF2-40B4-BE49-F238E27FC236}">
                      <a16:creationId xmlns:a16="http://schemas.microsoft.com/office/drawing/2014/main" id="{25734B45-A3E5-42C1-AF08-794E7A1D5764}"/>
                    </a:ext>
                  </a:extLst>
                </p:cNvPr>
                <p:cNvSpPr/>
                <p:nvPr/>
              </p:nvSpPr>
              <p:spPr>
                <a:xfrm>
                  <a:off x="13569925" y="5975638"/>
                  <a:ext cx="2256654" cy="1847674"/>
                </a:xfrm>
                <a:custGeom>
                  <a:avLst/>
                  <a:gdLst>
                    <a:gd name="connsiteX0" fmla="*/ 83580 w 2256654"/>
                    <a:gd name="connsiteY0" fmla="*/ 1838363 h 1847674"/>
                    <a:gd name="connsiteX1" fmla="*/ 2173075 w 2256654"/>
                    <a:gd name="connsiteY1" fmla="*/ 631679 h 1847674"/>
                    <a:gd name="connsiteX2" fmla="*/ 2256655 w 2256654"/>
                    <a:gd name="connsiteY2" fmla="*/ 469743 h 1847674"/>
                    <a:gd name="connsiteX3" fmla="*/ 2256655 w 2256654"/>
                    <a:gd name="connsiteY3" fmla="*/ 72739 h 1847674"/>
                    <a:gd name="connsiteX4" fmla="*/ 2173075 w 2256654"/>
                    <a:gd name="connsiteY4" fmla="*/ 10054 h 1847674"/>
                    <a:gd name="connsiteX5" fmla="*/ 83580 w 2256654"/>
                    <a:gd name="connsiteY5" fmla="*/ 1216738 h 1847674"/>
                    <a:gd name="connsiteX6" fmla="*/ 0 w 2256654"/>
                    <a:gd name="connsiteY6" fmla="*/ 1378674 h 1847674"/>
                    <a:gd name="connsiteX7" fmla="*/ 0 w 2256654"/>
                    <a:gd name="connsiteY7" fmla="*/ 1775678 h 1847674"/>
                    <a:gd name="connsiteX8" fmla="*/ 83580 w 2256654"/>
                    <a:gd name="connsiteY8" fmla="*/ 1838363 h 1847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4">
                      <a:moveTo>
                        <a:pt x="83580" y="1838363"/>
                      </a:moveTo>
                      <a:lnTo>
                        <a:pt x="2173075" y="631679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39"/>
                        <a:pt x="36566" y="1864482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6" name="Polyline: figure 685">
                  <a:extLst>
                    <a:ext uri="{FF2B5EF4-FFF2-40B4-BE49-F238E27FC236}">
                      <a16:creationId xmlns:a16="http://schemas.microsoft.com/office/drawing/2014/main" id="{F0FD0580-6D8F-4F57-8717-5F01B84D727F}"/>
                    </a:ext>
                  </a:extLst>
                </p:cNvPr>
                <p:cNvSpPr/>
                <p:nvPr/>
              </p:nvSpPr>
              <p:spPr>
                <a:xfrm>
                  <a:off x="13674400" y="6115362"/>
                  <a:ext cx="2052929" cy="1563745"/>
                </a:xfrm>
                <a:custGeom>
                  <a:avLst/>
                  <a:gdLst>
                    <a:gd name="connsiteX0" fmla="*/ 41790 w 2052929"/>
                    <a:gd name="connsiteY0" fmla="*/ 1557598 h 1563745"/>
                    <a:gd name="connsiteX1" fmla="*/ 2011139 w 2052929"/>
                    <a:gd name="connsiteY1" fmla="*/ 418823 h 1563745"/>
                    <a:gd name="connsiteX2" fmla="*/ 2052929 w 2052929"/>
                    <a:gd name="connsiteY2" fmla="*/ 335243 h 1563745"/>
                    <a:gd name="connsiteX3" fmla="*/ 2052929 w 2052929"/>
                    <a:gd name="connsiteY3" fmla="*/ 37491 h 1563745"/>
                    <a:gd name="connsiteX4" fmla="*/ 2011139 w 2052929"/>
                    <a:gd name="connsiteY4" fmla="*/ 6148 h 1563745"/>
                    <a:gd name="connsiteX5" fmla="*/ 41790 w 2052929"/>
                    <a:gd name="connsiteY5" fmla="*/ 1144923 h 1563745"/>
                    <a:gd name="connsiteX6" fmla="*/ 0 w 2052929"/>
                    <a:gd name="connsiteY6" fmla="*/ 1228503 h 1563745"/>
                    <a:gd name="connsiteX7" fmla="*/ 0 w 2052929"/>
                    <a:gd name="connsiteY7" fmla="*/ 1526256 h 1563745"/>
                    <a:gd name="connsiteX8" fmla="*/ 41790 w 2052929"/>
                    <a:gd name="connsiteY8" fmla="*/ 1557598 h 1563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5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69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7" name="Polyline: figure 686">
                  <a:extLst>
                    <a:ext uri="{FF2B5EF4-FFF2-40B4-BE49-F238E27FC236}">
                      <a16:creationId xmlns:a16="http://schemas.microsoft.com/office/drawing/2014/main" id="{2BD84CB0-CECF-43CE-AA03-373580C701E6}"/>
                    </a:ext>
                  </a:extLst>
                </p:cNvPr>
                <p:cNvSpPr/>
                <p:nvPr/>
              </p:nvSpPr>
              <p:spPr>
                <a:xfrm>
                  <a:off x="15236298" y="6329535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8" name="Polyline: figure 687">
                  <a:extLst>
                    <a:ext uri="{FF2B5EF4-FFF2-40B4-BE49-F238E27FC236}">
                      <a16:creationId xmlns:a16="http://schemas.microsoft.com/office/drawing/2014/main" id="{FCE1BD4A-EDF3-4684-BE50-F1067D84CF44}"/>
                    </a:ext>
                  </a:extLst>
                </p:cNvPr>
                <p:cNvSpPr/>
                <p:nvPr/>
              </p:nvSpPr>
              <p:spPr>
                <a:xfrm>
                  <a:off x="15027349" y="6615789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8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9" name="Polyline: figure 688">
                  <a:extLst>
                    <a:ext uri="{FF2B5EF4-FFF2-40B4-BE49-F238E27FC236}">
                      <a16:creationId xmlns:a16="http://schemas.microsoft.com/office/drawing/2014/main" id="{9EA923C9-F4F1-40E5-9D64-D94C4AAA9E49}"/>
                    </a:ext>
                  </a:extLst>
                </p:cNvPr>
                <p:cNvSpPr/>
                <p:nvPr/>
              </p:nvSpPr>
              <p:spPr>
                <a:xfrm>
                  <a:off x="14854965" y="6715040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8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0" name="Polyline: figure 689">
                  <a:extLst>
                    <a:ext uri="{FF2B5EF4-FFF2-40B4-BE49-F238E27FC236}">
                      <a16:creationId xmlns:a16="http://schemas.microsoft.com/office/drawing/2014/main" id="{F1B49D7B-0110-4742-BDF2-61E43A0930D1}"/>
                    </a:ext>
                  </a:extLst>
                </p:cNvPr>
                <p:cNvSpPr/>
                <p:nvPr/>
              </p:nvSpPr>
              <p:spPr>
                <a:xfrm>
                  <a:off x="14682581" y="6814291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1" name="Polyline: figure 690">
                  <a:extLst>
                    <a:ext uri="{FF2B5EF4-FFF2-40B4-BE49-F238E27FC236}">
                      <a16:creationId xmlns:a16="http://schemas.microsoft.com/office/drawing/2014/main" id="{0ED4477C-2535-4BFD-9F5D-9BD20E0E6704}"/>
                    </a:ext>
                  </a:extLst>
                </p:cNvPr>
                <p:cNvSpPr/>
                <p:nvPr/>
              </p:nvSpPr>
              <p:spPr>
                <a:xfrm>
                  <a:off x="14515422" y="691354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2" name="Polyline: figure 691">
                  <a:extLst>
                    <a:ext uri="{FF2B5EF4-FFF2-40B4-BE49-F238E27FC236}">
                      <a16:creationId xmlns:a16="http://schemas.microsoft.com/office/drawing/2014/main" id="{0ED3893E-D586-4752-8319-A06DC9D4A9B4}"/>
                    </a:ext>
                  </a:extLst>
                </p:cNvPr>
                <p:cNvSpPr/>
                <p:nvPr/>
              </p:nvSpPr>
              <p:spPr>
                <a:xfrm>
                  <a:off x="13773651" y="7266634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9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693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6675619"/>
                <a:ext cx="2256654" cy="1848417"/>
                <a:chOff x="13569925" y="6675619"/>
                <a:chExt cx="2256654" cy="1848417"/>
              </a:xfrm>
              <a:solidFill>
                <a:srgbClr val="000000"/>
              </a:solidFill>
            </p:grpSpPr>
            <p:sp>
              <p:nvSpPr>
                <p:cNvPr id="694" name="Polyline: figure 693">
                  <a:extLst>
                    <a:ext uri="{FF2B5EF4-FFF2-40B4-BE49-F238E27FC236}">
                      <a16:creationId xmlns:a16="http://schemas.microsoft.com/office/drawing/2014/main" id="{938B2310-B8EE-43B7-8D93-598FDB554C61}"/>
                    </a:ext>
                  </a:extLst>
                </p:cNvPr>
                <p:cNvSpPr/>
                <p:nvPr/>
              </p:nvSpPr>
              <p:spPr>
                <a:xfrm>
                  <a:off x="13569925" y="6675619"/>
                  <a:ext cx="2256654" cy="1848417"/>
                </a:xfrm>
                <a:custGeom>
                  <a:avLst/>
                  <a:gdLst>
                    <a:gd name="connsiteX0" fmla="*/ 83580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80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80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80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5" name="Polyline: figure 694">
                  <a:extLst>
                    <a:ext uri="{FF2B5EF4-FFF2-40B4-BE49-F238E27FC236}">
                      <a16:creationId xmlns:a16="http://schemas.microsoft.com/office/drawing/2014/main" id="{6EE9AD7A-4466-46E6-8989-97A8E0DD0DEE}"/>
                    </a:ext>
                  </a:extLst>
                </p:cNvPr>
                <p:cNvSpPr/>
                <p:nvPr/>
              </p:nvSpPr>
              <p:spPr>
                <a:xfrm>
                  <a:off x="13674400" y="6815343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2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5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2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5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6" name="Polyline: figure 695">
                  <a:extLst>
                    <a:ext uri="{FF2B5EF4-FFF2-40B4-BE49-F238E27FC236}">
                      <a16:creationId xmlns:a16="http://schemas.microsoft.com/office/drawing/2014/main" id="{C96B5CB3-8413-4807-98E9-A8381BAB5AFE}"/>
                    </a:ext>
                  </a:extLst>
                </p:cNvPr>
                <p:cNvSpPr/>
                <p:nvPr/>
              </p:nvSpPr>
              <p:spPr>
                <a:xfrm>
                  <a:off x="15236298" y="7034740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2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2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7" name="Polyline: figure 696">
                  <a:extLst>
                    <a:ext uri="{FF2B5EF4-FFF2-40B4-BE49-F238E27FC236}">
                      <a16:creationId xmlns:a16="http://schemas.microsoft.com/office/drawing/2014/main" id="{3D7E3A88-9E3D-4719-AB9C-8A7D200B10FF}"/>
                    </a:ext>
                  </a:extLst>
                </p:cNvPr>
                <p:cNvSpPr/>
                <p:nvPr/>
              </p:nvSpPr>
              <p:spPr>
                <a:xfrm>
                  <a:off x="15027349" y="7320994"/>
                  <a:ext cx="94026" cy="124097"/>
                </a:xfrm>
                <a:custGeom>
                  <a:avLst/>
                  <a:gdLst>
                    <a:gd name="connsiteX0" fmla="*/ 0 w 94026"/>
                    <a:gd name="connsiteY0" fmla="*/ 90779 h 124097"/>
                    <a:gd name="connsiteX1" fmla="*/ 47013 w 94026"/>
                    <a:gd name="connsiteY1" fmla="*/ 116898 h 124097"/>
                    <a:gd name="connsiteX2" fmla="*/ 94027 w 94026"/>
                    <a:gd name="connsiteY2" fmla="*/ 33319 h 124097"/>
                    <a:gd name="connsiteX3" fmla="*/ 47013 w 94026"/>
                    <a:gd name="connsiteY3" fmla="*/ 7200 h 124097"/>
                    <a:gd name="connsiteX4" fmla="*/ 0 w 94026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8" name="Polyline: figure 697">
                  <a:extLst>
                    <a:ext uri="{FF2B5EF4-FFF2-40B4-BE49-F238E27FC236}">
                      <a16:creationId xmlns:a16="http://schemas.microsoft.com/office/drawing/2014/main" id="{13BEE976-9090-405C-A663-10475D8A9176}"/>
                    </a:ext>
                  </a:extLst>
                </p:cNvPr>
                <p:cNvSpPr/>
                <p:nvPr/>
              </p:nvSpPr>
              <p:spPr>
                <a:xfrm>
                  <a:off x="14854965" y="7420244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99" name="Polyline: figure 698">
                  <a:extLst>
                    <a:ext uri="{FF2B5EF4-FFF2-40B4-BE49-F238E27FC236}">
                      <a16:creationId xmlns:a16="http://schemas.microsoft.com/office/drawing/2014/main" id="{E1538CFC-8786-4A8C-BCCC-359F9B11423F}"/>
                    </a:ext>
                  </a:extLst>
                </p:cNvPr>
                <p:cNvSpPr/>
                <p:nvPr/>
              </p:nvSpPr>
              <p:spPr>
                <a:xfrm>
                  <a:off x="14682581" y="7519496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0" name="Polyline: figure 699">
                  <a:extLst>
                    <a:ext uri="{FF2B5EF4-FFF2-40B4-BE49-F238E27FC236}">
                      <a16:creationId xmlns:a16="http://schemas.microsoft.com/office/drawing/2014/main" id="{24EED68F-E027-4FB1-97CB-60B5EB1AD27E}"/>
                    </a:ext>
                  </a:extLst>
                </p:cNvPr>
                <p:cNvSpPr/>
                <p:nvPr/>
              </p:nvSpPr>
              <p:spPr>
                <a:xfrm>
                  <a:off x="14515422" y="7613523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199"/>
                      </a:cubicBezTo>
                      <a:cubicBezTo>
                        <a:pt x="20895" y="22871"/>
                        <a:pt x="0" y="64661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1" name="Polyline: figure 700">
                  <a:extLst>
                    <a:ext uri="{FF2B5EF4-FFF2-40B4-BE49-F238E27FC236}">
                      <a16:creationId xmlns:a16="http://schemas.microsoft.com/office/drawing/2014/main" id="{B8704FAC-D32D-4BC7-867F-A18903256505}"/>
                    </a:ext>
                  </a:extLst>
                </p:cNvPr>
                <p:cNvSpPr/>
                <p:nvPr/>
              </p:nvSpPr>
              <p:spPr>
                <a:xfrm>
                  <a:off x="13773651" y="7971838"/>
                  <a:ext cx="151488" cy="240525"/>
                </a:xfrm>
                <a:custGeom>
                  <a:avLst/>
                  <a:gdLst>
                    <a:gd name="connsiteX0" fmla="*/ 26119 w 151488"/>
                    <a:gd name="connsiteY0" fmla="*/ 239167 h 240525"/>
                    <a:gd name="connsiteX1" fmla="*/ 125369 w 151488"/>
                    <a:gd name="connsiteY1" fmla="*/ 181706 h 240525"/>
                    <a:gd name="connsiteX2" fmla="*/ 151488 w 151488"/>
                    <a:gd name="connsiteY2" fmla="*/ 129469 h 240525"/>
                    <a:gd name="connsiteX3" fmla="*/ 151488 w 151488"/>
                    <a:gd name="connsiteY3" fmla="*/ 24994 h 240525"/>
                    <a:gd name="connsiteX4" fmla="*/ 125369 w 151488"/>
                    <a:gd name="connsiteY4" fmla="*/ 4099 h 240525"/>
                    <a:gd name="connsiteX5" fmla="*/ 26119 w 151488"/>
                    <a:gd name="connsiteY5" fmla="*/ 61560 h 240525"/>
                    <a:gd name="connsiteX6" fmla="*/ 0 w 151488"/>
                    <a:gd name="connsiteY6" fmla="*/ 113797 h 240525"/>
                    <a:gd name="connsiteX7" fmla="*/ 0 w 151488"/>
                    <a:gd name="connsiteY7" fmla="*/ 218272 h 240525"/>
                    <a:gd name="connsiteX8" fmla="*/ 26119 w 151488"/>
                    <a:gd name="connsiteY8" fmla="*/ 239167 h 24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052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9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3943"/>
                        <a:pt x="10447" y="244391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702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7380824"/>
                <a:ext cx="2256654" cy="1848417"/>
                <a:chOff x="13569925" y="7380824"/>
                <a:chExt cx="2256654" cy="1848417"/>
              </a:xfrm>
              <a:solidFill>
                <a:srgbClr val="000000"/>
              </a:solidFill>
            </p:grpSpPr>
            <p:sp>
              <p:nvSpPr>
                <p:cNvPr id="703" name="Polyline: figure 702">
                  <a:extLst>
                    <a:ext uri="{FF2B5EF4-FFF2-40B4-BE49-F238E27FC236}">
                      <a16:creationId xmlns:a16="http://schemas.microsoft.com/office/drawing/2014/main" id="{A325BBC8-901A-4AAE-8E0A-CB9D8DE82542}"/>
                    </a:ext>
                  </a:extLst>
                </p:cNvPr>
                <p:cNvSpPr/>
                <p:nvPr/>
              </p:nvSpPr>
              <p:spPr>
                <a:xfrm>
                  <a:off x="13569925" y="7380824"/>
                  <a:ext cx="2256654" cy="1848417"/>
                </a:xfrm>
                <a:custGeom>
                  <a:avLst/>
                  <a:gdLst>
                    <a:gd name="connsiteX0" fmla="*/ 83580 w 2256654"/>
                    <a:gd name="connsiteY0" fmla="*/ 1838363 h 1848417"/>
                    <a:gd name="connsiteX1" fmla="*/ 2173075 w 2256654"/>
                    <a:gd name="connsiteY1" fmla="*/ 631679 h 1848417"/>
                    <a:gd name="connsiteX2" fmla="*/ 2256655 w 2256654"/>
                    <a:gd name="connsiteY2" fmla="*/ 469743 h 1848417"/>
                    <a:gd name="connsiteX3" fmla="*/ 2256655 w 2256654"/>
                    <a:gd name="connsiteY3" fmla="*/ 72739 h 1848417"/>
                    <a:gd name="connsiteX4" fmla="*/ 2173075 w 2256654"/>
                    <a:gd name="connsiteY4" fmla="*/ 10054 h 1848417"/>
                    <a:gd name="connsiteX5" fmla="*/ 83580 w 2256654"/>
                    <a:gd name="connsiteY5" fmla="*/ 1216738 h 1848417"/>
                    <a:gd name="connsiteX6" fmla="*/ 0 w 2256654"/>
                    <a:gd name="connsiteY6" fmla="*/ 1378674 h 1848417"/>
                    <a:gd name="connsiteX7" fmla="*/ 0 w 2256654"/>
                    <a:gd name="connsiteY7" fmla="*/ 1775678 h 1848417"/>
                    <a:gd name="connsiteX8" fmla="*/ 83580 w 2256654"/>
                    <a:gd name="connsiteY8" fmla="*/ 1838363 h 1848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7">
                      <a:moveTo>
                        <a:pt x="83580" y="1838363"/>
                      </a:moveTo>
                      <a:lnTo>
                        <a:pt x="2173075" y="631679"/>
                      </a:lnTo>
                      <a:cubicBezTo>
                        <a:pt x="2220089" y="605560"/>
                        <a:pt x="2256655" y="532428"/>
                        <a:pt x="2256655" y="469743"/>
                      </a:cubicBezTo>
                      <a:lnTo>
                        <a:pt x="2256655" y="72739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4" name="Polyline: figure 703">
                  <a:extLst>
                    <a:ext uri="{FF2B5EF4-FFF2-40B4-BE49-F238E27FC236}">
                      <a16:creationId xmlns:a16="http://schemas.microsoft.com/office/drawing/2014/main" id="{DF9E03A3-B2DA-4A35-A024-F353FAD25B0C}"/>
                    </a:ext>
                  </a:extLst>
                </p:cNvPr>
                <p:cNvSpPr/>
                <p:nvPr/>
              </p:nvSpPr>
              <p:spPr>
                <a:xfrm>
                  <a:off x="13674400" y="7520548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3 h 1563746"/>
                    <a:gd name="connsiteX3" fmla="*/ 2052929 w 2052929"/>
                    <a:gd name="connsiteY3" fmla="*/ 37490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2 h 1563746"/>
                    <a:gd name="connsiteX6" fmla="*/ 0 w 2052929"/>
                    <a:gd name="connsiteY6" fmla="*/ 1228503 h 1563746"/>
                    <a:gd name="connsiteX7" fmla="*/ 0 w 2052929"/>
                    <a:gd name="connsiteY7" fmla="*/ 1526255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2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5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5" name="Polyline: figure 704">
                  <a:extLst>
                    <a:ext uri="{FF2B5EF4-FFF2-40B4-BE49-F238E27FC236}">
                      <a16:creationId xmlns:a16="http://schemas.microsoft.com/office/drawing/2014/main" id="{847FB0DA-09DE-498C-BE21-0012C5EFAA25}"/>
                    </a:ext>
                  </a:extLst>
                </p:cNvPr>
                <p:cNvSpPr/>
                <p:nvPr/>
              </p:nvSpPr>
              <p:spPr>
                <a:xfrm>
                  <a:off x="15236298" y="7739945"/>
                  <a:ext cx="376108" cy="291501"/>
                </a:xfrm>
                <a:custGeom>
                  <a:avLst/>
                  <a:gdLst>
                    <a:gd name="connsiteX0" fmla="*/ 41789 w 376108"/>
                    <a:gd name="connsiteY0" fmla="*/ 288230 h 291501"/>
                    <a:gd name="connsiteX1" fmla="*/ 334319 w 376108"/>
                    <a:gd name="connsiteY1" fmla="*/ 115846 h 291501"/>
                    <a:gd name="connsiteX2" fmla="*/ 376109 w 376108"/>
                    <a:gd name="connsiteY2" fmla="*/ 37490 h 291501"/>
                    <a:gd name="connsiteX3" fmla="*/ 376109 w 376108"/>
                    <a:gd name="connsiteY3" fmla="*/ 37490 h 291501"/>
                    <a:gd name="connsiteX4" fmla="*/ 334319 w 376108"/>
                    <a:gd name="connsiteY4" fmla="*/ 6148 h 291501"/>
                    <a:gd name="connsiteX5" fmla="*/ 41789 w 376108"/>
                    <a:gd name="connsiteY5" fmla="*/ 178532 h 291501"/>
                    <a:gd name="connsiteX6" fmla="*/ 0 w 376108"/>
                    <a:gd name="connsiteY6" fmla="*/ 256888 h 291501"/>
                    <a:gd name="connsiteX7" fmla="*/ 0 w 376108"/>
                    <a:gd name="connsiteY7" fmla="*/ 256888 h 291501"/>
                    <a:gd name="connsiteX8" fmla="*/ 41789 w 376108"/>
                    <a:gd name="connsiteY8" fmla="*/ 288230 h 2915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1501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2"/>
                      </a:lnTo>
                      <a:cubicBezTo>
                        <a:pt x="20895" y="194202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3006"/>
                        <a:pt x="15671" y="298677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6" name="Polyline: figure 705">
                  <a:extLst>
                    <a:ext uri="{FF2B5EF4-FFF2-40B4-BE49-F238E27FC236}">
                      <a16:creationId xmlns:a16="http://schemas.microsoft.com/office/drawing/2014/main" id="{9403F83C-89E8-45AA-992F-366D9F49A953}"/>
                    </a:ext>
                  </a:extLst>
                </p:cNvPr>
                <p:cNvSpPr/>
                <p:nvPr/>
              </p:nvSpPr>
              <p:spPr>
                <a:xfrm>
                  <a:off x="15027349" y="8026198"/>
                  <a:ext cx="94026" cy="124097"/>
                </a:xfrm>
                <a:custGeom>
                  <a:avLst/>
                  <a:gdLst>
                    <a:gd name="connsiteX0" fmla="*/ 0 w 94026"/>
                    <a:gd name="connsiteY0" fmla="*/ 90779 h 124097"/>
                    <a:gd name="connsiteX1" fmla="*/ 47013 w 94026"/>
                    <a:gd name="connsiteY1" fmla="*/ 116898 h 124097"/>
                    <a:gd name="connsiteX2" fmla="*/ 94027 w 94026"/>
                    <a:gd name="connsiteY2" fmla="*/ 33319 h 124097"/>
                    <a:gd name="connsiteX3" fmla="*/ 47013 w 94026"/>
                    <a:gd name="connsiteY3" fmla="*/ 7200 h 124097"/>
                    <a:gd name="connsiteX4" fmla="*/ 0 w 94026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7" name="Polyline: figure 706">
                  <a:extLst>
                    <a:ext uri="{FF2B5EF4-FFF2-40B4-BE49-F238E27FC236}">
                      <a16:creationId xmlns:a16="http://schemas.microsoft.com/office/drawing/2014/main" id="{1DB2CBFA-DA8C-47E1-A582-24C2216084CE}"/>
                    </a:ext>
                  </a:extLst>
                </p:cNvPr>
                <p:cNvSpPr/>
                <p:nvPr/>
              </p:nvSpPr>
              <p:spPr>
                <a:xfrm>
                  <a:off x="14854965" y="8120226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64661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8" name="Polyline: figure 707">
                  <a:extLst>
                    <a:ext uri="{FF2B5EF4-FFF2-40B4-BE49-F238E27FC236}">
                      <a16:creationId xmlns:a16="http://schemas.microsoft.com/office/drawing/2014/main" id="{8D466935-054E-4810-B572-AF0036058221}"/>
                    </a:ext>
                  </a:extLst>
                </p:cNvPr>
                <p:cNvSpPr/>
                <p:nvPr/>
              </p:nvSpPr>
              <p:spPr>
                <a:xfrm>
                  <a:off x="14682581" y="821947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09" name="Polyline: figure 708">
                  <a:extLst>
                    <a:ext uri="{FF2B5EF4-FFF2-40B4-BE49-F238E27FC236}">
                      <a16:creationId xmlns:a16="http://schemas.microsoft.com/office/drawing/2014/main" id="{368C7000-B287-4166-B0FB-B7C529BB86F9}"/>
                    </a:ext>
                  </a:extLst>
                </p:cNvPr>
                <p:cNvSpPr/>
                <p:nvPr/>
              </p:nvSpPr>
              <p:spPr>
                <a:xfrm>
                  <a:off x="14515422" y="8318728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0" name="Polyline: figure 709">
                  <a:extLst>
                    <a:ext uri="{FF2B5EF4-FFF2-40B4-BE49-F238E27FC236}">
                      <a16:creationId xmlns:a16="http://schemas.microsoft.com/office/drawing/2014/main" id="{6FF5F655-FF24-4009-A0F3-F6D40F69C03B}"/>
                    </a:ext>
                  </a:extLst>
                </p:cNvPr>
                <p:cNvSpPr/>
                <p:nvPr/>
              </p:nvSpPr>
              <p:spPr>
                <a:xfrm>
                  <a:off x="13773651" y="8671819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6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4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711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8080805"/>
                <a:ext cx="2256654" cy="1850658"/>
                <a:chOff x="13569925" y="8080805"/>
                <a:chExt cx="2256654" cy="1850658"/>
              </a:xfrm>
              <a:solidFill>
                <a:srgbClr val="000000"/>
              </a:solidFill>
            </p:grpSpPr>
            <p:sp>
              <p:nvSpPr>
                <p:cNvPr id="712" name="Polyline: figure 711">
                  <a:extLst>
                    <a:ext uri="{FF2B5EF4-FFF2-40B4-BE49-F238E27FC236}">
                      <a16:creationId xmlns:a16="http://schemas.microsoft.com/office/drawing/2014/main" id="{7FA3A7AE-8CB6-4821-956C-3DBB0B27B9BA}"/>
                    </a:ext>
                  </a:extLst>
                </p:cNvPr>
                <p:cNvSpPr/>
                <p:nvPr/>
              </p:nvSpPr>
              <p:spPr>
                <a:xfrm>
                  <a:off x="13569925" y="8080805"/>
                  <a:ext cx="2256654" cy="1850658"/>
                </a:xfrm>
                <a:custGeom>
                  <a:avLst/>
                  <a:gdLst>
                    <a:gd name="connsiteX0" fmla="*/ 83580 w 2256654"/>
                    <a:gd name="connsiteY0" fmla="*/ 1838363 h 1850658"/>
                    <a:gd name="connsiteX1" fmla="*/ 2173075 w 2256654"/>
                    <a:gd name="connsiteY1" fmla="*/ 631680 h 1850658"/>
                    <a:gd name="connsiteX2" fmla="*/ 2256655 w 2256654"/>
                    <a:gd name="connsiteY2" fmla="*/ 469743 h 1850658"/>
                    <a:gd name="connsiteX3" fmla="*/ 2256655 w 2256654"/>
                    <a:gd name="connsiteY3" fmla="*/ 72740 h 1850658"/>
                    <a:gd name="connsiteX4" fmla="*/ 2173075 w 2256654"/>
                    <a:gd name="connsiteY4" fmla="*/ 10054 h 1850658"/>
                    <a:gd name="connsiteX5" fmla="*/ 83580 w 2256654"/>
                    <a:gd name="connsiteY5" fmla="*/ 1216738 h 1850658"/>
                    <a:gd name="connsiteX6" fmla="*/ 0 w 2256654"/>
                    <a:gd name="connsiteY6" fmla="*/ 1378674 h 1850658"/>
                    <a:gd name="connsiteX7" fmla="*/ 0 w 2256654"/>
                    <a:gd name="connsiteY7" fmla="*/ 1775678 h 1850658"/>
                    <a:gd name="connsiteX8" fmla="*/ 83580 w 2256654"/>
                    <a:gd name="connsiteY8" fmla="*/ 1838363 h 185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50658">
                      <a:moveTo>
                        <a:pt x="83580" y="1838363"/>
                      </a:moveTo>
                      <a:lnTo>
                        <a:pt x="2173075" y="631680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40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9706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3" name="Polyline: figure 712">
                  <a:extLst>
                    <a:ext uri="{FF2B5EF4-FFF2-40B4-BE49-F238E27FC236}">
                      <a16:creationId xmlns:a16="http://schemas.microsoft.com/office/drawing/2014/main" id="{BEDA75C6-6DC8-4B07-AD83-0C4D76C39B6B}"/>
                    </a:ext>
                  </a:extLst>
                </p:cNvPr>
                <p:cNvSpPr/>
                <p:nvPr/>
              </p:nvSpPr>
              <p:spPr>
                <a:xfrm>
                  <a:off x="13674400" y="8225752"/>
                  <a:ext cx="2052929" cy="1561515"/>
                </a:xfrm>
                <a:custGeom>
                  <a:avLst/>
                  <a:gdLst>
                    <a:gd name="connsiteX0" fmla="*/ 41790 w 2052929"/>
                    <a:gd name="connsiteY0" fmla="*/ 1557598 h 1561515"/>
                    <a:gd name="connsiteX1" fmla="*/ 2011139 w 2052929"/>
                    <a:gd name="connsiteY1" fmla="*/ 418823 h 1561515"/>
                    <a:gd name="connsiteX2" fmla="*/ 2052929 w 2052929"/>
                    <a:gd name="connsiteY2" fmla="*/ 335243 h 1561515"/>
                    <a:gd name="connsiteX3" fmla="*/ 2052929 w 2052929"/>
                    <a:gd name="connsiteY3" fmla="*/ 37490 h 1561515"/>
                    <a:gd name="connsiteX4" fmla="*/ 2011139 w 2052929"/>
                    <a:gd name="connsiteY4" fmla="*/ 6148 h 1561515"/>
                    <a:gd name="connsiteX5" fmla="*/ 41790 w 2052929"/>
                    <a:gd name="connsiteY5" fmla="*/ 1144922 h 1561515"/>
                    <a:gd name="connsiteX6" fmla="*/ 0 w 2052929"/>
                    <a:gd name="connsiteY6" fmla="*/ 1228503 h 1561515"/>
                    <a:gd name="connsiteX7" fmla="*/ 0 w 2052929"/>
                    <a:gd name="connsiteY7" fmla="*/ 1526255 h 1561515"/>
                    <a:gd name="connsiteX8" fmla="*/ 41790 w 2052929"/>
                    <a:gd name="connsiteY8" fmla="*/ 1557598 h 15615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1515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3"/>
                      </a:cubicBezTo>
                      <a:lnTo>
                        <a:pt x="2052929" y="37490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2"/>
                      </a:lnTo>
                      <a:cubicBezTo>
                        <a:pt x="15671" y="1160594"/>
                        <a:pt x="0" y="1197160"/>
                        <a:pt x="0" y="1228503"/>
                      </a:cubicBezTo>
                      <a:lnTo>
                        <a:pt x="0" y="1526255"/>
                      </a:lnTo>
                      <a:cubicBezTo>
                        <a:pt x="0" y="1557598"/>
                        <a:pt x="15671" y="1568045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4" name="Polyline: figure 713">
                  <a:extLst>
                    <a:ext uri="{FF2B5EF4-FFF2-40B4-BE49-F238E27FC236}">
                      <a16:creationId xmlns:a16="http://schemas.microsoft.com/office/drawing/2014/main" id="{9EB8AF6B-EF1C-4ED2-B845-CF06E1D7ABCE}"/>
                    </a:ext>
                  </a:extLst>
                </p:cNvPr>
                <p:cNvSpPr/>
                <p:nvPr/>
              </p:nvSpPr>
              <p:spPr>
                <a:xfrm>
                  <a:off x="15236298" y="8439925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7 h 294377"/>
                    <a:gd name="connsiteX2" fmla="*/ 376109 w 376108"/>
                    <a:gd name="connsiteY2" fmla="*/ 37491 h 294377"/>
                    <a:gd name="connsiteX3" fmla="*/ 376109 w 376108"/>
                    <a:gd name="connsiteY3" fmla="*/ 37491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8 h 294377"/>
                    <a:gd name="connsiteX7" fmla="*/ 0 w 376108"/>
                    <a:gd name="connsiteY7" fmla="*/ 256888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7"/>
                      </a:lnTo>
                      <a:cubicBezTo>
                        <a:pt x="355214" y="100175"/>
                        <a:pt x="376109" y="68833"/>
                        <a:pt x="376109" y="37491"/>
                      </a:cubicBezTo>
                      <a:lnTo>
                        <a:pt x="376109" y="37491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3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5" name="Polyline: figure 714">
                  <a:extLst>
                    <a:ext uri="{FF2B5EF4-FFF2-40B4-BE49-F238E27FC236}">
                      <a16:creationId xmlns:a16="http://schemas.microsoft.com/office/drawing/2014/main" id="{E945C170-C90D-4505-9A19-436DE392BA86}"/>
                    </a:ext>
                  </a:extLst>
                </p:cNvPr>
                <p:cNvSpPr/>
                <p:nvPr/>
              </p:nvSpPr>
              <p:spPr>
                <a:xfrm>
                  <a:off x="15027349" y="8726179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9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6" name="Polyline: figure 715">
                  <a:extLst>
                    <a:ext uri="{FF2B5EF4-FFF2-40B4-BE49-F238E27FC236}">
                      <a16:creationId xmlns:a16="http://schemas.microsoft.com/office/drawing/2014/main" id="{636005EF-8C2B-47B6-8BD5-6F13250A2404}"/>
                    </a:ext>
                  </a:extLst>
                </p:cNvPr>
                <p:cNvSpPr/>
                <p:nvPr/>
              </p:nvSpPr>
              <p:spPr>
                <a:xfrm>
                  <a:off x="14854965" y="8825430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fcfc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7" name="Polyline: figure 716">
                  <a:extLst>
                    <a:ext uri="{FF2B5EF4-FFF2-40B4-BE49-F238E27FC236}">
                      <a16:creationId xmlns:a16="http://schemas.microsoft.com/office/drawing/2014/main" id="{29295EBA-A11F-4DB2-922B-E710DE96E4ED}"/>
                    </a:ext>
                  </a:extLst>
                </p:cNvPr>
                <p:cNvSpPr/>
                <p:nvPr/>
              </p:nvSpPr>
              <p:spPr>
                <a:xfrm>
                  <a:off x="14682581" y="892468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8" name="Polyline: figure 717">
                  <a:extLst>
                    <a:ext uri="{FF2B5EF4-FFF2-40B4-BE49-F238E27FC236}">
                      <a16:creationId xmlns:a16="http://schemas.microsoft.com/office/drawing/2014/main" id="{0A8A3E72-F4E5-41B0-AC4D-E60B34D39227}"/>
                    </a:ext>
                  </a:extLst>
                </p:cNvPr>
                <p:cNvSpPr/>
                <p:nvPr/>
              </p:nvSpPr>
              <p:spPr>
                <a:xfrm>
                  <a:off x="14515422" y="9023932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8 h 124098"/>
                    <a:gd name="connsiteX2" fmla="*/ 94027 w 94027"/>
                    <a:gd name="connsiteY2" fmla="*/ 33318 h 124098"/>
                    <a:gd name="connsiteX3" fmla="*/ 47013 w 94027"/>
                    <a:gd name="connsiteY3" fmla="*/ 7199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8"/>
                      </a:cubicBezTo>
                      <a:cubicBezTo>
                        <a:pt x="94027" y="1976"/>
                        <a:pt x="73132" y="-8471"/>
                        <a:pt x="47013" y="7199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9" name="Polyline: figure 718">
                  <a:extLst>
                    <a:ext uri="{FF2B5EF4-FFF2-40B4-BE49-F238E27FC236}">
                      <a16:creationId xmlns:a16="http://schemas.microsoft.com/office/drawing/2014/main" id="{0DA0EE78-0467-44F7-9EAE-C8F3425526EB}"/>
                    </a:ext>
                  </a:extLst>
                </p:cNvPr>
                <p:cNvSpPr/>
                <p:nvPr/>
              </p:nvSpPr>
              <p:spPr>
                <a:xfrm>
                  <a:off x="13773651" y="9377024"/>
                  <a:ext cx="151488" cy="241050"/>
                </a:xfrm>
                <a:custGeom>
                  <a:avLst/>
                  <a:gdLst>
                    <a:gd name="connsiteX0" fmla="*/ 26119 w 151488"/>
                    <a:gd name="connsiteY0" fmla="*/ 239167 h 241050"/>
                    <a:gd name="connsiteX1" fmla="*/ 125369 w 151488"/>
                    <a:gd name="connsiteY1" fmla="*/ 181706 h 241050"/>
                    <a:gd name="connsiteX2" fmla="*/ 151488 w 151488"/>
                    <a:gd name="connsiteY2" fmla="*/ 129468 h 241050"/>
                    <a:gd name="connsiteX3" fmla="*/ 151488 w 151488"/>
                    <a:gd name="connsiteY3" fmla="*/ 24994 h 241050"/>
                    <a:gd name="connsiteX4" fmla="*/ 125369 w 151488"/>
                    <a:gd name="connsiteY4" fmla="*/ 4099 h 241050"/>
                    <a:gd name="connsiteX5" fmla="*/ 26119 w 151488"/>
                    <a:gd name="connsiteY5" fmla="*/ 61560 h 241050"/>
                    <a:gd name="connsiteX6" fmla="*/ 0 w 151488"/>
                    <a:gd name="connsiteY6" fmla="*/ 113797 h 241050"/>
                    <a:gd name="connsiteX7" fmla="*/ 0 w 151488"/>
                    <a:gd name="connsiteY7" fmla="*/ 218272 h 241050"/>
                    <a:gd name="connsiteX8" fmla="*/ 26119 w 151488"/>
                    <a:gd name="connsiteY8" fmla="*/ 239167 h 24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1050">
                      <a:moveTo>
                        <a:pt x="26119" y="239167"/>
                      </a:moveTo>
                      <a:lnTo>
                        <a:pt x="125369" y="181706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4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4390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720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8786009"/>
                <a:ext cx="2256654" cy="1848416"/>
                <a:chOff x="13569925" y="8786009"/>
                <a:chExt cx="2256654" cy="1848416"/>
              </a:xfrm>
              <a:solidFill>
                <a:srgbClr val="000000"/>
              </a:solidFill>
            </p:grpSpPr>
            <p:sp>
              <p:nvSpPr>
                <p:cNvPr id="721" name="Polyline: figure 720">
                  <a:extLst>
                    <a:ext uri="{FF2B5EF4-FFF2-40B4-BE49-F238E27FC236}">
                      <a16:creationId xmlns:a16="http://schemas.microsoft.com/office/drawing/2014/main" id="{9825C7EB-D09E-4755-AF8A-48E59F9F825D}"/>
                    </a:ext>
                  </a:extLst>
                </p:cNvPr>
                <p:cNvSpPr/>
                <p:nvPr/>
              </p:nvSpPr>
              <p:spPr>
                <a:xfrm>
                  <a:off x="13569925" y="8786009"/>
                  <a:ext cx="2256654" cy="1848416"/>
                </a:xfrm>
                <a:custGeom>
                  <a:avLst/>
                  <a:gdLst>
                    <a:gd name="connsiteX0" fmla="*/ 83580 w 2256654"/>
                    <a:gd name="connsiteY0" fmla="*/ 1838363 h 1848416"/>
                    <a:gd name="connsiteX1" fmla="*/ 2173075 w 2256654"/>
                    <a:gd name="connsiteY1" fmla="*/ 631680 h 1848416"/>
                    <a:gd name="connsiteX2" fmla="*/ 2256655 w 2256654"/>
                    <a:gd name="connsiteY2" fmla="*/ 469743 h 1848416"/>
                    <a:gd name="connsiteX3" fmla="*/ 2256655 w 2256654"/>
                    <a:gd name="connsiteY3" fmla="*/ 72740 h 1848416"/>
                    <a:gd name="connsiteX4" fmla="*/ 2173075 w 2256654"/>
                    <a:gd name="connsiteY4" fmla="*/ 10054 h 1848416"/>
                    <a:gd name="connsiteX5" fmla="*/ 83580 w 2256654"/>
                    <a:gd name="connsiteY5" fmla="*/ 1216738 h 1848416"/>
                    <a:gd name="connsiteX6" fmla="*/ 0 w 2256654"/>
                    <a:gd name="connsiteY6" fmla="*/ 1378674 h 1848416"/>
                    <a:gd name="connsiteX7" fmla="*/ 0 w 2256654"/>
                    <a:gd name="connsiteY7" fmla="*/ 1775678 h 1848416"/>
                    <a:gd name="connsiteX8" fmla="*/ 83580 w 2256654"/>
                    <a:gd name="connsiteY8" fmla="*/ 1838363 h 18484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8416">
                      <a:moveTo>
                        <a:pt x="83580" y="1838363"/>
                      </a:moveTo>
                      <a:lnTo>
                        <a:pt x="2173075" y="631680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40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8363"/>
                        <a:pt x="36566" y="1864481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2" name="Polyline: figure 721">
                  <a:extLst>
                    <a:ext uri="{FF2B5EF4-FFF2-40B4-BE49-F238E27FC236}">
                      <a16:creationId xmlns:a16="http://schemas.microsoft.com/office/drawing/2014/main" id="{1A285078-3737-4511-9544-62DA4A0329D2}"/>
                    </a:ext>
                  </a:extLst>
                </p:cNvPr>
                <p:cNvSpPr/>
                <p:nvPr/>
              </p:nvSpPr>
              <p:spPr>
                <a:xfrm>
                  <a:off x="13674400" y="8925733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1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2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5"/>
                        <a:pt x="0" y="1197161"/>
                        <a:pt x="0" y="1228502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3" name="Polyline: figure 722">
                  <a:extLst>
                    <a:ext uri="{FF2B5EF4-FFF2-40B4-BE49-F238E27FC236}">
                      <a16:creationId xmlns:a16="http://schemas.microsoft.com/office/drawing/2014/main" id="{5369C3E4-A2BD-45AA-BD73-A3CD4B8156B1}"/>
                    </a:ext>
                  </a:extLst>
                </p:cNvPr>
                <p:cNvSpPr/>
                <p:nvPr/>
              </p:nvSpPr>
              <p:spPr>
                <a:xfrm>
                  <a:off x="15236298" y="9145130"/>
                  <a:ext cx="376108" cy="292148"/>
                </a:xfrm>
                <a:custGeom>
                  <a:avLst/>
                  <a:gdLst>
                    <a:gd name="connsiteX0" fmla="*/ 41789 w 376108"/>
                    <a:gd name="connsiteY0" fmla="*/ 288230 h 292148"/>
                    <a:gd name="connsiteX1" fmla="*/ 334319 w 376108"/>
                    <a:gd name="connsiteY1" fmla="*/ 115847 h 292148"/>
                    <a:gd name="connsiteX2" fmla="*/ 376109 w 376108"/>
                    <a:gd name="connsiteY2" fmla="*/ 37491 h 292148"/>
                    <a:gd name="connsiteX3" fmla="*/ 376109 w 376108"/>
                    <a:gd name="connsiteY3" fmla="*/ 37491 h 292148"/>
                    <a:gd name="connsiteX4" fmla="*/ 334319 w 376108"/>
                    <a:gd name="connsiteY4" fmla="*/ 6148 h 292148"/>
                    <a:gd name="connsiteX5" fmla="*/ 41789 w 376108"/>
                    <a:gd name="connsiteY5" fmla="*/ 178531 h 292148"/>
                    <a:gd name="connsiteX6" fmla="*/ 0 w 376108"/>
                    <a:gd name="connsiteY6" fmla="*/ 256888 h 292148"/>
                    <a:gd name="connsiteX7" fmla="*/ 0 w 376108"/>
                    <a:gd name="connsiteY7" fmla="*/ 256888 h 292148"/>
                    <a:gd name="connsiteX8" fmla="*/ 41789 w 376108"/>
                    <a:gd name="connsiteY8" fmla="*/ 288230 h 292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2148">
                      <a:moveTo>
                        <a:pt x="41789" y="288230"/>
                      </a:moveTo>
                      <a:lnTo>
                        <a:pt x="334319" y="115847"/>
                      </a:lnTo>
                      <a:cubicBezTo>
                        <a:pt x="355214" y="100175"/>
                        <a:pt x="376109" y="68833"/>
                        <a:pt x="376109" y="37491"/>
                      </a:cubicBezTo>
                      <a:lnTo>
                        <a:pt x="376109" y="37491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3"/>
                        <a:pt x="0" y="225545"/>
                        <a:pt x="0" y="256888"/>
                      </a:cubicBezTo>
                      <a:lnTo>
                        <a:pt x="0" y="256888"/>
                      </a:lnTo>
                      <a:cubicBezTo>
                        <a:pt x="0" y="288230"/>
                        <a:pt x="15671" y="298678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4" name="Polyline: figure 723">
                  <a:extLst>
                    <a:ext uri="{FF2B5EF4-FFF2-40B4-BE49-F238E27FC236}">
                      <a16:creationId xmlns:a16="http://schemas.microsoft.com/office/drawing/2014/main" id="{E1D28671-1C99-4BF7-A0E1-8B585F8B2C14}"/>
                    </a:ext>
                  </a:extLst>
                </p:cNvPr>
                <p:cNvSpPr/>
                <p:nvPr/>
              </p:nvSpPr>
              <p:spPr>
                <a:xfrm>
                  <a:off x="15027349" y="9431384"/>
                  <a:ext cx="94026" cy="124098"/>
                </a:xfrm>
                <a:custGeom>
                  <a:avLst/>
                  <a:gdLst>
                    <a:gd name="connsiteX0" fmla="*/ 0 w 94026"/>
                    <a:gd name="connsiteY0" fmla="*/ 90780 h 124098"/>
                    <a:gd name="connsiteX1" fmla="*/ 47013 w 94026"/>
                    <a:gd name="connsiteY1" fmla="*/ 116899 h 124098"/>
                    <a:gd name="connsiteX2" fmla="*/ 94027 w 94026"/>
                    <a:gd name="connsiteY2" fmla="*/ 33319 h 124098"/>
                    <a:gd name="connsiteX3" fmla="*/ 47013 w 94026"/>
                    <a:gd name="connsiteY3" fmla="*/ 7200 h 124098"/>
                    <a:gd name="connsiteX4" fmla="*/ 0 w 94026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6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5" name="Polyline: figure 724">
                  <a:extLst>
                    <a:ext uri="{FF2B5EF4-FFF2-40B4-BE49-F238E27FC236}">
                      <a16:creationId xmlns:a16="http://schemas.microsoft.com/office/drawing/2014/main" id="{8B05D12E-3290-44CC-9EA6-9658D62EFA48}"/>
                    </a:ext>
                  </a:extLst>
                </p:cNvPr>
                <p:cNvSpPr/>
                <p:nvPr/>
              </p:nvSpPr>
              <p:spPr>
                <a:xfrm>
                  <a:off x="14854965" y="9530635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6" name="Polyline: figure 725">
                  <a:extLst>
                    <a:ext uri="{FF2B5EF4-FFF2-40B4-BE49-F238E27FC236}">
                      <a16:creationId xmlns:a16="http://schemas.microsoft.com/office/drawing/2014/main" id="{2AA4BCB2-58E9-4B3E-BF0F-19BD4921EB72}"/>
                    </a:ext>
                  </a:extLst>
                </p:cNvPr>
                <p:cNvSpPr/>
                <p:nvPr/>
              </p:nvSpPr>
              <p:spPr>
                <a:xfrm>
                  <a:off x="14682581" y="9629886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69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6119" y="17647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7" name="Polyline: figure 726">
                  <a:extLst>
                    <a:ext uri="{FF2B5EF4-FFF2-40B4-BE49-F238E27FC236}">
                      <a16:creationId xmlns:a16="http://schemas.microsoft.com/office/drawing/2014/main" id="{BE1DF7F4-0E5A-4278-AB74-B837552917B6}"/>
                    </a:ext>
                  </a:extLst>
                </p:cNvPr>
                <p:cNvSpPr/>
                <p:nvPr/>
              </p:nvSpPr>
              <p:spPr>
                <a:xfrm>
                  <a:off x="14515422" y="9723913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8" name="Polyline: figure 727">
                  <a:extLst>
                    <a:ext uri="{FF2B5EF4-FFF2-40B4-BE49-F238E27FC236}">
                      <a16:creationId xmlns:a16="http://schemas.microsoft.com/office/drawing/2014/main" id="{B959D973-1146-4488-ADC9-1FB0B3DB57D7}"/>
                    </a:ext>
                  </a:extLst>
                </p:cNvPr>
                <p:cNvSpPr/>
                <p:nvPr/>
              </p:nvSpPr>
              <p:spPr>
                <a:xfrm>
                  <a:off x="13773651" y="10077005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729" name="Drawing 1">
                <a:extLst>
                  <a:ext uri="{FF2B5EF4-FFF2-40B4-BE49-F238E27FC236}">
                    <a16:creationId xmlns:a16="http://schemas.microsoft.com/office/drawing/2014/main" id="{854C3740-8608-4733-A900-11D6FC2D699C}"/>
                  </a:ext>
                </a:extLst>
              </p:cNvPr>
              <p:cNvGrpSpPr/>
              <p:nvPr/>
            </p:nvGrpSpPr>
            <p:grpSpPr>
              <a:xfrm>
                <a:off x="13569925" y="9491214"/>
                <a:ext cx="2256654" cy="1847673"/>
                <a:chOff x="13569925" y="9491214"/>
                <a:chExt cx="2256654" cy="1847673"/>
              </a:xfrm>
              <a:solidFill>
                <a:srgbClr val="000000"/>
              </a:solidFill>
            </p:grpSpPr>
            <p:sp>
              <p:nvSpPr>
                <p:cNvPr id="730" name="Polyline: figure 729">
                  <a:extLst>
                    <a:ext uri="{FF2B5EF4-FFF2-40B4-BE49-F238E27FC236}">
                      <a16:creationId xmlns:a16="http://schemas.microsoft.com/office/drawing/2014/main" id="{EB34F98D-D37E-4296-84C4-34966E566FDD}"/>
                    </a:ext>
                  </a:extLst>
                </p:cNvPr>
                <p:cNvSpPr/>
                <p:nvPr/>
              </p:nvSpPr>
              <p:spPr>
                <a:xfrm>
                  <a:off x="13569925" y="9491214"/>
                  <a:ext cx="2256654" cy="1847673"/>
                </a:xfrm>
                <a:custGeom>
                  <a:avLst/>
                  <a:gdLst>
                    <a:gd name="connsiteX0" fmla="*/ 83580 w 2256654"/>
                    <a:gd name="connsiteY0" fmla="*/ 1838363 h 1847673"/>
                    <a:gd name="connsiteX1" fmla="*/ 2173075 w 2256654"/>
                    <a:gd name="connsiteY1" fmla="*/ 631680 h 1847673"/>
                    <a:gd name="connsiteX2" fmla="*/ 2256655 w 2256654"/>
                    <a:gd name="connsiteY2" fmla="*/ 469743 h 1847673"/>
                    <a:gd name="connsiteX3" fmla="*/ 2256655 w 2256654"/>
                    <a:gd name="connsiteY3" fmla="*/ 72740 h 1847673"/>
                    <a:gd name="connsiteX4" fmla="*/ 2173075 w 2256654"/>
                    <a:gd name="connsiteY4" fmla="*/ 10054 h 1847673"/>
                    <a:gd name="connsiteX5" fmla="*/ 83580 w 2256654"/>
                    <a:gd name="connsiteY5" fmla="*/ 1216738 h 1847673"/>
                    <a:gd name="connsiteX6" fmla="*/ 0 w 2256654"/>
                    <a:gd name="connsiteY6" fmla="*/ 1378674 h 1847673"/>
                    <a:gd name="connsiteX7" fmla="*/ 0 w 2256654"/>
                    <a:gd name="connsiteY7" fmla="*/ 1775678 h 1847673"/>
                    <a:gd name="connsiteX8" fmla="*/ 83580 w 2256654"/>
                    <a:gd name="connsiteY8" fmla="*/ 1838363 h 1847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256654" h="1847673">
                      <a:moveTo>
                        <a:pt x="83580" y="1838363"/>
                      </a:moveTo>
                      <a:lnTo>
                        <a:pt x="2173075" y="631680"/>
                      </a:lnTo>
                      <a:cubicBezTo>
                        <a:pt x="2220089" y="605561"/>
                        <a:pt x="2256655" y="532428"/>
                        <a:pt x="2256655" y="469743"/>
                      </a:cubicBezTo>
                      <a:lnTo>
                        <a:pt x="2256655" y="72740"/>
                      </a:lnTo>
                      <a:cubicBezTo>
                        <a:pt x="2256655" y="10054"/>
                        <a:pt x="2220089" y="-16064"/>
                        <a:pt x="2173075" y="10054"/>
                      </a:cubicBezTo>
                      <a:lnTo>
                        <a:pt x="83580" y="1216738"/>
                      </a:lnTo>
                      <a:cubicBezTo>
                        <a:pt x="36566" y="1242857"/>
                        <a:pt x="0" y="1315989"/>
                        <a:pt x="0" y="1378674"/>
                      </a:cubicBezTo>
                      <a:lnTo>
                        <a:pt x="0" y="1775678"/>
                      </a:lnTo>
                      <a:cubicBezTo>
                        <a:pt x="0" y="1833140"/>
                        <a:pt x="36566" y="1864481"/>
                        <a:pt x="83580" y="1838363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1" name="Polyline: figure 730">
                  <a:extLst>
                    <a:ext uri="{FF2B5EF4-FFF2-40B4-BE49-F238E27FC236}">
                      <a16:creationId xmlns:a16="http://schemas.microsoft.com/office/drawing/2014/main" id="{C3278910-3294-4B26-9412-09036E917D56}"/>
                    </a:ext>
                  </a:extLst>
                </p:cNvPr>
                <p:cNvSpPr/>
                <p:nvPr/>
              </p:nvSpPr>
              <p:spPr>
                <a:xfrm>
                  <a:off x="13674400" y="9630938"/>
                  <a:ext cx="2052929" cy="1563746"/>
                </a:xfrm>
                <a:custGeom>
                  <a:avLst/>
                  <a:gdLst>
                    <a:gd name="connsiteX0" fmla="*/ 41790 w 2052929"/>
                    <a:gd name="connsiteY0" fmla="*/ 1557598 h 1563746"/>
                    <a:gd name="connsiteX1" fmla="*/ 2011139 w 2052929"/>
                    <a:gd name="connsiteY1" fmla="*/ 418823 h 1563746"/>
                    <a:gd name="connsiteX2" fmla="*/ 2052929 w 2052929"/>
                    <a:gd name="connsiteY2" fmla="*/ 335244 h 1563746"/>
                    <a:gd name="connsiteX3" fmla="*/ 2052929 w 2052929"/>
                    <a:gd name="connsiteY3" fmla="*/ 37491 h 1563746"/>
                    <a:gd name="connsiteX4" fmla="*/ 2011139 w 2052929"/>
                    <a:gd name="connsiteY4" fmla="*/ 6148 h 1563746"/>
                    <a:gd name="connsiteX5" fmla="*/ 41790 w 2052929"/>
                    <a:gd name="connsiteY5" fmla="*/ 1144923 h 1563746"/>
                    <a:gd name="connsiteX6" fmla="*/ 0 w 2052929"/>
                    <a:gd name="connsiteY6" fmla="*/ 1228502 h 1563746"/>
                    <a:gd name="connsiteX7" fmla="*/ 0 w 2052929"/>
                    <a:gd name="connsiteY7" fmla="*/ 1526256 h 1563746"/>
                    <a:gd name="connsiteX8" fmla="*/ 41790 w 2052929"/>
                    <a:gd name="connsiteY8" fmla="*/ 1557598 h 1563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52929" h="1563746">
                      <a:moveTo>
                        <a:pt x="41790" y="1557598"/>
                      </a:moveTo>
                      <a:lnTo>
                        <a:pt x="2011139" y="418823"/>
                      </a:lnTo>
                      <a:cubicBezTo>
                        <a:pt x="2037258" y="403152"/>
                        <a:pt x="2052929" y="366586"/>
                        <a:pt x="2052929" y="335244"/>
                      </a:cubicBezTo>
                      <a:lnTo>
                        <a:pt x="2052929" y="37491"/>
                      </a:lnTo>
                      <a:cubicBezTo>
                        <a:pt x="2052929" y="6148"/>
                        <a:pt x="2032035" y="-9523"/>
                        <a:pt x="2011139" y="6148"/>
                      </a:cubicBezTo>
                      <a:lnTo>
                        <a:pt x="41790" y="1144923"/>
                      </a:lnTo>
                      <a:cubicBezTo>
                        <a:pt x="15671" y="1160595"/>
                        <a:pt x="0" y="1197161"/>
                        <a:pt x="0" y="1228502"/>
                      </a:cubicBezTo>
                      <a:lnTo>
                        <a:pt x="0" y="1526256"/>
                      </a:lnTo>
                      <a:cubicBezTo>
                        <a:pt x="0" y="1557598"/>
                        <a:pt x="15671" y="1573270"/>
                        <a:pt x="41790" y="15575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2" name="Polyline: figure 731">
                  <a:extLst>
                    <a:ext uri="{FF2B5EF4-FFF2-40B4-BE49-F238E27FC236}">
                      <a16:creationId xmlns:a16="http://schemas.microsoft.com/office/drawing/2014/main" id="{084F3586-1ED5-4720-AF96-A8C02510BA4F}"/>
                    </a:ext>
                  </a:extLst>
                </p:cNvPr>
                <p:cNvSpPr/>
                <p:nvPr/>
              </p:nvSpPr>
              <p:spPr>
                <a:xfrm>
                  <a:off x="15236298" y="9845111"/>
                  <a:ext cx="376108" cy="294377"/>
                </a:xfrm>
                <a:custGeom>
                  <a:avLst/>
                  <a:gdLst>
                    <a:gd name="connsiteX0" fmla="*/ 41789 w 376108"/>
                    <a:gd name="connsiteY0" fmla="*/ 288230 h 294377"/>
                    <a:gd name="connsiteX1" fmla="*/ 334319 w 376108"/>
                    <a:gd name="connsiteY1" fmla="*/ 115846 h 294377"/>
                    <a:gd name="connsiteX2" fmla="*/ 376109 w 376108"/>
                    <a:gd name="connsiteY2" fmla="*/ 37490 h 294377"/>
                    <a:gd name="connsiteX3" fmla="*/ 376109 w 376108"/>
                    <a:gd name="connsiteY3" fmla="*/ 37490 h 294377"/>
                    <a:gd name="connsiteX4" fmla="*/ 334319 w 376108"/>
                    <a:gd name="connsiteY4" fmla="*/ 6148 h 294377"/>
                    <a:gd name="connsiteX5" fmla="*/ 41789 w 376108"/>
                    <a:gd name="connsiteY5" fmla="*/ 178531 h 294377"/>
                    <a:gd name="connsiteX6" fmla="*/ 0 w 376108"/>
                    <a:gd name="connsiteY6" fmla="*/ 256887 h 294377"/>
                    <a:gd name="connsiteX7" fmla="*/ 0 w 376108"/>
                    <a:gd name="connsiteY7" fmla="*/ 256887 h 294377"/>
                    <a:gd name="connsiteX8" fmla="*/ 41789 w 376108"/>
                    <a:gd name="connsiteY8" fmla="*/ 288230 h 2943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6108" h="294377">
                      <a:moveTo>
                        <a:pt x="41789" y="288230"/>
                      </a:moveTo>
                      <a:lnTo>
                        <a:pt x="334319" y="115846"/>
                      </a:lnTo>
                      <a:cubicBezTo>
                        <a:pt x="355214" y="100175"/>
                        <a:pt x="376109" y="68833"/>
                        <a:pt x="376109" y="37490"/>
                      </a:cubicBezTo>
                      <a:lnTo>
                        <a:pt x="376109" y="37490"/>
                      </a:lnTo>
                      <a:cubicBezTo>
                        <a:pt x="376109" y="6148"/>
                        <a:pt x="355214" y="-9523"/>
                        <a:pt x="334319" y="6148"/>
                      </a:cubicBezTo>
                      <a:lnTo>
                        <a:pt x="41789" y="178531"/>
                      </a:lnTo>
                      <a:cubicBezTo>
                        <a:pt x="20895" y="194202"/>
                        <a:pt x="0" y="225545"/>
                        <a:pt x="0" y="256887"/>
                      </a:cubicBezTo>
                      <a:lnTo>
                        <a:pt x="0" y="256887"/>
                      </a:lnTo>
                      <a:cubicBezTo>
                        <a:pt x="0" y="288230"/>
                        <a:pt x="15671" y="303901"/>
                        <a:pt x="41789" y="28823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3" name="Polyline: figure 732">
                  <a:extLst>
                    <a:ext uri="{FF2B5EF4-FFF2-40B4-BE49-F238E27FC236}">
                      <a16:creationId xmlns:a16="http://schemas.microsoft.com/office/drawing/2014/main" id="{DDF9BF84-D89F-49F9-99E6-3C556EAAA674}"/>
                    </a:ext>
                  </a:extLst>
                </p:cNvPr>
                <p:cNvSpPr/>
                <p:nvPr/>
              </p:nvSpPr>
              <p:spPr>
                <a:xfrm>
                  <a:off x="14969887" y="10093814"/>
                  <a:ext cx="177606" cy="235766"/>
                </a:xfrm>
                <a:custGeom>
                  <a:avLst/>
                  <a:gdLst>
                    <a:gd name="connsiteX0" fmla="*/ 0 w 177606"/>
                    <a:gd name="connsiteY0" fmla="*/ 170121 h 235766"/>
                    <a:gd name="connsiteX1" fmla="*/ 88803 w 177606"/>
                    <a:gd name="connsiteY1" fmla="*/ 222358 h 235766"/>
                    <a:gd name="connsiteX2" fmla="*/ 177607 w 177606"/>
                    <a:gd name="connsiteY2" fmla="*/ 65646 h 235766"/>
                    <a:gd name="connsiteX3" fmla="*/ 88803 w 177606"/>
                    <a:gd name="connsiteY3" fmla="*/ 13408 h 235766"/>
                    <a:gd name="connsiteX4" fmla="*/ 0 w 177606"/>
                    <a:gd name="connsiteY4" fmla="*/ 170121 h 235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606" h="235766">
                      <a:moveTo>
                        <a:pt x="0" y="170121"/>
                      </a:moveTo>
                      <a:cubicBezTo>
                        <a:pt x="0" y="227582"/>
                        <a:pt x="41790" y="253701"/>
                        <a:pt x="88803" y="222358"/>
                      </a:cubicBezTo>
                      <a:cubicBezTo>
                        <a:pt x="135818" y="191015"/>
                        <a:pt x="177607" y="123107"/>
                        <a:pt x="177607" y="65646"/>
                      </a:cubicBezTo>
                      <a:cubicBezTo>
                        <a:pt x="177607" y="8184"/>
                        <a:pt x="135818" y="-17934"/>
                        <a:pt x="88803" y="13408"/>
                      </a:cubicBezTo>
                      <a:cubicBezTo>
                        <a:pt x="41790" y="39527"/>
                        <a:pt x="0" y="112659"/>
                        <a:pt x="0" y="170121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4" name="Polyline: figure 733">
                  <a:extLst>
                    <a:ext uri="{FF2B5EF4-FFF2-40B4-BE49-F238E27FC236}">
                      <a16:creationId xmlns:a16="http://schemas.microsoft.com/office/drawing/2014/main" id="{25895EFD-B617-4B06-89F9-36FD4D1B9E3A}"/>
                    </a:ext>
                  </a:extLst>
                </p:cNvPr>
                <p:cNvSpPr/>
                <p:nvPr/>
              </p:nvSpPr>
              <p:spPr>
                <a:xfrm>
                  <a:off x="14619897" y="10376881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5" name="Polyline: figure 734">
                  <a:extLst>
                    <a:ext uri="{FF2B5EF4-FFF2-40B4-BE49-F238E27FC236}">
                      <a16:creationId xmlns:a16="http://schemas.microsoft.com/office/drawing/2014/main" id="{9CBE3121-3909-4B49-863B-65CE7247F977}"/>
                    </a:ext>
                  </a:extLst>
                </p:cNvPr>
                <p:cNvSpPr/>
                <p:nvPr/>
              </p:nvSpPr>
              <p:spPr>
                <a:xfrm>
                  <a:off x="14447513" y="10476131"/>
                  <a:ext cx="94027" cy="124098"/>
                </a:xfrm>
                <a:custGeom>
                  <a:avLst/>
                  <a:gdLst>
                    <a:gd name="connsiteX0" fmla="*/ 0 w 94027"/>
                    <a:gd name="connsiteY0" fmla="*/ 90780 h 124098"/>
                    <a:gd name="connsiteX1" fmla="*/ 47013 w 94027"/>
                    <a:gd name="connsiteY1" fmla="*/ 116899 h 124098"/>
                    <a:gd name="connsiteX2" fmla="*/ 94027 w 94027"/>
                    <a:gd name="connsiteY2" fmla="*/ 33319 h 124098"/>
                    <a:gd name="connsiteX3" fmla="*/ 47013 w 94027"/>
                    <a:gd name="connsiteY3" fmla="*/ 7200 h 124098"/>
                    <a:gd name="connsiteX4" fmla="*/ 0 w 94027"/>
                    <a:gd name="connsiteY4" fmla="*/ 90780 h 1240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8">
                      <a:moveTo>
                        <a:pt x="0" y="90780"/>
                      </a:moveTo>
                      <a:cubicBezTo>
                        <a:pt x="0" y="122122"/>
                        <a:pt x="20895" y="132570"/>
                        <a:pt x="47013" y="116899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7"/>
                        <a:pt x="73132" y="-8472"/>
                        <a:pt x="47013" y="7200"/>
                      </a:cubicBezTo>
                      <a:cubicBezTo>
                        <a:pt x="20895" y="22871"/>
                        <a:pt x="0" y="59437"/>
                        <a:pt x="0" y="9078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6" name="Polyline: figure 735">
                  <a:extLst>
                    <a:ext uri="{FF2B5EF4-FFF2-40B4-BE49-F238E27FC236}">
                      <a16:creationId xmlns:a16="http://schemas.microsoft.com/office/drawing/2014/main" id="{719C64E9-E121-4E76-A94E-EC6CBF4CB295}"/>
                    </a:ext>
                  </a:extLst>
                </p:cNvPr>
                <p:cNvSpPr/>
                <p:nvPr/>
              </p:nvSpPr>
              <p:spPr>
                <a:xfrm>
                  <a:off x="14280354" y="10575383"/>
                  <a:ext cx="94027" cy="124097"/>
                </a:xfrm>
                <a:custGeom>
                  <a:avLst/>
                  <a:gdLst>
                    <a:gd name="connsiteX0" fmla="*/ 0 w 94027"/>
                    <a:gd name="connsiteY0" fmla="*/ 90779 h 124097"/>
                    <a:gd name="connsiteX1" fmla="*/ 47013 w 94027"/>
                    <a:gd name="connsiteY1" fmla="*/ 116898 h 124097"/>
                    <a:gd name="connsiteX2" fmla="*/ 94027 w 94027"/>
                    <a:gd name="connsiteY2" fmla="*/ 33319 h 124097"/>
                    <a:gd name="connsiteX3" fmla="*/ 47013 w 94027"/>
                    <a:gd name="connsiteY3" fmla="*/ 7200 h 124097"/>
                    <a:gd name="connsiteX4" fmla="*/ 0 w 94027"/>
                    <a:gd name="connsiteY4" fmla="*/ 90779 h 1240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027" h="124097">
                      <a:moveTo>
                        <a:pt x="0" y="90779"/>
                      </a:moveTo>
                      <a:cubicBezTo>
                        <a:pt x="0" y="122122"/>
                        <a:pt x="20895" y="132569"/>
                        <a:pt x="47013" y="116898"/>
                      </a:cubicBezTo>
                      <a:cubicBezTo>
                        <a:pt x="73132" y="101227"/>
                        <a:pt x="94027" y="64661"/>
                        <a:pt x="94027" y="33319"/>
                      </a:cubicBezTo>
                      <a:cubicBezTo>
                        <a:pt x="94027" y="1976"/>
                        <a:pt x="73132" y="-8471"/>
                        <a:pt x="47013" y="7200"/>
                      </a:cubicBezTo>
                      <a:cubicBezTo>
                        <a:pt x="20895" y="22871"/>
                        <a:pt x="0" y="59437"/>
                        <a:pt x="0" y="90779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37" name="Polyline: figure 736">
                  <a:extLst>
                    <a:ext uri="{FF2B5EF4-FFF2-40B4-BE49-F238E27FC236}">
                      <a16:creationId xmlns:a16="http://schemas.microsoft.com/office/drawing/2014/main" id="{9F4C35B8-B7C9-4F04-82C9-6416355CF1EE}"/>
                    </a:ext>
                  </a:extLst>
                </p:cNvPr>
                <p:cNvSpPr/>
                <p:nvPr/>
              </p:nvSpPr>
              <p:spPr>
                <a:xfrm>
                  <a:off x="13773651" y="10782210"/>
                  <a:ext cx="151488" cy="243265"/>
                </a:xfrm>
                <a:custGeom>
                  <a:avLst/>
                  <a:gdLst>
                    <a:gd name="connsiteX0" fmla="*/ 26119 w 151488"/>
                    <a:gd name="connsiteY0" fmla="*/ 239167 h 243265"/>
                    <a:gd name="connsiteX1" fmla="*/ 125369 w 151488"/>
                    <a:gd name="connsiteY1" fmla="*/ 181705 h 243265"/>
                    <a:gd name="connsiteX2" fmla="*/ 151488 w 151488"/>
                    <a:gd name="connsiteY2" fmla="*/ 129468 h 243265"/>
                    <a:gd name="connsiteX3" fmla="*/ 151488 w 151488"/>
                    <a:gd name="connsiteY3" fmla="*/ 24993 h 243265"/>
                    <a:gd name="connsiteX4" fmla="*/ 125369 w 151488"/>
                    <a:gd name="connsiteY4" fmla="*/ 4099 h 243265"/>
                    <a:gd name="connsiteX5" fmla="*/ 26119 w 151488"/>
                    <a:gd name="connsiteY5" fmla="*/ 61560 h 243265"/>
                    <a:gd name="connsiteX6" fmla="*/ 0 w 151488"/>
                    <a:gd name="connsiteY6" fmla="*/ 113797 h 243265"/>
                    <a:gd name="connsiteX7" fmla="*/ 0 w 151488"/>
                    <a:gd name="connsiteY7" fmla="*/ 218272 h 243265"/>
                    <a:gd name="connsiteX8" fmla="*/ 26119 w 151488"/>
                    <a:gd name="connsiteY8" fmla="*/ 239167 h 243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88" h="243265">
                      <a:moveTo>
                        <a:pt x="26119" y="239167"/>
                      </a:moveTo>
                      <a:lnTo>
                        <a:pt x="125369" y="181705"/>
                      </a:lnTo>
                      <a:cubicBezTo>
                        <a:pt x="141041" y="171258"/>
                        <a:pt x="151488" y="150363"/>
                        <a:pt x="151488" y="129468"/>
                      </a:cubicBezTo>
                      <a:lnTo>
                        <a:pt x="151488" y="24993"/>
                      </a:lnTo>
                      <a:cubicBezTo>
                        <a:pt x="151488" y="4099"/>
                        <a:pt x="141041" y="-6349"/>
                        <a:pt x="125369" y="4099"/>
                      </a:cubicBezTo>
                      <a:lnTo>
                        <a:pt x="26119" y="61560"/>
                      </a:lnTo>
                      <a:cubicBezTo>
                        <a:pt x="10447" y="72007"/>
                        <a:pt x="0" y="92902"/>
                        <a:pt x="0" y="113797"/>
                      </a:cubicBezTo>
                      <a:lnTo>
                        <a:pt x="0" y="218272"/>
                      </a:lnTo>
                      <a:cubicBezTo>
                        <a:pt x="0" y="239167"/>
                        <a:pt x="10447" y="249614"/>
                        <a:pt x="26119" y="239167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52217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sp>
        <p:nvSpPr>
          <p:cNvPr id="739" name="Google Shape;70;p14">
            <a:extLst>
              <a:ext uri="{FF2B5EF4-FFF2-40B4-BE49-F238E27FC236}">
                <a16:creationId xmlns:a16="http://schemas.microsoft.com/office/drawing/2014/main" id="{8E54ED39-06E1-4E93-A591-71E3C2E176DC}"/>
              </a:ext>
            </a:extLst>
          </p:cNvPr>
          <p:cNvSpPr txBox="1">
            <a:spLocks/>
          </p:cNvSpPr>
          <p:nvPr/>
        </p:nvSpPr>
        <p:spPr>
          <a:xfrm>
            <a:off x="616149" y="212642"/>
            <a:ext cx="3509334" cy="60667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30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Thanks!</a:t>
            </a:r>
          </a:p>
        </p:txBody>
      </p:sp>
      <p:sp>
        <p:nvSpPr>
          <p:cNvPr id="740" name="Google Shape;70;p14">
            <a:extLst>
              <a:ext uri="{FF2B5EF4-FFF2-40B4-BE49-F238E27FC236}">
                <a16:creationId xmlns:a16="http://schemas.microsoft.com/office/drawing/2014/main" id="{40AC576B-496E-47EC-960A-F67FF6DB7043}"/>
              </a:ext>
            </a:extLst>
          </p:cNvPr>
          <p:cNvSpPr txBox="1">
            <a:spLocks/>
          </p:cNvSpPr>
          <p:nvPr/>
        </p:nvSpPr>
        <p:spPr>
          <a:xfrm>
            <a:off x="616149" y="862686"/>
            <a:ext cx="3509334" cy="45203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3000" dirty="0">
                <a:solidFill>
                  <a:schemeClr val="bg1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Any questions?</a:t>
            </a:r>
          </a:p>
        </p:txBody>
      </p:sp>
      <p:sp>
        <p:nvSpPr>
          <p:cNvPr id="742" name="TextBox 741">
            <a:extLst>
              <a:ext uri="{FF2B5EF4-FFF2-40B4-BE49-F238E27FC236}">
                <a16:creationId xmlns:a16="http://schemas.microsoft.com/office/drawing/2014/main" id="{D55D9FE9-E736-44A4-9AA5-C3583D192B7D}"/>
              </a:ext>
            </a:extLst>
          </p:cNvPr>
          <p:cNvSpPr txBox="1"/>
          <p:nvPr/>
        </p:nvSpPr>
        <p:spPr>
          <a:xfrm>
            <a:off x="576904" y="3035227"/>
            <a:ext cx="1877341" cy="343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fcfc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You can find me at:</a:t>
            </a:r>
          </a:p>
        </p:txBody>
      </p:sp>
      <p:sp>
        <p:nvSpPr>
          <p:cNvPr id="743" name="TextBox 742">
            <a:extLst>
              <a:ext uri="{FF2B5EF4-FFF2-40B4-BE49-F238E27FC236}">
                <a16:creationId xmlns:a16="http://schemas.microsoft.com/office/drawing/2014/main" id="{7817695E-F6A1-46C2-A720-BEB7E832A6A6}"/>
              </a:ext>
            </a:extLst>
          </p:cNvPr>
          <p:cNvSpPr txBox="1"/>
          <p:nvPr/>
        </p:nvSpPr>
        <p:spPr>
          <a:xfrm>
            <a:off x="576904" y="3381997"/>
            <a:ext cx="1560818" cy="33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cfcfc"/>
                </a:solidFill>
                <a:latin typeface="Lato Light" panose="020F0302020204030203" pitchFamily="34" charset="0"/>
              </a:rPr>
              <a:t>@username</a:t>
            </a:r>
          </a:p>
        </p:txBody>
      </p:sp>
      <p:sp>
        <p:nvSpPr>
          <p:cNvPr id="744" name="TextBox 743">
            <a:extLst>
              <a:ext uri="{FF2B5EF4-FFF2-40B4-BE49-F238E27FC236}">
                <a16:creationId xmlns:a16="http://schemas.microsoft.com/office/drawing/2014/main" id="{66AAB536-38E8-48C0-9722-47079AEDEE96}"/>
              </a:ext>
            </a:extLst>
          </p:cNvPr>
          <p:cNvSpPr txBox="1"/>
          <p:nvPr/>
        </p:nvSpPr>
        <p:spPr>
          <a:xfrm>
            <a:off x="594488" y="3665699"/>
            <a:ext cx="1560818" cy="33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cfcfc"/>
                </a:solidFill>
                <a:latin typeface="Lato Light" panose="020F030202020403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user@mail.me</a:t>
            </a:r>
            <a:endParaRPr lang="en-US" sz="1200" dirty="0">
              <a:solidFill>
                <a:srgbClr val="fcfcfc"/>
              </a:solidFill>
              <a:latin typeface="Lato Light" panose="020F0302020204030203" pitchFamily="34" charset="0"/>
            </a:endParaRPr>
          </a:p>
        </p:txBody>
      </p:sp>
      <p:sp>
        <p:nvSpPr>
          <p:cNvPr id="745" name="TextBox 744">
            <a:extLst>
              <a:ext uri="{FF2B5EF4-FFF2-40B4-BE49-F238E27FC236}">
                <a16:creationId xmlns:a16="http://schemas.microsoft.com/office/drawing/2014/main" id="{3D3746C5-CBCB-43A0-BD57-609064D735C8}"/>
              </a:ext>
            </a:extLst>
          </p:cNvPr>
          <p:cNvSpPr txBox="1"/>
          <p:nvPr/>
        </p:nvSpPr>
        <p:spPr>
          <a:xfrm>
            <a:off x="576904" y="3949400"/>
            <a:ext cx="1560818" cy="3328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fcfcfc"/>
                </a:solidFill>
                <a:latin typeface="Lato Light" panose="020F0302020204030203" pitchFamily="34" charset="0"/>
              </a:rPr>
              <a:t>+1 555 1829</a:t>
            </a:r>
          </a:p>
        </p:txBody>
      </p:sp>
    </p:spTree>
    <p:extLst>
      <p:ext uri="{BB962C8B-B14F-4D97-AF65-F5344CB8AC3E}">
        <p14:creationId xmlns:p14="http://schemas.microsoft.com/office/powerpoint/2010/main" val="364676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16B65E6-F280-4395-9DB8-C71D1CA73896}"/>
              </a:ext>
            </a:extLst>
          </p:cNvPr>
          <p:cNvSpPr/>
          <p:nvPr/>
        </p:nvSpPr>
        <p:spPr>
          <a:xfrm>
            <a:off x="1191" y="0"/>
            <a:ext cx="9141619" cy="5143500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506"/>
          </a:p>
        </p:txBody>
      </p:sp>
      <p:sp>
        <p:nvSpPr>
          <p:cNvPr id="62" name="Drawing 317">
            <a:extLst>
              <a:ext uri="{FF2B5EF4-FFF2-40B4-BE49-F238E27FC236}">
                <a16:creationId xmlns:a16="http://schemas.microsoft.com/office/drawing/2014/main" id="{5B61971E-E4D8-42DE-8F73-9F6FFD57D1BD}"/>
              </a:ext>
            </a:extLst>
          </p:cNvPr>
          <p:cNvSpPr/>
          <p:nvPr/>
        </p:nvSpPr>
        <p:spPr>
          <a:xfrm>
            <a:off x="-6461836" y="-1809124"/>
            <a:ext cx="15712109" cy="10030198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22" name="Polyline: figure 21">
            <a:extLst>
              <a:ext uri="{FF2B5EF4-FFF2-40B4-BE49-F238E27FC236}">
                <a16:creationId xmlns:a16="http://schemas.microsoft.com/office/drawing/2014/main" id="{5DCB0C56-E893-4EA3-A627-C0AA661D2018}"/>
              </a:ext>
            </a:extLst>
          </p:cNvPr>
          <p:cNvSpPr/>
          <p:nvPr/>
        </p:nvSpPr>
        <p:spPr>
          <a:xfrm rot="5400000">
            <a:off x="-1890696" y="1593231"/>
            <a:ext cx="5495630" cy="1955207"/>
          </a:xfrm>
          <a:custGeom>
            <a:avLst/>
            <a:gdLst>
              <a:gd name="connsiteX0" fmla="*/ 0 w 1756224"/>
              <a:gd name="connsiteY0" fmla="*/ 0 h 2742441"/>
              <a:gd name="connsiteX1" fmla="*/ 1756225 w 1756224"/>
              <a:gd name="connsiteY1" fmla="*/ 0 h 2742441"/>
              <a:gd name="connsiteX2" fmla="*/ 1756225 w 1756224"/>
              <a:gd name="connsiteY2" fmla="*/ 2742441 h 2742441"/>
              <a:gd name="connsiteX3" fmla="*/ 0 w 1756224"/>
              <a:gd name="connsiteY3" fmla="*/ 2742441 h 2742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6224" h="2742441">
                <a:moveTo>
                  <a:pt x="0" y="0"/>
                </a:moveTo>
                <a:lnTo>
                  <a:pt x="1756225" y="0"/>
                </a:lnTo>
                <a:lnTo>
                  <a:pt x="1756225" y="2742441"/>
                </a:lnTo>
                <a:lnTo>
                  <a:pt x="0" y="2742441"/>
                </a:lnTo>
                <a:close/>
              </a:path>
            </a:pathLst>
          </a:custGeom>
          <a:solidFill>
            <a:srgbClr val="7c4efd"/>
          </a:solidFill>
          <a:ln w="75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6236E2-6904-C24F-9AFA-FF2C1E73BEBE}"/>
              </a:ext>
            </a:extLst>
          </p:cNvPr>
          <p:cNvGrpSpPr/>
          <p:nvPr/>
        </p:nvGrpSpPr>
        <p:grpSpPr>
          <a:xfrm>
            <a:off x="616149" y="443130"/>
            <a:ext cx="3204790" cy="1004121"/>
            <a:chOff x="3920608" y="4162159"/>
            <a:chExt cx="8546107" cy="2677655"/>
          </a:xfrm>
        </p:grpSpPr>
        <p:sp>
          <p:nvSpPr>
            <p:cNvPr id="9" name="TextBox 8"/>
            <p:cNvSpPr txBox="1"/>
            <p:nvPr/>
          </p:nvSpPr>
          <p:spPr>
            <a:xfrm>
              <a:off x="3920608" y="4746935"/>
              <a:ext cx="8546107" cy="209287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4500" b="1" dirty="0">
                  <a:solidFill>
                    <a:srgbClr val="fcfcfc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ABOUT US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ED1986D-7038-FA43-9562-E21913F905E0}"/>
                </a:ext>
              </a:extLst>
            </p:cNvPr>
            <p:cNvSpPr txBox="1"/>
            <p:nvPr/>
          </p:nvSpPr>
          <p:spPr>
            <a:xfrm>
              <a:off x="3920608" y="4162159"/>
              <a:ext cx="651477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spc="113" dirty="0">
                  <a:solidFill>
                    <a:srgbClr val="fcfcfc"/>
                  </a:solidFill>
                  <a:latin typeface="Poppins" panose="00000500000000000000" pitchFamily="2" charset="0"/>
                  <a:ea typeface="Roboto" panose="02000000000000000000" pitchFamily="2" charset="0"/>
                  <a:cs typeface="Poppins" panose="00000500000000000000" pitchFamily="2" charset="0"/>
                </a:rPr>
                <a:t>PRESENTATION JOHN DOE</a:t>
              </a:r>
            </a:p>
          </p:txBody>
        </p:sp>
      </p:grpSp>
      <p:grpSp>
        <p:nvGrpSpPr>
          <p:cNvPr id="7" name="Drawing 5">
            <a:extLst>
              <a:ext uri="{FF2B5EF4-FFF2-40B4-BE49-F238E27FC236}">
                <a16:creationId xmlns:a16="http://schemas.microsoft.com/office/drawing/2014/main" id="{6A08E263-94D1-4526-BACC-D6DA611D5BE8}"/>
              </a:ext>
            </a:extLst>
          </p:cNvPr>
          <p:cNvGrpSpPr/>
          <p:nvPr/>
        </p:nvGrpSpPr>
        <p:grpSpPr>
          <a:xfrm>
            <a:off x="4986233" y="452368"/>
            <a:ext cx="3268495" cy="4119737"/>
            <a:chOff x="13293446" y="1206313"/>
            <a:chExt cx="8715986" cy="10985966"/>
          </a:xfrm>
          <a:solidFill>
            <a:srgbClr val="000000"/>
          </a:solidFill>
        </p:grpSpPr>
        <p:grpSp>
          <p:nvGrpSpPr>
            <p:cNvPr id="23" name="Drawing 5">
              <a:extLst>
                <a:ext uri="{FF2B5EF4-FFF2-40B4-BE49-F238E27FC236}">
                  <a16:creationId xmlns:a16="http://schemas.microsoft.com/office/drawing/2014/main" id="{6A08E263-94D1-4526-BACC-D6DA611D5BE8}"/>
                </a:ext>
              </a:extLst>
            </p:cNvPr>
            <p:cNvGrpSpPr/>
            <p:nvPr/>
          </p:nvGrpSpPr>
          <p:grpSpPr>
            <a:xfrm>
              <a:off x="13293446" y="1206313"/>
              <a:ext cx="8715986" cy="10985966"/>
              <a:chOff x="13293446" y="1206313"/>
              <a:chExt cx="8715986" cy="10985966"/>
            </a:xfrm>
            <a:solidFill>
              <a:srgbClr val="000000"/>
            </a:solidFill>
          </p:grpSpPr>
          <p:grpSp>
            <p:nvGrpSpPr>
              <p:cNvPr id="24" name="Drawing 5">
                <a:extLst>
                  <a:ext uri="{FF2B5EF4-FFF2-40B4-BE49-F238E27FC236}">
                    <a16:creationId xmlns:a16="http://schemas.microsoft.com/office/drawing/2014/main" id="{6A08E263-94D1-4526-BACC-D6DA611D5BE8}"/>
                  </a:ext>
                </a:extLst>
              </p:cNvPr>
              <p:cNvGrpSpPr/>
              <p:nvPr/>
            </p:nvGrpSpPr>
            <p:grpSpPr>
              <a:xfrm>
                <a:off x="15820488" y="8549266"/>
                <a:ext cx="2659002" cy="3237223"/>
                <a:chOff x="15820488" y="8549266"/>
                <a:chExt cx="2659002" cy="3237223"/>
              </a:xfrm>
              <a:solidFill>
                <a:srgbClr val="000000"/>
              </a:solidFill>
            </p:grpSpPr>
            <p:grpSp>
              <p:nvGrpSpPr>
                <p:cNvPr id="25" name="Drawing 5">
                  <a:extLst>
                    <a:ext uri="{FF2B5EF4-FFF2-40B4-BE49-F238E27FC236}">
                      <a16:creationId xmlns:a16="http://schemas.microsoft.com/office/drawing/2014/main" id="{6A08E263-94D1-4526-BACC-D6DA611D5BE8}"/>
                    </a:ext>
                  </a:extLst>
                </p:cNvPr>
                <p:cNvGrpSpPr/>
                <p:nvPr/>
              </p:nvGrpSpPr>
              <p:grpSpPr>
                <a:xfrm>
                  <a:off x="15820488" y="10013271"/>
                  <a:ext cx="2659002" cy="1773218"/>
                  <a:chOff x="15820488" y="10013271"/>
                  <a:chExt cx="2659002" cy="1773218"/>
                </a:xfrm>
                <a:solidFill>
                  <a:srgbClr val="000000"/>
                </a:solidFill>
              </p:grpSpPr>
              <p:sp>
                <p:nvSpPr>
                  <p:cNvPr id="26" name="Polyline: figure 25">
                    <a:extLst>
                      <a:ext uri="{FF2B5EF4-FFF2-40B4-BE49-F238E27FC236}">
                        <a16:creationId xmlns:a16="http://schemas.microsoft.com/office/drawing/2014/main" id="{520FCF29-79FB-4E42-B9FC-090F9DF50888}"/>
                      </a:ext>
                    </a:extLst>
                  </p:cNvPr>
                  <p:cNvSpPr/>
                  <p:nvPr/>
                </p:nvSpPr>
                <p:spPr>
                  <a:xfrm>
                    <a:off x="15820488" y="10259048"/>
                    <a:ext cx="2659002" cy="1527441"/>
                  </a:xfrm>
                  <a:custGeom>
                    <a:avLst/>
                    <a:gdLst>
                      <a:gd name="connsiteX0" fmla="*/ 2659003 w 2659002"/>
                      <a:gd name="connsiteY0" fmla="*/ 757122 h 1527441"/>
                      <a:gd name="connsiteX1" fmla="*/ 2659003 w 2659002"/>
                      <a:gd name="connsiteY1" fmla="*/ 519594 h 1527441"/>
                      <a:gd name="connsiteX2" fmla="*/ 2586424 w 2659002"/>
                      <a:gd name="connsiteY2" fmla="*/ 519594 h 1527441"/>
                      <a:gd name="connsiteX3" fmla="*/ 2269719 w 2659002"/>
                      <a:gd name="connsiteY3" fmla="*/ 222683 h 1527441"/>
                      <a:gd name="connsiteX4" fmla="*/ 389283 w 2659002"/>
                      <a:gd name="connsiteY4" fmla="*/ 222683 h 1527441"/>
                      <a:gd name="connsiteX5" fmla="*/ 72578 w 2659002"/>
                      <a:gd name="connsiteY5" fmla="*/ 519594 h 1527441"/>
                      <a:gd name="connsiteX6" fmla="*/ 0 w 2659002"/>
                      <a:gd name="connsiteY6" fmla="*/ 519594 h 1527441"/>
                      <a:gd name="connsiteX7" fmla="*/ 0 w 2659002"/>
                      <a:gd name="connsiteY7" fmla="*/ 757122 h 1527441"/>
                      <a:gd name="connsiteX8" fmla="*/ 0 w 2659002"/>
                      <a:gd name="connsiteY8" fmla="*/ 757122 h 1527441"/>
                      <a:gd name="connsiteX9" fmla="*/ 389283 w 2659002"/>
                      <a:gd name="connsiteY9" fmla="*/ 1304758 h 1527441"/>
                      <a:gd name="connsiteX10" fmla="*/ 2269719 w 2659002"/>
                      <a:gd name="connsiteY10" fmla="*/ 1304758 h 1527441"/>
                      <a:gd name="connsiteX11" fmla="*/ 2659003 w 2659002"/>
                      <a:gd name="connsiteY11" fmla="*/ 757122 h 15274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659002" h="1527441">
                        <a:moveTo>
                          <a:pt x="2659003" y="757122"/>
                        </a:moveTo>
                        <a:lnTo>
                          <a:pt x="2659003" y="519594"/>
                        </a:lnTo>
                        <a:lnTo>
                          <a:pt x="2586424" y="519594"/>
                        </a:lnTo>
                        <a:cubicBezTo>
                          <a:pt x="2520444" y="407427"/>
                          <a:pt x="2414876" y="308457"/>
                          <a:pt x="2269719" y="222683"/>
                        </a:cubicBezTo>
                        <a:cubicBezTo>
                          <a:pt x="1748476" y="-74228"/>
                          <a:pt x="910527" y="-74228"/>
                          <a:pt x="389283" y="222683"/>
                        </a:cubicBezTo>
                        <a:cubicBezTo>
                          <a:pt x="237529" y="308457"/>
                          <a:pt x="131960" y="414025"/>
                          <a:pt x="72578" y="519594"/>
                        </a:cubicBezTo>
                        <a:lnTo>
                          <a:pt x="0" y="519594"/>
                        </a:lnTo>
                        <a:lnTo>
                          <a:pt x="0" y="757122"/>
                        </a:lnTo>
                        <a:lnTo>
                          <a:pt x="0" y="757122"/>
                        </a:lnTo>
                        <a:cubicBezTo>
                          <a:pt x="0" y="955063"/>
                          <a:pt x="125363" y="1153004"/>
                          <a:pt x="389283" y="1304758"/>
                        </a:cubicBezTo>
                        <a:cubicBezTo>
                          <a:pt x="910527" y="1601669"/>
                          <a:pt x="1748476" y="1601669"/>
                          <a:pt x="2269719" y="1304758"/>
                        </a:cubicBezTo>
                        <a:cubicBezTo>
                          <a:pt x="2527042" y="1153004"/>
                          <a:pt x="2659003" y="955063"/>
                          <a:pt x="2659003" y="757122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7" name="Polyline: figure 26">
                    <a:extLst>
                      <a:ext uri="{FF2B5EF4-FFF2-40B4-BE49-F238E27FC236}">
                        <a16:creationId xmlns:a16="http://schemas.microsoft.com/office/drawing/2014/main" id="{FD077F37-7AC8-4133-926B-80A10E87B078}"/>
                      </a:ext>
                    </a:extLst>
                  </p:cNvPr>
                  <p:cNvSpPr/>
                  <p:nvPr/>
                </p:nvSpPr>
                <p:spPr>
                  <a:xfrm>
                    <a:off x="16381319" y="10255773"/>
                    <a:ext cx="2098170" cy="1520795"/>
                  </a:xfrm>
                  <a:custGeom>
                    <a:avLst/>
                    <a:gdLst>
                      <a:gd name="connsiteX0" fmla="*/ 1708887 w 2098170"/>
                      <a:gd name="connsiteY0" fmla="*/ 225958 h 1520795"/>
                      <a:gd name="connsiteX1" fmla="*/ 0 w 2098170"/>
                      <a:gd name="connsiteY1" fmla="*/ 140184 h 1520795"/>
                      <a:gd name="connsiteX2" fmla="*/ 0 w 2098170"/>
                      <a:gd name="connsiteY2" fmla="*/ 1380612 h 1520795"/>
                      <a:gd name="connsiteX3" fmla="*/ 1708887 w 2098170"/>
                      <a:gd name="connsiteY3" fmla="*/ 1294838 h 1520795"/>
                      <a:gd name="connsiteX4" fmla="*/ 2098171 w 2098170"/>
                      <a:gd name="connsiteY4" fmla="*/ 753800 h 1520795"/>
                      <a:gd name="connsiteX5" fmla="*/ 2098171 w 2098170"/>
                      <a:gd name="connsiteY5" fmla="*/ 516271 h 1520795"/>
                      <a:gd name="connsiteX6" fmla="*/ 2025593 w 2098170"/>
                      <a:gd name="connsiteY6" fmla="*/ 516271 h 1520795"/>
                      <a:gd name="connsiteX7" fmla="*/ 1708887 w 2098170"/>
                      <a:gd name="connsiteY7" fmla="*/ 225958 h 15207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98170" h="1520795">
                        <a:moveTo>
                          <a:pt x="1708887" y="225958"/>
                        </a:moveTo>
                        <a:cubicBezTo>
                          <a:pt x="1247026" y="-44561"/>
                          <a:pt x="521244" y="-70953"/>
                          <a:pt x="0" y="140184"/>
                        </a:cubicBezTo>
                        <a:lnTo>
                          <a:pt x="0" y="1380612"/>
                        </a:lnTo>
                        <a:cubicBezTo>
                          <a:pt x="521244" y="1591749"/>
                          <a:pt x="1240428" y="1565356"/>
                          <a:pt x="1708887" y="1294838"/>
                        </a:cubicBezTo>
                        <a:cubicBezTo>
                          <a:pt x="1966210" y="1143083"/>
                          <a:pt x="2098171" y="951741"/>
                          <a:pt x="2098171" y="753800"/>
                        </a:cubicBezTo>
                        <a:lnTo>
                          <a:pt x="2098171" y="516271"/>
                        </a:lnTo>
                        <a:lnTo>
                          <a:pt x="2025593" y="516271"/>
                        </a:lnTo>
                        <a:cubicBezTo>
                          <a:pt x="1966210" y="417301"/>
                          <a:pt x="1860642" y="311732"/>
                          <a:pt x="1708887" y="225958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28" name="Polyline: figure 27">
                    <a:extLst>
                      <a:ext uri="{FF2B5EF4-FFF2-40B4-BE49-F238E27FC236}">
                        <a16:creationId xmlns:a16="http://schemas.microsoft.com/office/drawing/2014/main" id="{973E6592-C831-46D2-87E1-94B2E8F8AEB9}"/>
                      </a:ext>
                    </a:extLst>
                  </p:cNvPr>
                  <p:cNvSpPr/>
                  <p:nvPr/>
                </p:nvSpPr>
                <p:spPr>
                  <a:xfrm>
                    <a:off x="15827086" y="10013271"/>
                    <a:ext cx="2652404" cy="1530741"/>
                  </a:xfrm>
                  <a:custGeom>
                    <a:avLst/>
                    <a:gdLst>
                      <a:gd name="connsiteX0" fmla="*/ 2652405 w 2652404"/>
                      <a:gd name="connsiteY0" fmla="*/ 765371 h 1530741"/>
                      <a:gd name="connsiteX1" fmla="*/ 1326202 w 2652404"/>
                      <a:gd name="connsiteY1" fmla="*/ 1530742 h 1530741"/>
                      <a:gd name="connsiteX2" fmla="*/ 0 w 2652404"/>
                      <a:gd name="connsiteY2" fmla="*/ 765371 h 1530741"/>
                      <a:gd name="connsiteX3" fmla="*/ 1326202 w 2652404"/>
                      <a:gd name="connsiteY3" fmla="*/ 0 h 1530741"/>
                      <a:gd name="connsiteX4" fmla="*/ 2652405 w 2652404"/>
                      <a:gd name="connsiteY4" fmla="*/ 765371 h 15307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652404" h="1530741">
                        <a:moveTo>
                          <a:pt x="2652405" y="765371"/>
                        </a:moveTo>
                        <a:cubicBezTo>
                          <a:pt x="2652405" y="1188074"/>
                          <a:pt x="2058643" y="1530742"/>
                          <a:pt x="1326202" y="1530742"/>
                        </a:cubicBezTo>
                        <a:cubicBezTo>
                          <a:pt x="593761" y="1530742"/>
                          <a:pt x="0" y="1188074"/>
                          <a:pt x="0" y="765371"/>
                        </a:cubicBezTo>
                        <a:cubicBezTo>
                          <a:pt x="0" y="342668"/>
                          <a:pt x="593761" y="0"/>
                          <a:pt x="1326202" y="0"/>
                        </a:cubicBezTo>
                        <a:cubicBezTo>
                          <a:pt x="2058643" y="0"/>
                          <a:pt x="2652405" y="342668"/>
                          <a:pt x="2652405" y="765371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  <p:grpSp>
              <p:nvGrpSpPr>
                <p:cNvPr id="29" name="Drawing 5">
                  <a:extLst>
                    <a:ext uri="{FF2B5EF4-FFF2-40B4-BE49-F238E27FC236}">
                      <a16:creationId xmlns:a16="http://schemas.microsoft.com/office/drawing/2014/main" id="{6A08E263-94D1-4526-BACC-D6DA611D5BE8}"/>
                    </a:ext>
                  </a:extLst>
                </p:cNvPr>
                <p:cNvGrpSpPr/>
                <p:nvPr/>
              </p:nvGrpSpPr>
              <p:grpSpPr>
                <a:xfrm>
                  <a:off x="16964049" y="8549266"/>
                  <a:ext cx="1088189" cy="2277456"/>
                  <a:chOff x="16964049" y="8549266"/>
                  <a:chExt cx="1088189" cy="2277456"/>
                </a:xfrm>
                <a:solidFill>
                  <a:srgbClr val="000000"/>
                </a:solidFill>
              </p:grpSpPr>
              <p:sp>
                <p:nvSpPr>
                  <p:cNvPr id="30" name="Polyline: figure 29">
                    <a:extLst>
                      <a:ext uri="{FF2B5EF4-FFF2-40B4-BE49-F238E27FC236}">
                        <a16:creationId xmlns:a16="http://schemas.microsoft.com/office/drawing/2014/main" id="{8A4A5CB3-B993-4525-8967-BBD96E13CF35}"/>
                      </a:ext>
                    </a:extLst>
                  </p:cNvPr>
                  <p:cNvSpPr/>
                  <p:nvPr/>
                </p:nvSpPr>
                <p:spPr>
                  <a:xfrm>
                    <a:off x="16968543" y="8634285"/>
                    <a:ext cx="1075477" cy="2192438"/>
                  </a:xfrm>
                  <a:custGeom>
                    <a:avLst/>
                    <a:gdLst>
                      <a:gd name="connsiteX0" fmla="*/ 1035889 w 1075477"/>
                      <a:gd name="connsiteY0" fmla="*/ 2164151 h 2192438"/>
                      <a:gd name="connsiteX1" fmla="*/ 844547 w 1075477"/>
                      <a:gd name="connsiteY1" fmla="*/ 2170749 h 2192438"/>
                      <a:gd name="connsiteX2" fmla="*/ 32990 w 1075477"/>
                      <a:gd name="connsiteY2" fmla="*/ 1708888 h 2192438"/>
                      <a:gd name="connsiteX3" fmla="*/ 0 w 1075477"/>
                      <a:gd name="connsiteY3" fmla="*/ 1662702 h 2192438"/>
                      <a:gd name="connsiteX4" fmla="*/ 0 w 1075477"/>
                      <a:gd name="connsiteY4" fmla="*/ 1662702 h 2192438"/>
                      <a:gd name="connsiteX5" fmla="*/ 0 w 1075477"/>
                      <a:gd name="connsiteY5" fmla="*/ 0 h 2192438"/>
                      <a:gd name="connsiteX6" fmla="*/ 1075477 w 1075477"/>
                      <a:gd name="connsiteY6" fmla="*/ 455264 h 2192438"/>
                      <a:gd name="connsiteX7" fmla="*/ 1075477 w 1075477"/>
                      <a:gd name="connsiteY7" fmla="*/ 2104769 h 2192438"/>
                      <a:gd name="connsiteX8" fmla="*/ 1075477 w 1075477"/>
                      <a:gd name="connsiteY8" fmla="*/ 2111368 h 2192438"/>
                      <a:gd name="connsiteX9" fmla="*/ 1075477 w 1075477"/>
                      <a:gd name="connsiteY9" fmla="*/ 2111368 h 2192438"/>
                      <a:gd name="connsiteX10" fmla="*/ 1075477 w 1075477"/>
                      <a:gd name="connsiteY10" fmla="*/ 2111368 h 2192438"/>
                      <a:gd name="connsiteX11" fmla="*/ 1035889 w 1075477"/>
                      <a:gd name="connsiteY11" fmla="*/ 2164151 h 2192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075477" h="2192438">
                        <a:moveTo>
                          <a:pt x="1035889" y="2164151"/>
                        </a:moveTo>
                        <a:cubicBezTo>
                          <a:pt x="983105" y="2197141"/>
                          <a:pt x="897331" y="2203739"/>
                          <a:pt x="844547" y="2170749"/>
                        </a:cubicBezTo>
                        <a:lnTo>
                          <a:pt x="32990" y="1708888"/>
                        </a:lnTo>
                        <a:cubicBezTo>
                          <a:pt x="13196" y="1695692"/>
                          <a:pt x="0" y="1682496"/>
                          <a:pt x="0" y="1662702"/>
                        </a:cubicBezTo>
                        <a:lnTo>
                          <a:pt x="0" y="1662702"/>
                        </a:lnTo>
                        <a:lnTo>
                          <a:pt x="0" y="0"/>
                        </a:lnTo>
                        <a:lnTo>
                          <a:pt x="1075477" y="455264"/>
                        </a:lnTo>
                        <a:lnTo>
                          <a:pt x="1075477" y="2104769"/>
                        </a:lnTo>
                        <a:cubicBezTo>
                          <a:pt x="1075477" y="2104769"/>
                          <a:pt x="1075477" y="2111368"/>
                          <a:pt x="1075477" y="2111368"/>
                        </a:cubicBezTo>
                        <a:lnTo>
                          <a:pt x="1075477" y="2111368"/>
                        </a:lnTo>
                        <a:lnTo>
                          <a:pt x="1075477" y="2111368"/>
                        </a:lnTo>
                        <a:cubicBezTo>
                          <a:pt x="1075477" y="2124563"/>
                          <a:pt x="1062282" y="2144358"/>
                          <a:pt x="1035889" y="2164151"/>
                        </a:cubicBezTo>
                        <a:close/>
                      </a:path>
                    </a:pathLst>
                  </a:custGeom>
                  <a:solidFill>
                    <a:srgbClr val="7c4efd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1" name="Polyline: figure 30">
                    <a:extLst>
                      <a:ext uri="{FF2B5EF4-FFF2-40B4-BE49-F238E27FC236}">
                        <a16:creationId xmlns:a16="http://schemas.microsoft.com/office/drawing/2014/main" id="{C36F19B4-8FAB-4CD9-A909-E2652D2DE9A3}"/>
                      </a:ext>
                    </a:extLst>
                  </p:cNvPr>
                  <p:cNvSpPr/>
                  <p:nvPr/>
                </p:nvSpPr>
                <p:spPr>
                  <a:xfrm>
                    <a:off x="16968543" y="9148931"/>
                    <a:ext cx="1082075" cy="1359192"/>
                  </a:xfrm>
                  <a:custGeom>
                    <a:avLst/>
                    <a:gdLst>
                      <a:gd name="connsiteX0" fmla="*/ 0 w 1082075"/>
                      <a:gd name="connsiteY0" fmla="*/ 92372 h 1359192"/>
                      <a:gd name="connsiteX1" fmla="*/ 0 w 1082075"/>
                      <a:gd name="connsiteY1" fmla="*/ 738979 h 1359192"/>
                      <a:gd name="connsiteX2" fmla="*/ 1082075 w 1082075"/>
                      <a:gd name="connsiteY2" fmla="*/ 1359192 h 1359192"/>
                      <a:gd name="connsiteX3" fmla="*/ 1075477 w 1082075"/>
                      <a:gd name="connsiteY3" fmla="*/ 534440 h 1359192"/>
                      <a:gd name="connsiteX4" fmla="*/ 151754 w 1082075"/>
                      <a:gd name="connsiteY4" fmla="*/ 0 h 1359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82075" h="1359192">
                        <a:moveTo>
                          <a:pt x="0" y="92372"/>
                        </a:moveTo>
                        <a:lnTo>
                          <a:pt x="0" y="738979"/>
                        </a:lnTo>
                        <a:lnTo>
                          <a:pt x="1082075" y="1359192"/>
                        </a:lnTo>
                        <a:lnTo>
                          <a:pt x="1075477" y="534440"/>
                        </a:lnTo>
                        <a:lnTo>
                          <a:pt x="151754" y="0"/>
                        </a:lnTo>
                        <a:close/>
                      </a:path>
                    </a:pathLst>
                  </a:custGeom>
                  <a:solidFill>
                    <a:srgbClr val="7c4efd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2" name="Polyline: figure 31">
                    <a:extLst>
                      <a:ext uri="{FF2B5EF4-FFF2-40B4-BE49-F238E27FC236}">
                        <a16:creationId xmlns:a16="http://schemas.microsoft.com/office/drawing/2014/main" id="{65826DF4-49A8-415A-A7B1-593B08F57979}"/>
                      </a:ext>
                    </a:extLst>
                  </p:cNvPr>
                  <p:cNvSpPr/>
                  <p:nvPr/>
                </p:nvSpPr>
                <p:spPr>
                  <a:xfrm>
                    <a:off x="17898865" y="9023568"/>
                    <a:ext cx="145156" cy="1801260"/>
                  </a:xfrm>
                  <a:custGeom>
                    <a:avLst/>
                    <a:gdLst>
                      <a:gd name="connsiteX0" fmla="*/ 145156 w 145156"/>
                      <a:gd name="connsiteY0" fmla="*/ 59382 h 1801260"/>
                      <a:gd name="connsiteX1" fmla="*/ 145156 w 145156"/>
                      <a:gd name="connsiteY1" fmla="*/ 1708887 h 1801260"/>
                      <a:gd name="connsiteX2" fmla="*/ 145156 w 145156"/>
                      <a:gd name="connsiteY2" fmla="*/ 1715486 h 1801260"/>
                      <a:gd name="connsiteX3" fmla="*/ 145156 w 145156"/>
                      <a:gd name="connsiteY3" fmla="*/ 1715486 h 1801260"/>
                      <a:gd name="connsiteX4" fmla="*/ 145156 w 145156"/>
                      <a:gd name="connsiteY4" fmla="*/ 1715486 h 1801260"/>
                      <a:gd name="connsiteX5" fmla="*/ 98970 w 145156"/>
                      <a:gd name="connsiteY5" fmla="*/ 1774867 h 1801260"/>
                      <a:gd name="connsiteX6" fmla="*/ 6598 w 145156"/>
                      <a:gd name="connsiteY6" fmla="*/ 1801260 h 1801260"/>
                      <a:gd name="connsiteX7" fmla="*/ 0 w 145156"/>
                      <a:gd name="connsiteY7" fmla="*/ 0 h 1801260"/>
                      <a:gd name="connsiteX8" fmla="*/ 145156 w 145156"/>
                      <a:gd name="connsiteY8" fmla="*/ 59382 h 1801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156" h="1801260">
                        <a:moveTo>
                          <a:pt x="145156" y="59382"/>
                        </a:moveTo>
                        <a:lnTo>
                          <a:pt x="145156" y="1708887"/>
                        </a:lnTo>
                        <a:cubicBezTo>
                          <a:pt x="145156" y="1708887"/>
                          <a:pt x="145156" y="1715486"/>
                          <a:pt x="145156" y="1715486"/>
                        </a:cubicBezTo>
                        <a:lnTo>
                          <a:pt x="145156" y="1715486"/>
                        </a:lnTo>
                        <a:lnTo>
                          <a:pt x="145156" y="1715486"/>
                        </a:lnTo>
                        <a:cubicBezTo>
                          <a:pt x="145156" y="1735280"/>
                          <a:pt x="125362" y="1755074"/>
                          <a:pt x="98970" y="1774867"/>
                        </a:cubicBezTo>
                        <a:cubicBezTo>
                          <a:pt x="72578" y="1788064"/>
                          <a:pt x="39588" y="1801260"/>
                          <a:pt x="6598" y="1801260"/>
                        </a:cubicBezTo>
                        <a:lnTo>
                          <a:pt x="0" y="0"/>
                        </a:lnTo>
                        <a:lnTo>
                          <a:pt x="145156" y="59382"/>
                        </a:lnTo>
                        <a:close/>
                      </a:path>
                    </a:pathLst>
                  </a:custGeom>
                  <a:solidFill>
                    <a:srgbClr val="3b2f4e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3" name="Polyline: figure 32">
                    <a:extLst>
                      <a:ext uri="{FF2B5EF4-FFF2-40B4-BE49-F238E27FC236}">
                        <a16:creationId xmlns:a16="http://schemas.microsoft.com/office/drawing/2014/main" id="{CBCAD083-7A45-4147-8A1D-1281C0788B0D}"/>
                      </a:ext>
                    </a:extLst>
                  </p:cNvPr>
                  <p:cNvSpPr/>
                  <p:nvPr/>
                </p:nvSpPr>
                <p:spPr>
                  <a:xfrm>
                    <a:off x="16964049" y="8549266"/>
                    <a:ext cx="1082772" cy="618702"/>
                  </a:xfrm>
                  <a:custGeom>
                    <a:avLst/>
                    <a:gdLst>
                      <a:gd name="connsiteX0" fmla="*/ 1046981 w 1082772"/>
                      <a:gd name="connsiteY0" fmla="*/ 480900 h 618702"/>
                      <a:gd name="connsiteX1" fmla="*/ 235425 w 1082772"/>
                      <a:gd name="connsiteY1" fmla="*/ 19038 h 618702"/>
                      <a:gd name="connsiteX2" fmla="*/ 44082 w 1082772"/>
                      <a:gd name="connsiteY2" fmla="*/ 25636 h 618702"/>
                      <a:gd name="connsiteX3" fmla="*/ 44082 w 1082772"/>
                      <a:gd name="connsiteY3" fmla="*/ 25636 h 618702"/>
                      <a:gd name="connsiteX4" fmla="*/ 30886 w 1082772"/>
                      <a:gd name="connsiteY4" fmla="*/ 137803 h 618702"/>
                      <a:gd name="connsiteX5" fmla="*/ 842443 w 1082772"/>
                      <a:gd name="connsiteY5" fmla="*/ 599664 h 618702"/>
                      <a:gd name="connsiteX6" fmla="*/ 1033786 w 1082772"/>
                      <a:gd name="connsiteY6" fmla="*/ 593066 h 618702"/>
                      <a:gd name="connsiteX7" fmla="*/ 1033786 w 1082772"/>
                      <a:gd name="connsiteY7" fmla="*/ 593066 h 618702"/>
                      <a:gd name="connsiteX8" fmla="*/ 1046981 w 1082772"/>
                      <a:gd name="connsiteY8" fmla="*/ 480900 h 618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82772" h="618702">
                        <a:moveTo>
                          <a:pt x="1046981" y="480900"/>
                        </a:moveTo>
                        <a:lnTo>
                          <a:pt x="235425" y="19038"/>
                        </a:lnTo>
                        <a:cubicBezTo>
                          <a:pt x="189239" y="-7354"/>
                          <a:pt x="103464" y="-7354"/>
                          <a:pt x="44082" y="25636"/>
                        </a:cubicBezTo>
                        <a:lnTo>
                          <a:pt x="44082" y="25636"/>
                        </a:lnTo>
                        <a:cubicBezTo>
                          <a:pt x="-8702" y="58626"/>
                          <a:pt x="-15300" y="104813"/>
                          <a:pt x="30886" y="137803"/>
                        </a:cubicBezTo>
                        <a:lnTo>
                          <a:pt x="842443" y="599664"/>
                        </a:lnTo>
                        <a:cubicBezTo>
                          <a:pt x="888629" y="626057"/>
                          <a:pt x="974403" y="626057"/>
                          <a:pt x="1033786" y="593066"/>
                        </a:cubicBezTo>
                        <a:lnTo>
                          <a:pt x="1033786" y="593066"/>
                        </a:lnTo>
                        <a:cubicBezTo>
                          <a:pt x="1093167" y="560076"/>
                          <a:pt x="1099766" y="513890"/>
                          <a:pt x="1046981" y="480900"/>
                        </a:cubicBezTo>
                        <a:close/>
                      </a:path>
                    </a:pathLst>
                  </a:custGeom>
                  <a:solidFill>
                    <a:srgbClr val="3b2f4e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  <p:sp>
                <p:nvSpPr>
                  <p:cNvPr id="34" name="Polyline: figure 33">
                    <a:extLst>
                      <a:ext uri="{FF2B5EF4-FFF2-40B4-BE49-F238E27FC236}">
                        <a16:creationId xmlns:a16="http://schemas.microsoft.com/office/drawing/2014/main" id="{776474E3-F23A-4D8F-A6D4-5767358F36F1}"/>
                      </a:ext>
                    </a:extLst>
                  </p:cNvPr>
                  <p:cNvSpPr/>
                  <p:nvPr/>
                </p:nvSpPr>
                <p:spPr>
                  <a:xfrm>
                    <a:off x="16968543" y="8654079"/>
                    <a:ext cx="1083695" cy="527841"/>
                  </a:xfrm>
                  <a:custGeom>
                    <a:avLst/>
                    <a:gdLst>
                      <a:gd name="connsiteX0" fmla="*/ 844547 w 1083695"/>
                      <a:gd name="connsiteY0" fmla="*/ 508047 h 527841"/>
                      <a:gd name="connsiteX1" fmla="*/ 32990 w 1083695"/>
                      <a:gd name="connsiteY1" fmla="*/ 46186 h 527841"/>
                      <a:gd name="connsiteX2" fmla="*/ 0 w 1083695"/>
                      <a:gd name="connsiteY2" fmla="*/ 0 h 527841"/>
                      <a:gd name="connsiteX3" fmla="*/ 32990 w 1083695"/>
                      <a:gd name="connsiteY3" fmla="*/ 39588 h 527841"/>
                      <a:gd name="connsiteX4" fmla="*/ 844547 w 1083695"/>
                      <a:gd name="connsiteY4" fmla="*/ 501450 h 527841"/>
                      <a:gd name="connsiteX5" fmla="*/ 1035889 w 1083695"/>
                      <a:gd name="connsiteY5" fmla="*/ 494852 h 527841"/>
                      <a:gd name="connsiteX6" fmla="*/ 1035889 w 1083695"/>
                      <a:gd name="connsiteY6" fmla="*/ 494852 h 527841"/>
                      <a:gd name="connsiteX7" fmla="*/ 1082075 w 1083695"/>
                      <a:gd name="connsiteY7" fmla="*/ 435469 h 527841"/>
                      <a:gd name="connsiteX8" fmla="*/ 1035889 w 1083695"/>
                      <a:gd name="connsiteY8" fmla="*/ 508047 h 527841"/>
                      <a:gd name="connsiteX9" fmla="*/ 1035889 w 1083695"/>
                      <a:gd name="connsiteY9" fmla="*/ 508047 h 527841"/>
                      <a:gd name="connsiteX10" fmla="*/ 844547 w 1083695"/>
                      <a:gd name="connsiteY10" fmla="*/ 508047 h 5278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083695" h="527841">
                        <a:moveTo>
                          <a:pt x="844547" y="508047"/>
                        </a:moveTo>
                        <a:lnTo>
                          <a:pt x="32990" y="46186"/>
                        </a:lnTo>
                        <a:cubicBezTo>
                          <a:pt x="13196" y="32990"/>
                          <a:pt x="0" y="13196"/>
                          <a:pt x="0" y="0"/>
                        </a:cubicBezTo>
                        <a:cubicBezTo>
                          <a:pt x="6598" y="13196"/>
                          <a:pt x="13196" y="26392"/>
                          <a:pt x="32990" y="39588"/>
                        </a:cubicBezTo>
                        <a:lnTo>
                          <a:pt x="844547" y="501450"/>
                        </a:lnTo>
                        <a:cubicBezTo>
                          <a:pt x="890733" y="527842"/>
                          <a:pt x="976507" y="527842"/>
                          <a:pt x="1035889" y="494852"/>
                        </a:cubicBezTo>
                        <a:lnTo>
                          <a:pt x="1035889" y="494852"/>
                        </a:lnTo>
                        <a:cubicBezTo>
                          <a:pt x="1068880" y="475057"/>
                          <a:pt x="1082075" y="455264"/>
                          <a:pt x="1082075" y="435469"/>
                        </a:cubicBezTo>
                        <a:cubicBezTo>
                          <a:pt x="1088673" y="461862"/>
                          <a:pt x="1075477" y="488254"/>
                          <a:pt x="1035889" y="508047"/>
                        </a:cubicBezTo>
                        <a:lnTo>
                          <a:pt x="1035889" y="508047"/>
                        </a:lnTo>
                        <a:cubicBezTo>
                          <a:pt x="976507" y="534440"/>
                          <a:pt x="890733" y="534440"/>
                          <a:pt x="844547" y="508047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65953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US" sz="506"/>
                  </a:p>
                </p:txBody>
              </p:sp>
            </p:grpSp>
          </p:grpSp>
          <p:grpSp>
            <p:nvGrpSpPr>
              <p:cNvPr id="35" name="Drawing 5">
                <a:extLst>
                  <a:ext uri="{FF2B5EF4-FFF2-40B4-BE49-F238E27FC236}">
                    <a16:creationId xmlns:a16="http://schemas.microsoft.com/office/drawing/2014/main" id="{6A08E263-94D1-4526-BACC-D6DA611D5BE8}"/>
                  </a:ext>
                </a:extLst>
              </p:cNvPr>
              <p:cNvGrpSpPr/>
              <p:nvPr/>
            </p:nvGrpSpPr>
            <p:grpSpPr>
              <a:xfrm>
                <a:off x="13293446" y="1206313"/>
                <a:ext cx="8715986" cy="10985966"/>
                <a:chOff x="13293446" y="1206313"/>
                <a:chExt cx="8715986" cy="10985966"/>
              </a:xfrm>
              <a:solidFill>
                <a:srgbClr val="000000"/>
              </a:solidFill>
            </p:grpSpPr>
            <p:sp>
              <p:nvSpPr>
                <p:cNvPr id="36" name="Polyline: figure 35">
                  <a:extLst>
                    <a:ext uri="{FF2B5EF4-FFF2-40B4-BE49-F238E27FC236}">
                      <a16:creationId xmlns:a16="http://schemas.microsoft.com/office/drawing/2014/main" id="{0941DAB0-279F-479B-945C-D843C75F7FB7}"/>
                    </a:ext>
                  </a:extLst>
                </p:cNvPr>
                <p:cNvSpPr/>
                <p:nvPr/>
              </p:nvSpPr>
              <p:spPr>
                <a:xfrm>
                  <a:off x="13399014" y="1206313"/>
                  <a:ext cx="8610418" cy="10964511"/>
                </a:xfrm>
                <a:custGeom>
                  <a:avLst/>
                  <a:gdLst>
                    <a:gd name="connsiteX0" fmla="*/ 8320105 w 8610418"/>
                    <a:gd name="connsiteY0" fmla="*/ 4584225 h 10964511"/>
                    <a:gd name="connsiteX1" fmla="*/ 435469 w 8610418"/>
                    <a:gd name="connsiteY1" fmla="*/ 31590 h 10964511"/>
                    <a:gd name="connsiteX2" fmla="*/ 244127 w 8610418"/>
                    <a:gd name="connsiteY2" fmla="*/ 18394 h 10964511"/>
                    <a:gd name="connsiteX3" fmla="*/ 244127 w 8610418"/>
                    <a:gd name="connsiteY3" fmla="*/ 18394 h 10964511"/>
                    <a:gd name="connsiteX4" fmla="*/ 0 w 8610418"/>
                    <a:gd name="connsiteY4" fmla="*/ 163550 h 10964511"/>
                    <a:gd name="connsiteX5" fmla="*/ 151755 w 8610418"/>
                    <a:gd name="connsiteY5" fmla="*/ 183344 h 10964511"/>
                    <a:gd name="connsiteX6" fmla="*/ 145156 w 8610418"/>
                    <a:gd name="connsiteY6" fmla="*/ 255922 h 10964511"/>
                    <a:gd name="connsiteX7" fmla="*/ 145156 w 8610418"/>
                    <a:gd name="connsiteY7" fmla="*/ 5699291 h 10964511"/>
                    <a:gd name="connsiteX8" fmla="*/ 435469 w 8610418"/>
                    <a:gd name="connsiteY8" fmla="*/ 6253524 h 10964511"/>
                    <a:gd name="connsiteX9" fmla="*/ 8306909 w 8610418"/>
                    <a:gd name="connsiteY9" fmla="*/ 10799561 h 10964511"/>
                    <a:gd name="connsiteX10" fmla="*/ 8267321 w 8610418"/>
                    <a:gd name="connsiteY10" fmla="*/ 10964511 h 10964511"/>
                    <a:gd name="connsiteX11" fmla="*/ 8511448 w 8610418"/>
                    <a:gd name="connsiteY11" fmla="*/ 10825953 h 10964511"/>
                    <a:gd name="connsiteX12" fmla="*/ 8511448 w 8610418"/>
                    <a:gd name="connsiteY12" fmla="*/ 10825953 h 10964511"/>
                    <a:gd name="connsiteX13" fmla="*/ 8610418 w 8610418"/>
                    <a:gd name="connsiteY13" fmla="*/ 10588424 h 10964511"/>
                    <a:gd name="connsiteX14" fmla="*/ 8610418 w 8610418"/>
                    <a:gd name="connsiteY14" fmla="*/ 5145057 h 10964511"/>
                    <a:gd name="connsiteX15" fmla="*/ 8320105 w 8610418"/>
                    <a:gd name="connsiteY15" fmla="*/ 4584225 h 10964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8610418" h="10964511">
                      <a:moveTo>
                        <a:pt x="8320105" y="4584225"/>
                      </a:moveTo>
                      <a:lnTo>
                        <a:pt x="435469" y="31590"/>
                      </a:lnTo>
                      <a:cubicBezTo>
                        <a:pt x="362891" y="-7998"/>
                        <a:pt x="296911" y="-7998"/>
                        <a:pt x="244127" y="18394"/>
                      </a:cubicBezTo>
                      <a:lnTo>
                        <a:pt x="244127" y="18394"/>
                      </a:lnTo>
                      <a:lnTo>
                        <a:pt x="0" y="163550"/>
                      </a:lnTo>
                      <a:lnTo>
                        <a:pt x="151755" y="183344"/>
                      </a:lnTo>
                      <a:cubicBezTo>
                        <a:pt x="145156" y="203138"/>
                        <a:pt x="145156" y="229530"/>
                        <a:pt x="145156" y="255922"/>
                      </a:cubicBezTo>
                      <a:lnTo>
                        <a:pt x="145156" y="5699291"/>
                      </a:lnTo>
                      <a:cubicBezTo>
                        <a:pt x="145156" y="5917025"/>
                        <a:pt x="277117" y="6161152"/>
                        <a:pt x="435469" y="6253524"/>
                      </a:cubicBezTo>
                      <a:lnTo>
                        <a:pt x="8306909" y="10799561"/>
                      </a:lnTo>
                      <a:lnTo>
                        <a:pt x="8267321" y="10964511"/>
                      </a:lnTo>
                      <a:lnTo>
                        <a:pt x="8511448" y="10825953"/>
                      </a:lnTo>
                      <a:lnTo>
                        <a:pt x="8511448" y="10825953"/>
                      </a:lnTo>
                      <a:cubicBezTo>
                        <a:pt x="8570830" y="10792963"/>
                        <a:pt x="8610418" y="10707189"/>
                        <a:pt x="8610418" y="10588424"/>
                      </a:cubicBezTo>
                      <a:lnTo>
                        <a:pt x="8610418" y="5145057"/>
                      </a:lnTo>
                      <a:cubicBezTo>
                        <a:pt x="8610418" y="4927322"/>
                        <a:pt x="8478458" y="4676597"/>
                        <a:pt x="8320105" y="4584225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6595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7" name="Polyline: figure 36">
                  <a:extLst>
                    <a:ext uri="{FF2B5EF4-FFF2-40B4-BE49-F238E27FC236}">
                      <a16:creationId xmlns:a16="http://schemas.microsoft.com/office/drawing/2014/main" id="{B6975239-6790-4A51-9329-3356A8BCA0B5}"/>
                    </a:ext>
                  </a:extLst>
                </p:cNvPr>
                <p:cNvSpPr/>
                <p:nvPr/>
              </p:nvSpPr>
              <p:spPr>
                <a:xfrm>
                  <a:off x="16665034" y="6054458"/>
                  <a:ext cx="5344397" cy="6116365"/>
                </a:xfrm>
                <a:custGeom>
                  <a:avLst/>
                  <a:gdLst>
                    <a:gd name="connsiteX0" fmla="*/ 5245428 w 5344397"/>
                    <a:gd name="connsiteY0" fmla="*/ 5971210 h 6116365"/>
                    <a:gd name="connsiteX1" fmla="*/ 5245428 w 5344397"/>
                    <a:gd name="connsiteY1" fmla="*/ 5971210 h 6116365"/>
                    <a:gd name="connsiteX2" fmla="*/ 5344398 w 5344397"/>
                    <a:gd name="connsiteY2" fmla="*/ 5733681 h 6116365"/>
                    <a:gd name="connsiteX3" fmla="*/ 5344398 w 5344397"/>
                    <a:gd name="connsiteY3" fmla="*/ 296911 h 6116365"/>
                    <a:gd name="connsiteX4" fmla="*/ 5271819 w 5344397"/>
                    <a:gd name="connsiteY4" fmla="*/ 0 h 6116365"/>
                    <a:gd name="connsiteX5" fmla="*/ 0 w 5344397"/>
                    <a:gd name="connsiteY5" fmla="*/ 3041688 h 6116365"/>
                    <a:gd name="connsiteX6" fmla="*/ 5040889 w 5344397"/>
                    <a:gd name="connsiteY6" fmla="*/ 5951415 h 6116365"/>
                    <a:gd name="connsiteX7" fmla="*/ 5001301 w 5344397"/>
                    <a:gd name="connsiteY7" fmla="*/ 6116366 h 6116365"/>
                    <a:gd name="connsiteX8" fmla="*/ 5245428 w 5344397"/>
                    <a:gd name="connsiteY8" fmla="*/ 5971210 h 61163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344397" h="6116365">
                      <a:moveTo>
                        <a:pt x="5245428" y="5971210"/>
                      </a:moveTo>
                      <a:lnTo>
                        <a:pt x="5245428" y="5971210"/>
                      </a:lnTo>
                      <a:cubicBezTo>
                        <a:pt x="5304809" y="5938220"/>
                        <a:pt x="5344398" y="5852445"/>
                        <a:pt x="5344398" y="5733681"/>
                      </a:cubicBezTo>
                      <a:lnTo>
                        <a:pt x="5344398" y="296911"/>
                      </a:lnTo>
                      <a:cubicBezTo>
                        <a:pt x="5344398" y="197941"/>
                        <a:pt x="5318005" y="98970"/>
                        <a:pt x="5271819" y="0"/>
                      </a:cubicBezTo>
                      <a:lnTo>
                        <a:pt x="0" y="3041688"/>
                      </a:lnTo>
                      <a:lnTo>
                        <a:pt x="5040889" y="5951415"/>
                      </a:lnTo>
                      <a:lnTo>
                        <a:pt x="5001301" y="6116366"/>
                      </a:lnTo>
                      <a:lnTo>
                        <a:pt x="5245428" y="5971210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6595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8" name="Polyline: figure 37">
                  <a:extLst>
                    <a:ext uri="{FF2B5EF4-FFF2-40B4-BE49-F238E27FC236}">
                      <a16:creationId xmlns:a16="http://schemas.microsoft.com/office/drawing/2014/main" id="{C13AFBE3-CFAB-4505-BF14-BFBC80A2AA73}"/>
                    </a:ext>
                  </a:extLst>
                </p:cNvPr>
                <p:cNvSpPr/>
                <p:nvPr/>
              </p:nvSpPr>
              <p:spPr>
                <a:xfrm>
                  <a:off x="13293446" y="1354029"/>
                  <a:ext cx="8465261" cy="10838250"/>
                </a:xfrm>
                <a:custGeom>
                  <a:avLst/>
                  <a:gdLst>
                    <a:gd name="connsiteX0" fmla="*/ 8174949 w 8465261"/>
                    <a:gd name="connsiteY0" fmla="*/ 10803600 h 10838250"/>
                    <a:gd name="connsiteX1" fmla="*/ 290313 w 8465261"/>
                    <a:gd name="connsiteY1" fmla="*/ 6250965 h 10838250"/>
                    <a:gd name="connsiteX2" fmla="*/ 0 w 8465261"/>
                    <a:gd name="connsiteY2" fmla="*/ 5696731 h 10838250"/>
                    <a:gd name="connsiteX3" fmla="*/ 0 w 8465261"/>
                    <a:gd name="connsiteY3" fmla="*/ 253363 h 10838250"/>
                    <a:gd name="connsiteX4" fmla="*/ 290313 w 8465261"/>
                    <a:gd name="connsiteY4" fmla="*/ 35628 h 10838250"/>
                    <a:gd name="connsiteX5" fmla="*/ 8174949 w 8465261"/>
                    <a:gd name="connsiteY5" fmla="*/ 4588264 h 10838250"/>
                    <a:gd name="connsiteX6" fmla="*/ 8465261 w 8465261"/>
                    <a:gd name="connsiteY6" fmla="*/ 5142497 h 10838250"/>
                    <a:gd name="connsiteX7" fmla="*/ 8465261 w 8465261"/>
                    <a:gd name="connsiteY7" fmla="*/ 10585865 h 10838250"/>
                    <a:gd name="connsiteX8" fmla="*/ 8174949 w 8465261"/>
                    <a:gd name="connsiteY8" fmla="*/ 10803600 h 10838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65261" h="10838250">
                      <a:moveTo>
                        <a:pt x="8174949" y="10803600"/>
                      </a:moveTo>
                      <a:lnTo>
                        <a:pt x="290313" y="6250965"/>
                      </a:lnTo>
                      <a:cubicBezTo>
                        <a:pt x="131960" y="6158592"/>
                        <a:pt x="0" y="5907868"/>
                        <a:pt x="0" y="5696731"/>
                      </a:cubicBezTo>
                      <a:lnTo>
                        <a:pt x="0" y="253363"/>
                      </a:lnTo>
                      <a:cubicBezTo>
                        <a:pt x="0" y="35628"/>
                        <a:pt x="131960" y="-56744"/>
                        <a:pt x="290313" y="35628"/>
                      </a:cubicBezTo>
                      <a:lnTo>
                        <a:pt x="8174949" y="4588264"/>
                      </a:lnTo>
                      <a:cubicBezTo>
                        <a:pt x="8333301" y="4680636"/>
                        <a:pt x="8465261" y="4931361"/>
                        <a:pt x="8465261" y="5142497"/>
                      </a:cubicBezTo>
                      <a:lnTo>
                        <a:pt x="8465261" y="10585865"/>
                      </a:lnTo>
                      <a:cubicBezTo>
                        <a:pt x="8465261" y="10797001"/>
                        <a:pt x="8339899" y="10895971"/>
                        <a:pt x="8174949" y="10803600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6595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39" name="Polyline: figure 38">
                  <a:extLst>
                    <a:ext uri="{FF2B5EF4-FFF2-40B4-BE49-F238E27FC236}">
                      <a16:creationId xmlns:a16="http://schemas.microsoft.com/office/drawing/2014/main" id="{9CAF3EA4-C908-4327-9AB4-5141CE9F7249}"/>
                    </a:ext>
                  </a:extLst>
                </p:cNvPr>
                <p:cNvSpPr/>
                <p:nvPr/>
              </p:nvSpPr>
              <p:spPr>
                <a:xfrm>
                  <a:off x="13451798" y="1554986"/>
                  <a:ext cx="8148556" cy="10436257"/>
                </a:xfrm>
                <a:custGeom>
                  <a:avLst/>
                  <a:gdLst>
                    <a:gd name="connsiteX0" fmla="*/ 8042988 w 8148556"/>
                    <a:gd name="connsiteY0" fmla="*/ 10424496 h 10436257"/>
                    <a:gd name="connsiteX1" fmla="*/ 105568 w 8148556"/>
                    <a:gd name="connsiteY1" fmla="*/ 5838872 h 10436257"/>
                    <a:gd name="connsiteX2" fmla="*/ 0 w 8148556"/>
                    <a:gd name="connsiteY2" fmla="*/ 5640931 h 10436257"/>
                    <a:gd name="connsiteX3" fmla="*/ 0 w 8148556"/>
                    <a:gd name="connsiteY3" fmla="*/ 85396 h 10436257"/>
                    <a:gd name="connsiteX4" fmla="*/ 105568 w 8148556"/>
                    <a:gd name="connsiteY4" fmla="*/ 12818 h 10436257"/>
                    <a:gd name="connsiteX5" fmla="*/ 8042988 w 8148556"/>
                    <a:gd name="connsiteY5" fmla="*/ 4591845 h 10436257"/>
                    <a:gd name="connsiteX6" fmla="*/ 8148557 w 8148556"/>
                    <a:gd name="connsiteY6" fmla="*/ 4789786 h 10436257"/>
                    <a:gd name="connsiteX7" fmla="*/ 8148557 w 8148556"/>
                    <a:gd name="connsiteY7" fmla="*/ 10345320 h 10436257"/>
                    <a:gd name="connsiteX8" fmla="*/ 8042988 w 8148556"/>
                    <a:gd name="connsiteY8" fmla="*/ 10424496 h 104362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148556" h="10436257">
                      <a:moveTo>
                        <a:pt x="8042988" y="10424496"/>
                      </a:moveTo>
                      <a:lnTo>
                        <a:pt x="105568" y="5838872"/>
                      </a:lnTo>
                      <a:cubicBezTo>
                        <a:pt x="46186" y="5805881"/>
                        <a:pt x="0" y="5720107"/>
                        <a:pt x="0" y="5640931"/>
                      </a:cubicBezTo>
                      <a:lnTo>
                        <a:pt x="0" y="85396"/>
                      </a:lnTo>
                      <a:cubicBezTo>
                        <a:pt x="6598" y="12818"/>
                        <a:pt x="52784" y="-20172"/>
                        <a:pt x="105568" y="12818"/>
                      </a:cubicBezTo>
                      <a:lnTo>
                        <a:pt x="8042988" y="4591845"/>
                      </a:lnTo>
                      <a:cubicBezTo>
                        <a:pt x="8102370" y="4624836"/>
                        <a:pt x="8148557" y="4710609"/>
                        <a:pt x="8148557" y="4789786"/>
                      </a:cubicBezTo>
                      <a:lnTo>
                        <a:pt x="8148557" y="10345320"/>
                      </a:lnTo>
                      <a:cubicBezTo>
                        <a:pt x="8148557" y="10417898"/>
                        <a:pt x="8102370" y="10457486"/>
                        <a:pt x="8042988" y="10424496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65953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40" name="Drawing 5">
              <a:extLst>
                <a:ext uri="{FF2B5EF4-FFF2-40B4-BE49-F238E27FC236}">
                  <a16:creationId xmlns:a16="http://schemas.microsoft.com/office/drawing/2014/main" id="{6A08E263-94D1-4526-BACC-D6DA611D5BE8}"/>
                </a:ext>
              </a:extLst>
            </p:cNvPr>
            <p:cNvGrpSpPr/>
            <p:nvPr/>
          </p:nvGrpSpPr>
          <p:grpSpPr>
            <a:xfrm>
              <a:off x="16638642" y="5443808"/>
              <a:ext cx="1590123" cy="2626679"/>
              <a:chOff x="16638642" y="5443808"/>
              <a:chExt cx="1590123" cy="2626679"/>
            </a:xfrm>
            <a:solidFill>
              <a:srgbClr val="000000"/>
            </a:solidFill>
          </p:grpSpPr>
          <p:sp>
            <p:nvSpPr>
              <p:cNvPr id="41" name="Polyline: figure 40">
                <a:extLst>
                  <a:ext uri="{FF2B5EF4-FFF2-40B4-BE49-F238E27FC236}">
                    <a16:creationId xmlns:a16="http://schemas.microsoft.com/office/drawing/2014/main" id="{5609D91A-DC57-48B0-9EA5-2E83411EEDB7}"/>
                  </a:ext>
                </a:extLst>
              </p:cNvPr>
              <p:cNvSpPr/>
              <p:nvPr/>
            </p:nvSpPr>
            <p:spPr>
              <a:xfrm>
                <a:off x="16638642" y="5443808"/>
                <a:ext cx="686194" cy="1102536"/>
              </a:xfrm>
              <a:custGeom>
                <a:avLst/>
                <a:gdLst>
                  <a:gd name="connsiteX0" fmla="*/ 600420 w 686194"/>
                  <a:gd name="connsiteY0" fmla="*/ 1092306 h 1102536"/>
                  <a:gd name="connsiteX1" fmla="*/ 85774 w 686194"/>
                  <a:gd name="connsiteY1" fmla="*/ 795395 h 1102536"/>
                  <a:gd name="connsiteX2" fmla="*/ 0 w 686194"/>
                  <a:gd name="connsiteY2" fmla="*/ 637042 h 1102536"/>
                  <a:gd name="connsiteX3" fmla="*/ 0 w 686194"/>
                  <a:gd name="connsiteY3" fmla="*/ 69613 h 1102536"/>
                  <a:gd name="connsiteX4" fmla="*/ 85774 w 686194"/>
                  <a:gd name="connsiteY4" fmla="*/ 10230 h 1102536"/>
                  <a:gd name="connsiteX5" fmla="*/ 600420 w 686194"/>
                  <a:gd name="connsiteY5" fmla="*/ 307141 h 1102536"/>
                  <a:gd name="connsiteX6" fmla="*/ 686194 w 686194"/>
                  <a:gd name="connsiteY6" fmla="*/ 465494 h 1102536"/>
                  <a:gd name="connsiteX7" fmla="*/ 686194 w 686194"/>
                  <a:gd name="connsiteY7" fmla="*/ 1032924 h 1102536"/>
                  <a:gd name="connsiteX8" fmla="*/ 600420 w 686194"/>
                  <a:gd name="connsiteY8" fmla="*/ 1092306 h 1102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194" h="1102536">
                    <a:moveTo>
                      <a:pt x="600420" y="1092306"/>
                    </a:moveTo>
                    <a:lnTo>
                      <a:pt x="85774" y="795395"/>
                    </a:lnTo>
                    <a:cubicBezTo>
                      <a:pt x="39588" y="769003"/>
                      <a:pt x="0" y="696425"/>
                      <a:pt x="0" y="637042"/>
                    </a:cubicBezTo>
                    <a:lnTo>
                      <a:pt x="0" y="69613"/>
                    </a:lnTo>
                    <a:cubicBezTo>
                      <a:pt x="0" y="10230"/>
                      <a:pt x="39588" y="-16162"/>
                      <a:pt x="85774" y="10230"/>
                    </a:cubicBezTo>
                    <a:lnTo>
                      <a:pt x="600420" y="307141"/>
                    </a:lnTo>
                    <a:cubicBezTo>
                      <a:pt x="646606" y="333534"/>
                      <a:pt x="686194" y="406112"/>
                      <a:pt x="686194" y="465494"/>
                    </a:cubicBezTo>
                    <a:lnTo>
                      <a:pt x="686194" y="1032924"/>
                    </a:lnTo>
                    <a:cubicBezTo>
                      <a:pt x="686194" y="1092306"/>
                      <a:pt x="646606" y="1118698"/>
                      <a:pt x="600420" y="1092306"/>
                    </a:cubicBezTo>
                    <a:close/>
                  </a:path>
                </a:pathLst>
              </a:custGeom>
              <a:solidFill>
                <a:srgbClr val="a688fc"/>
              </a:solidFill>
              <a:ln w="6595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2" name="Polyline: figure 41">
                <a:extLst>
                  <a:ext uri="{FF2B5EF4-FFF2-40B4-BE49-F238E27FC236}">
                    <a16:creationId xmlns:a16="http://schemas.microsoft.com/office/drawing/2014/main" id="{A1A4F75A-CF9B-4563-8B21-9C1E34E92D5E}"/>
                  </a:ext>
                </a:extLst>
              </p:cNvPr>
              <p:cNvSpPr/>
              <p:nvPr/>
            </p:nvSpPr>
            <p:spPr>
              <a:xfrm>
                <a:off x="17542571" y="5965052"/>
                <a:ext cx="686194" cy="1102535"/>
              </a:xfrm>
              <a:custGeom>
                <a:avLst/>
                <a:gdLst>
                  <a:gd name="connsiteX0" fmla="*/ 600420 w 686194"/>
                  <a:gd name="connsiteY0" fmla="*/ 1092306 h 1102535"/>
                  <a:gd name="connsiteX1" fmla="*/ 85774 w 686194"/>
                  <a:gd name="connsiteY1" fmla="*/ 795395 h 1102535"/>
                  <a:gd name="connsiteX2" fmla="*/ 0 w 686194"/>
                  <a:gd name="connsiteY2" fmla="*/ 637042 h 1102535"/>
                  <a:gd name="connsiteX3" fmla="*/ 0 w 686194"/>
                  <a:gd name="connsiteY3" fmla="*/ 69612 h 1102535"/>
                  <a:gd name="connsiteX4" fmla="*/ 85774 w 686194"/>
                  <a:gd name="connsiteY4" fmla="*/ 10230 h 1102535"/>
                  <a:gd name="connsiteX5" fmla="*/ 600420 w 686194"/>
                  <a:gd name="connsiteY5" fmla="*/ 307141 h 1102535"/>
                  <a:gd name="connsiteX6" fmla="*/ 686194 w 686194"/>
                  <a:gd name="connsiteY6" fmla="*/ 465494 h 1102535"/>
                  <a:gd name="connsiteX7" fmla="*/ 686194 w 686194"/>
                  <a:gd name="connsiteY7" fmla="*/ 1032924 h 1102535"/>
                  <a:gd name="connsiteX8" fmla="*/ 600420 w 686194"/>
                  <a:gd name="connsiteY8" fmla="*/ 1092306 h 11025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194" h="1102535">
                    <a:moveTo>
                      <a:pt x="600420" y="1092306"/>
                    </a:moveTo>
                    <a:lnTo>
                      <a:pt x="85774" y="795395"/>
                    </a:lnTo>
                    <a:cubicBezTo>
                      <a:pt x="39588" y="769003"/>
                      <a:pt x="0" y="696424"/>
                      <a:pt x="0" y="637042"/>
                    </a:cubicBezTo>
                    <a:lnTo>
                      <a:pt x="0" y="69612"/>
                    </a:lnTo>
                    <a:cubicBezTo>
                      <a:pt x="0" y="10230"/>
                      <a:pt x="39588" y="-16162"/>
                      <a:pt x="85774" y="10230"/>
                    </a:cubicBezTo>
                    <a:lnTo>
                      <a:pt x="600420" y="307141"/>
                    </a:lnTo>
                    <a:cubicBezTo>
                      <a:pt x="646606" y="333533"/>
                      <a:pt x="686194" y="406112"/>
                      <a:pt x="686194" y="465494"/>
                    </a:cubicBezTo>
                    <a:lnTo>
                      <a:pt x="686194" y="1032924"/>
                    </a:lnTo>
                    <a:cubicBezTo>
                      <a:pt x="679596" y="1092306"/>
                      <a:pt x="640008" y="1118698"/>
                      <a:pt x="600420" y="1092306"/>
                    </a:cubicBezTo>
                    <a:close/>
                  </a:path>
                </a:pathLst>
              </a:custGeom>
              <a:solidFill>
                <a:srgbClr val="7c4efd"/>
              </a:solidFill>
              <a:ln w="6595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3" name="Polyline: figure 42">
                <a:extLst>
                  <a:ext uri="{FF2B5EF4-FFF2-40B4-BE49-F238E27FC236}">
                    <a16:creationId xmlns:a16="http://schemas.microsoft.com/office/drawing/2014/main" id="{6E35324E-846A-46B7-A708-36E5CA2CDEE4}"/>
                  </a:ext>
                </a:extLst>
              </p:cNvPr>
              <p:cNvSpPr/>
              <p:nvPr/>
            </p:nvSpPr>
            <p:spPr>
              <a:xfrm>
                <a:off x="16638642" y="6453305"/>
                <a:ext cx="686194" cy="1101594"/>
              </a:xfrm>
              <a:custGeom>
                <a:avLst/>
                <a:gdLst>
                  <a:gd name="connsiteX0" fmla="*/ 600420 w 686194"/>
                  <a:gd name="connsiteY0" fmla="*/ 1092306 h 1101594"/>
                  <a:gd name="connsiteX1" fmla="*/ 85774 w 686194"/>
                  <a:gd name="connsiteY1" fmla="*/ 795395 h 1101594"/>
                  <a:gd name="connsiteX2" fmla="*/ 0 w 686194"/>
                  <a:gd name="connsiteY2" fmla="*/ 637042 h 1101594"/>
                  <a:gd name="connsiteX3" fmla="*/ 0 w 686194"/>
                  <a:gd name="connsiteY3" fmla="*/ 69612 h 1101594"/>
                  <a:gd name="connsiteX4" fmla="*/ 85774 w 686194"/>
                  <a:gd name="connsiteY4" fmla="*/ 10230 h 1101594"/>
                  <a:gd name="connsiteX5" fmla="*/ 600420 w 686194"/>
                  <a:gd name="connsiteY5" fmla="*/ 307141 h 1101594"/>
                  <a:gd name="connsiteX6" fmla="*/ 686194 w 686194"/>
                  <a:gd name="connsiteY6" fmla="*/ 465494 h 1101594"/>
                  <a:gd name="connsiteX7" fmla="*/ 686194 w 686194"/>
                  <a:gd name="connsiteY7" fmla="*/ 1032924 h 1101594"/>
                  <a:gd name="connsiteX8" fmla="*/ 600420 w 686194"/>
                  <a:gd name="connsiteY8" fmla="*/ 1092306 h 11015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194" h="1101594">
                    <a:moveTo>
                      <a:pt x="600420" y="1092306"/>
                    </a:moveTo>
                    <a:lnTo>
                      <a:pt x="85774" y="795395"/>
                    </a:lnTo>
                    <a:cubicBezTo>
                      <a:pt x="39588" y="769003"/>
                      <a:pt x="0" y="696425"/>
                      <a:pt x="0" y="637042"/>
                    </a:cubicBezTo>
                    <a:lnTo>
                      <a:pt x="0" y="69612"/>
                    </a:lnTo>
                    <a:cubicBezTo>
                      <a:pt x="0" y="10230"/>
                      <a:pt x="39588" y="-16162"/>
                      <a:pt x="85774" y="10230"/>
                    </a:cubicBezTo>
                    <a:lnTo>
                      <a:pt x="600420" y="307141"/>
                    </a:lnTo>
                    <a:cubicBezTo>
                      <a:pt x="646606" y="333533"/>
                      <a:pt x="686194" y="406111"/>
                      <a:pt x="686194" y="465494"/>
                    </a:cubicBezTo>
                    <a:lnTo>
                      <a:pt x="686194" y="1032924"/>
                    </a:lnTo>
                    <a:cubicBezTo>
                      <a:pt x="686194" y="1085708"/>
                      <a:pt x="646606" y="1118698"/>
                      <a:pt x="600420" y="1092306"/>
                    </a:cubicBezTo>
                    <a:close/>
                  </a:path>
                </a:pathLst>
              </a:custGeom>
              <a:solidFill>
                <a:srgbClr val="7c4efd"/>
              </a:solidFill>
              <a:ln w="6595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4" name="Polyline: figure 43">
                <a:extLst>
                  <a:ext uri="{FF2B5EF4-FFF2-40B4-BE49-F238E27FC236}">
                    <a16:creationId xmlns:a16="http://schemas.microsoft.com/office/drawing/2014/main" id="{5ABC469B-AA16-4243-A0FB-B4F781A70B0D}"/>
                  </a:ext>
                </a:extLst>
              </p:cNvPr>
              <p:cNvSpPr/>
              <p:nvPr/>
            </p:nvSpPr>
            <p:spPr>
              <a:xfrm>
                <a:off x="17542571" y="6967951"/>
                <a:ext cx="686194" cy="1102536"/>
              </a:xfrm>
              <a:custGeom>
                <a:avLst/>
                <a:gdLst>
                  <a:gd name="connsiteX0" fmla="*/ 600420 w 686194"/>
                  <a:gd name="connsiteY0" fmla="*/ 1092306 h 1102536"/>
                  <a:gd name="connsiteX1" fmla="*/ 85774 w 686194"/>
                  <a:gd name="connsiteY1" fmla="*/ 795395 h 1102536"/>
                  <a:gd name="connsiteX2" fmla="*/ 0 w 686194"/>
                  <a:gd name="connsiteY2" fmla="*/ 637042 h 1102536"/>
                  <a:gd name="connsiteX3" fmla="*/ 0 w 686194"/>
                  <a:gd name="connsiteY3" fmla="*/ 69613 h 1102536"/>
                  <a:gd name="connsiteX4" fmla="*/ 85774 w 686194"/>
                  <a:gd name="connsiteY4" fmla="*/ 10230 h 1102536"/>
                  <a:gd name="connsiteX5" fmla="*/ 600420 w 686194"/>
                  <a:gd name="connsiteY5" fmla="*/ 307141 h 1102536"/>
                  <a:gd name="connsiteX6" fmla="*/ 686194 w 686194"/>
                  <a:gd name="connsiteY6" fmla="*/ 465494 h 1102536"/>
                  <a:gd name="connsiteX7" fmla="*/ 686194 w 686194"/>
                  <a:gd name="connsiteY7" fmla="*/ 1032924 h 1102536"/>
                  <a:gd name="connsiteX8" fmla="*/ 600420 w 686194"/>
                  <a:gd name="connsiteY8" fmla="*/ 1092306 h 1102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6194" h="1102536">
                    <a:moveTo>
                      <a:pt x="600420" y="1092306"/>
                    </a:moveTo>
                    <a:lnTo>
                      <a:pt x="85774" y="795395"/>
                    </a:lnTo>
                    <a:cubicBezTo>
                      <a:pt x="32990" y="769003"/>
                      <a:pt x="0" y="703023"/>
                      <a:pt x="0" y="637042"/>
                    </a:cubicBezTo>
                    <a:lnTo>
                      <a:pt x="0" y="69613"/>
                    </a:lnTo>
                    <a:cubicBezTo>
                      <a:pt x="0" y="10230"/>
                      <a:pt x="39588" y="-16162"/>
                      <a:pt x="85774" y="10230"/>
                    </a:cubicBezTo>
                    <a:lnTo>
                      <a:pt x="600420" y="307141"/>
                    </a:lnTo>
                    <a:cubicBezTo>
                      <a:pt x="646606" y="333534"/>
                      <a:pt x="686194" y="406112"/>
                      <a:pt x="686194" y="465494"/>
                    </a:cubicBezTo>
                    <a:lnTo>
                      <a:pt x="686194" y="1032924"/>
                    </a:lnTo>
                    <a:cubicBezTo>
                      <a:pt x="679596" y="1092306"/>
                      <a:pt x="640008" y="1118698"/>
                      <a:pt x="600420" y="1092306"/>
                    </a:cubicBezTo>
                    <a:close/>
                  </a:path>
                </a:pathLst>
              </a:custGeom>
              <a:solidFill>
                <a:srgbClr val="a688fc"/>
              </a:solidFill>
              <a:ln w="6595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46" name="Drawing 44">
            <a:extLst>
              <a:ext uri="{FF2B5EF4-FFF2-40B4-BE49-F238E27FC236}">
                <a16:creationId xmlns:a16="http://schemas.microsoft.com/office/drawing/2014/main" id="{0510F18F-C7F9-45C4-8DCD-A17A69083AE3}"/>
              </a:ext>
            </a:extLst>
          </p:cNvPr>
          <p:cNvGrpSpPr/>
          <p:nvPr/>
        </p:nvGrpSpPr>
        <p:grpSpPr>
          <a:xfrm flipH="1">
            <a:off x="1609444" y="3150568"/>
            <a:ext cx="2011547" cy="1443957"/>
            <a:chOff x="11912600" y="6657570"/>
            <a:chExt cx="555652" cy="398866"/>
          </a:xfrm>
          <a:solidFill>
            <a:srgbClr val="000000"/>
          </a:solidFill>
        </p:grpSpPr>
        <p:grpSp>
          <p:nvGrpSpPr>
            <p:cNvPr id="47" name="Drawing 44">
              <a:extLst>
                <a:ext uri="{FF2B5EF4-FFF2-40B4-BE49-F238E27FC236}">
                  <a16:creationId xmlns:a16="http://schemas.microsoft.com/office/drawing/2014/main" id="{0510F18F-C7F9-45C4-8DCD-A17A69083AE3}"/>
                </a:ext>
              </a:extLst>
            </p:cNvPr>
            <p:cNvGrpSpPr/>
            <p:nvPr/>
          </p:nvGrpSpPr>
          <p:grpSpPr>
            <a:xfrm>
              <a:off x="11912600" y="6657570"/>
              <a:ext cx="555652" cy="398866"/>
              <a:chOff x="11912600" y="6657570"/>
              <a:chExt cx="555652" cy="398866"/>
            </a:xfrm>
            <a:solidFill>
              <a:srgbClr val="000000"/>
            </a:solidFill>
          </p:grpSpPr>
          <p:sp>
            <p:nvSpPr>
              <p:cNvPr id="48" name="Polyline: figure 47">
                <a:extLst>
                  <a:ext uri="{FF2B5EF4-FFF2-40B4-BE49-F238E27FC236}">
                    <a16:creationId xmlns:a16="http://schemas.microsoft.com/office/drawing/2014/main" id="{3A938787-F499-4198-9A19-11336B985318}"/>
                  </a:ext>
                </a:extLst>
              </p:cNvPr>
              <p:cNvSpPr/>
              <p:nvPr/>
            </p:nvSpPr>
            <p:spPr>
              <a:xfrm>
                <a:off x="11912600" y="6691860"/>
                <a:ext cx="554355" cy="364576"/>
              </a:xfrm>
              <a:custGeom>
                <a:avLst/>
                <a:gdLst>
                  <a:gd name="connsiteX0" fmla="*/ 252413 w 554355"/>
                  <a:gd name="connsiteY0" fmla="*/ 359497 h 364576"/>
                  <a:gd name="connsiteX1" fmla="*/ 545783 w 554355"/>
                  <a:gd name="connsiteY1" fmla="*/ 189952 h 364576"/>
                  <a:gd name="connsiteX2" fmla="*/ 554355 w 554355"/>
                  <a:gd name="connsiteY2" fmla="*/ 177569 h 364576"/>
                  <a:gd name="connsiteX3" fmla="*/ 554355 w 554355"/>
                  <a:gd name="connsiteY3" fmla="*/ 177569 h 364576"/>
                  <a:gd name="connsiteX4" fmla="*/ 554355 w 554355"/>
                  <a:gd name="connsiteY4" fmla="*/ 100417 h 364576"/>
                  <a:gd name="connsiteX5" fmla="*/ 538163 w 554355"/>
                  <a:gd name="connsiteY5" fmla="*/ 113752 h 364576"/>
                  <a:gd name="connsiteX6" fmla="*/ 353378 w 554355"/>
                  <a:gd name="connsiteY6" fmla="*/ 7072 h 364576"/>
                  <a:gd name="connsiteX7" fmla="*/ 302895 w 554355"/>
                  <a:gd name="connsiteY7" fmla="*/ 5167 h 364576"/>
                  <a:gd name="connsiteX8" fmla="*/ 21908 w 554355"/>
                  <a:gd name="connsiteY8" fmla="*/ 167092 h 364576"/>
                  <a:gd name="connsiteX9" fmla="*/ 0 w 554355"/>
                  <a:gd name="connsiteY9" fmla="*/ 154709 h 364576"/>
                  <a:gd name="connsiteX10" fmla="*/ 0 w 554355"/>
                  <a:gd name="connsiteY10" fmla="*/ 231862 h 364576"/>
                  <a:gd name="connsiteX11" fmla="*/ 0 w 554355"/>
                  <a:gd name="connsiteY11" fmla="*/ 231862 h 364576"/>
                  <a:gd name="connsiteX12" fmla="*/ 12383 w 554355"/>
                  <a:gd name="connsiteY12" fmla="*/ 248054 h 364576"/>
                  <a:gd name="connsiteX13" fmla="*/ 201930 w 554355"/>
                  <a:gd name="connsiteY13" fmla="*/ 356639 h 364576"/>
                  <a:gd name="connsiteX14" fmla="*/ 252413 w 554355"/>
                  <a:gd name="connsiteY14" fmla="*/ 359497 h 364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54355" h="364576">
                    <a:moveTo>
                      <a:pt x="252413" y="359497"/>
                    </a:moveTo>
                    <a:lnTo>
                      <a:pt x="545783" y="189952"/>
                    </a:lnTo>
                    <a:cubicBezTo>
                      <a:pt x="551498" y="186142"/>
                      <a:pt x="554355" y="182332"/>
                      <a:pt x="554355" y="177569"/>
                    </a:cubicBezTo>
                    <a:lnTo>
                      <a:pt x="554355" y="177569"/>
                    </a:lnTo>
                    <a:lnTo>
                      <a:pt x="554355" y="100417"/>
                    </a:lnTo>
                    <a:cubicBezTo>
                      <a:pt x="554355" y="100417"/>
                      <a:pt x="543878" y="108989"/>
                      <a:pt x="538163" y="113752"/>
                    </a:cubicBezTo>
                    <a:lnTo>
                      <a:pt x="353378" y="7072"/>
                    </a:lnTo>
                    <a:cubicBezTo>
                      <a:pt x="338138" y="-1501"/>
                      <a:pt x="315278" y="-2453"/>
                      <a:pt x="302895" y="5167"/>
                    </a:cubicBezTo>
                    <a:lnTo>
                      <a:pt x="21908" y="167092"/>
                    </a:lnTo>
                    <a:lnTo>
                      <a:pt x="0" y="154709"/>
                    </a:lnTo>
                    <a:lnTo>
                      <a:pt x="0" y="231862"/>
                    </a:lnTo>
                    <a:lnTo>
                      <a:pt x="0" y="231862"/>
                    </a:lnTo>
                    <a:cubicBezTo>
                      <a:pt x="0" y="237577"/>
                      <a:pt x="3810" y="243292"/>
                      <a:pt x="12383" y="248054"/>
                    </a:cubicBezTo>
                    <a:lnTo>
                      <a:pt x="201930" y="356639"/>
                    </a:lnTo>
                    <a:cubicBezTo>
                      <a:pt x="217170" y="366164"/>
                      <a:pt x="240030" y="367117"/>
                      <a:pt x="252413" y="359497"/>
                    </a:cubicBezTo>
                    <a:close/>
                  </a:path>
                </a:pathLst>
              </a:custGeom>
              <a:solidFill>
                <a:schemeClr val="tx2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9" name="Polyline: figure 48">
                <a:extLst>
                  <a:ext uri="{FF2B5EF4-FFF2-40B4-BE49-F238E27FC236}">
                    <a16:creationId xmlns:a16="http://schemas.microsoft.com/office/drawing/2014/main" id="{5EBAB10A-7071-4F0D-A7DA-BB7735BF9149}"/>
                  </a:ext>
                </a:extLst>
              </p:cNvPr>
              <p:cNvSpPr/>
              <p:nvPr/>
            </p:nvSpPr>
            <p:spPr>
              <a:xfrm>
                <a:off x="12142152" y="6691860"/>
                <a:ext cx="325754" cy="364259"/>
              </a:xfrm>
              <a:custGeom>
                <a:avLst/>
                <a:gdLst>
                  <a:gd name="connsiteX0" fmla="*/ 309562 w 325754"/>
                  <a:gd name="connsiteY0" fmla="*/ 113752 h 364259"/>
                  <a:gd name="connsiteX1" fmla="*/ 123825 w 325754"/>
                  <a:gd name="connsiteY1" fmla="*/ 7072 h 364259"/>
                  <a:gd name="connsiteX2" fmla="*/ 73342 w 325754"/>
                  <a:gd name="connsiteY2" fmla="*/ 5167 h 364259"/>
                  <a:gd name="connsiteX3" fmla="*/ 0 w 325754"/>
                  <a:gd name="connsiteY3" fmla="*/ 47077 h 364259"/>
                  <a:gd name="connsiteX4" fmla="*/ 0 w 325754"/>
                  <a:gd name="connsiteY4" fmla="*/ 364259 h 364259"/>
                  <a:gd name="connsiteX5" fmla="*/ 23813 w 325754"/>
                  <a:gd name="connsiteY5" fmla="*/ 359497 h 364259"/>
                  <a:gd name="connsiteX6" fmla="*/ 317183 w 325754"/>
                  <a:gd name="connsiteY6" fmla="*/ 189952 h 364259"/>
                  <a:gd name="connsiteX7" fmla="*/ 325755 w 325754"/>
                  <a:gd name="connsiteY7" fmla="*/ 177569 h 364259"/>
                  <a:gd name="connsiteX8" fmla="*/ 325755 w 325754"/>
                  <a:gd name="connsiteY8" fmla="*/ 177569 h 364259"/>
                  <a:gd name="connsiteX9" fmla="*/ 325755 w 325754"/>
                  <a:gd name="connsiteY9" fmla="*/ 100417 h 364259"/>
                  <a:gd name="connsiteX10" fmla="*/ 309562 w 325754"/>
                  <a:gd name="connsiteY10" fmla="*/ 113752 h 364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25754" h="364259">
                    <a:moveTo>
                      <a:pt x="309562" y="113752"/>
                    </a:moveTo>
                    <a:lnTo>
                      <a:pt x="123825" y="7072"/>
                    </a:lnTo>
                    <a:cubicBezTo>
                      <a:pt x="108585" y="-1501"/>
                      <a:pt x="85725" y="-2453"/>
                      <a:pt x="73342" y="5167"/>
                    </a:cubicBezTo>
                    <a:lnTo>
                      <a:pt x="0" y="47077"/>
                    </a:lnTo>
                    <a:lnTo>
                      <a:pt x="0" y="364259"/>
                    </a:lnTo>
                    <a:cubicBezTo>
                      <a:pt x="8572" y="364259"/>
                      <a:pt x="17145" y="362354"/>
                      <a:pt x="23813" y="359497"/>
                    </a:cubicBezTo>
                    <a:lnTo>
                      <a:pt x="317183" y="189952"/>
                    </a:lnTo>
                    <a:cubicBezTo>
                      <a:pt x="322898" y="186142"/>
                      <a:pt x="325755" y="182332"/>
                      <a:pt x="325755" y="177569"/>
                    </a:cubicBezTo>
                    <a:lnTo>
                      <a:pt x="325755" y="177569"/>
                    </a:lnTo>
                    <a:lnTo>
                      <a:pt x="325755" y="100417"/>
                    </a:lnTo>
                    <a:cubicBezTo>
                      <a:pt x="325755" y="99464"/>
                      <a:pt x="315278" y="108989"/>
                      <a:pt x="309562" y="113752"/>
                    </a:cubicBezTo>
                    <a:close/>
                  </a:path>
                </a:pathLst>
              </a:custGeom>
              <a:solidFill>
                <a:schemeClr val="tx2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50" name="Polyline: figure 49">
                <a:extLst>
                  <a:ext uri="{FF2B5EF4-FFF2-40B4-BE49-F238E27FC236}">
                    <a16:creationId xmlns:a16="http://schemas.microsoft.com/office/drawing/2014/main" id="{138A4745-1F7F-4078-A118-7CE294F46D5F}"/>
                  </a:ext>
                </a:extLst>
              </p:cNvPr>
              <p:cNvSpPr/>
              <p:nvPr/>
            </p:nvSpPr>
            <p:spPr>
              <a:xfrm>
                <a:off x="11912642" y="6657570"/>
                <a:ext cx="555610" cy="320848"/>
              </a:xfrm>
              <a:custGeom>
                <a:avLst/>
                <a:gdLst>
                  <a:gd name="connsiteX0" fmla="*/ 8530 w 555610"/>
                  <a:gd name="connsiteY0" fmla="*/ 175664 h 320848"/>
                  <a:gd name="connsiteX1" fmla="*/ 301901 w 555610"/>
                  <a:gd name="connsiteY1" fmla="*/ 5167 h 320848"/>
                  <a:gd name="connsiteX2" fmla="*/ 352383 w 555610"/>
                  <a:gd name="connsiteY2" fmla="*/ 7072 h 320848"/>
                  <a:gd name="connsiteX3" fmla="*/ 542883 w 555610"/>
                  <a:gd name="connsiteY3" fmla="*/ 116609 h 320848"/>
                  <a:gd name="connsiteX4" fmla="*/ 546693 w 555610"/>
                  <a:gd name="connsiteY4" fmla="*/ 146137 h 320848"/>
                  <a:gd name="connsiteX5" fmla="*/ 252371 w 555610"/>
                  <a:gd name="connsiteY5" fmla="*/ 315682 h 320848"/>
                  <a:gd name="connsiteX6" fmla="*/ 201888 w 555610"/>
                  <a:gd name="connsiteY6" fmla="*/ 313777 h 320848"/>
                  <a:gd name="connsiteX7" fmla="*/ 12340 w 555610"/>
                  <a:gd name="connsiteY7" fmla="*/ 205192 h 320848"/>
                  <a:gd name="connsiteX8" fmla="*/ 8530 w 555610"/>
                  <a:gd name="connsiteY8" fmla="*/ 175664 h 3208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55610" h="320848">
                    <a:moveTo>
                      <a:pt x="8530" y="175664"/>
                    </a:moveTo>
                    <a:lnTo>
                      <a:pt x="301901" y="5167"/>
                    </a:lnTo>
                    <a:cubicBezTo>
                      <a:pt x="315235" y="-2453"/>
                      <a:pt x="338096" y="-1501"/>
                      <a:pt x="352383" y="7072"/>
                    </a:cubicBezTo>
                    <a:lnTo>
                      <a:pt x="542883" y="116609"/>
                    </a:lnTo>
                    <a:cubicBezTo>
                      <a:pt x="558123" y="125182"/>
                      <a:pt x="560028" y="138517"/>
                      <a:pt x="546693" y="146137"/>
                    </a:cubicBezTo>
                    <a:lnTo>
                      <a:pt x="252371" y="315682"/>
                    </a:lnTo>
                    <a:cubicBezTo>
                      <a:pt x="239036" y="323302"/>
                      <a:pt x="216176" y="322349"/>
                      <a:pt x="201888" y="313777"/>
                    </a:cubicBezTo>
                    <a:lnTo>
                      <a:pt x="12340" y="205192"/>
                    </a:lnTo>
                    <a:cubicBezTo>
                      <a:pt x="-2900" y="195667"/>
                      <a:pt x="-3852" y="183284"/>
                      <a:pt x="8530" y="175664"/>
                    </a:cubicBezTo>
                    <a:close/>
                  </a:path>
                </a:pathLst>
              </a:custGeom>
              <a:solidFill>
                <a:srgbClr val="8422f4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51" name="Drawing 44">
              <a:extLst>
                <a:ext uri="{FF2B5EF4-FFF2-40B4-BE49-F238E27FC236}">
                  <a16:creationId xmlns:a16="http://schemas.microsoft.com/office/drawing/2014/main" id="{0510F18F-C7F9-45C4-8DCD-A17A69083AE3}"/>
                </a:ext>
              </a:extLst>
            </p:cNvPr>
            <p:cNvGrpSpPr/>
            <p:nvPr/>
          </p:nvGrpSpPr>
          <p:grpSpPr>
            <a:xfrm>
              <a:off x="12102500" y="6758701"/>
              <a:ext cx="176458" cy="101679"/>
              <a:chOff x="12102500" y="6758701"/>
              <a:chExt cx="176458" cy="101679"/>
            </a:xfrm>
            <a:solidFill>
              <a:srgbClr val="000000"/>
            </a:solidFill>
          </p:grpSpPr>
          <p:sp>
            <p:nvSpPr>
              <p:cNvPr id="52" name="Polyline: figure 51">
                <a:extLst>
                  <a:ext uri="{FF2B5EF4-FFF2-40B4-BE49-F238E27FC236}">
                    <a16:creationId xmlns:a16="http://schemas.microsoft.com/office/drawing/2014/main" id="{4DBA56F4-ED22-4549-B563-F169B251CFEA}"/>
                  </a:ext>
                </a:extLst>
              </p:cNvPr>
              <p:cNvSpPr/>
              <p:nvPr/>
            </p:nvSpPr>
            <p:spPr>
              <a:xfrm>
                <a:off x="12222515" y="6758701"/>
                <a:ext cx="56443" cy="32146"/>
              </a:xfrm>
              <a:custGeom>
                <a:avLst/>
                <a:gdLst>
                  <a:gd name="connsiteX0" fmla="*/ 8219 w 56443"/>
                  <a:gd name="connsiteY0" fmla="*/ 27861 h 32146"/>
                  <a:gd name="connsiteX1" fmla="*/ 8219 w 56443"/>
                  <a:gd name="connsiteY1" fmla="*/ 5001 h 32146"/>
                  <a:gd name="connsiteX2" fmla="*/ 48224 w 56443"/>
                  <a:gd name="connsiteY2" fmla="*/ 5001 h 32146"/>
                  <a:gd name="connsiteX3" fmla="*/ 48224 w 56443"/>
                  <a:gd name="connsiteY3" fmla="*/ 27861 h 32146"/>
                  <a:gd name="connsiteX4" fmla="*/ 8219 w 56443"/>
                  <a:gd name="connsiteY4" fmla="*/ 27861 h 32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443" h="32146">
                    <a:moveTo>
                      <a:pt x="8219" y="27861"/>
                    </a:moveTo>
                    <a:cubicBezTo>
                      <a:pt x="-2258" y="21193"/>
                      <a:pt x="-3211" y="11668"/>
                      <a:pt x="8219" y="5001"/>
                    </a:cubicBezTo>
                    <a:cubicBezTo>
                      <a:pt x="18697" y="-1667"/>
                      <a:pt x="36794" y="-1667"/>
                      <a:pt x="48224" y="5001"/>
                    </a:cubicBezTo>
                    <a:cubicBezTo>
                      <a:pt x="58702" y="11668"/>
                      <a:pt x="59654" y="21193"/>
                      <a:pt x="48224" y="27861"/>
                    </a:cubicBezTo>
                    <a:cubicBezTo>
                      <a:pt x="36794" y="33576"/>
                      <a:pt x="19649" y="33576"/>
                      <a:pt x="8219" y="27861"/>
                    </a:cubicBezTo>
                    <a:close/>
                  </a:path>
                </a:pathLst>
              </a:custGeom>
              <a:solidFill>
                <a:srgbClr val="a688fc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53" name="Polyline: figure 52">
                <a:extLst>
                  <a:ext uri="{FF2B5EF4-FFF2-40B4-BE49-F238E27FC236}">
                    <a16:creationId xmlns:a16="http://schemas.microsoft.com/office/drawing/2014/main" id="{BCE548C4-BFB0-478B-B9EC-5F97E7D9014B}"/>
                  </a:ext>
                </a:extLst>
              </p:cNvPr>
              <p:cNvSpPr/>
              <p:nvPr/>
            </p:nvSpPr>
            <p:spPr>
              <a:xfrm>
                <a:off x="12162508" y="6792991"/>
                <a:ext cx="56443" cy="32861"/>
              </a:xfrm>
              <a:custGeom>
                <a:avLst/>
                <a:gdLst>
                  <a:gd name="connsiteX0" fmla="*/ 8219 w 56443"/>
                  <a:gd name="connsiteY0" fmla="*/ 27861 h 32861"/>
                  <a:gd name="connsiteX1" fmla="*/ 8219 w 56443"/>
                  <a:gd name="connsiteY1" fmla="*/ 5001 h 32861"/>
                  <a:gd name="connsiteX2" fmla="*/ 48224 w 56443"/>
                  <a:gd name="connsiteY2" fmla="*/ 5001 h 32861"/>
                  <a:gd name="connsiteX3" fmla="*/ 48224 w 56443"/>
                  <a:gd name="connsiteY3" fmla="*/ 27861 h 32861"/>
                  <a:gd name="connsiteX4" fmla="*/ 8219 w 56443"/>
                  <a:gd name="connsiteY4" fmla="*/ 27861 h 3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443" h="32861">
                    <a:moveTo>
                      <a:pt x="8219" y="27861"/>
                    </a:moveTo>
                    <a:cubicBezTo>
                      <a:pt x="-2258" y="21193"/>
                      <a:pt x="-3211" y="11668"/>
                      <a:pt x="8219" y="5001"/>
                    </a:cubicBezTo>
                    <a:cubicBezTo>
                      <a:pt x="18697" y="-1667"/>
                      <a:pt x="36794" y="-1667"/>
                      <a:pt x="48224" y="5001"/>
                    </a:cubicBezTo>
                    <a:cubicBezTo>
                      <a:pt x="58702" y="11668"/>
                      <a:pt x="59654" y="21193"/>
                      <a:pt x="48224" y="27861"/>
                    </a:cubicBezTo>
                    <a:cubicBezTo>
                      <a:pt x="36794" y="34528"/>
                      <a:pt x="19649" y="34528"/>
                      <a:pt x="8219" y="27861"/>
                    </a:cubicBezTo>
                    <a:close/>
                  </a:path>
                </a:pathLst>
              </a:custGeom>
              <a:solidFill>
                <a:srgbClr val="3b2f4e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54" name="Polyline: figure 53">
                <a:extLst>
                  <a:ext uri="{FF2B5EF4-FFF2-40B4-BE49-F238E27FC236}">
                    <a16:creationId xmlns:a16="http://schemas.microsoft.com/office/drawing/2014/main" id="{EC942F6F-97EC-4AA1-A82D-291A3837F63A}"/>
                  </a:ext>
                </a:extLst>
              </p:cNvPr>
              <p:cNvSpPr/>
              <p:nvPr/>
            </p:nvSpPr>
            <p:spPr>
              <a:xfrm>
                <a:off x="12102500" y="6828234"/>
                <a:ext cx="56443" cy="32146"/>
              </a:xfrm>
              <a:custGeom>
                <a:avLst/>
                <a:gdLst>
                  <a:gd name="connsiteX0" fmla="*/ 8219 w 56443"/>
                  <a:gd name="connsiteY0" fmla="*/ 27861 h 32146"/>
                  <a:gd name="connsiteX1" fmla="*/ 8219 w 56443"/>
                  <a:gd name="connsiteY1" fmla="*/ 5001 h 32146"/>
                  <a:gd name="connsiteX2" fmla="*/ 48224 w 56443"/>
                  <a:gd name="connsiteY2" fmla="*/ 5001 h 32146"/>
                  <a:gd name="connsiteX3" fmla="*/ 48224 w 56443"/>
                  <a:gd name="connsiteY3" fmla="*/ 27861 h 32146"/>
                  <a:gd name="connsiteX4" fmla="*/ 8219 w 56443"/>
                  <a:gd name="connsiteY4" fmla="*/ 27861 h 321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443" h="32146">
                    <a:moveTo>
                      <a:pt x="8219" y="27861"/>
                    </a:moveTo>
                    <a:cubicBezTo>
                      <a:pt x="-2258" y="21193"/>
                      <a:pt x="-3211" y="11668"/>
                      <a:pt x="8219" y="5001"/>
                    </a:cubicBezTo>
                    <a:cubicBezTo>
                      <a:pt x="18697" y="-1667"/>
                      <a:pt x="36794" y="-1667"/>
                      <a:pt x="48224" y="5001"/>
                    </a:cubicBezTo>
                    <a:cubicBezTo>
                      <a:pt x="58702" y="11668"/>
                      <a:pt x="59654" y="21193"/>
                      <a:pt x="48224" y="27861"/>
                    </a:cubicBezTo>
                    <a:cubicBezTo>
                      <a:pt x="36794" y="33576"/>
                      <a:pt x="19649" y="33576"/>
                      <a:pt x="8219" y="27861"/>
                    </a:cubicBezTo>
                    <a:close/>
                  </a:path>
                </a:pathLst>
              </a:custGeom>
              <a:solidFill>
                <a:srgbClr val="7c4efd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grpSp>
        <p:nvGrpSpPr>
          <p:cNvPr id="56" name="Drawing 54">
            <a:extLst>
              <a:ext uri="{FF2B5EF4-FFF2-40B4-BE49-F238E27FC236}">
                <a16:creationId xmlns:a16="http://schemas.microsoft.com/office/drawing/2014/main" id="{4FA2DA6F-F087-4D8B-AA0D-58A3E37E38F5}"/>
              </a:ext>
            </a:extLst>
          </p:cNvPr>
          <p:cNvGrpSpPr/>
          <p:nvPr/>
        </p:nvGrpSpPr>
        <p:grpSpPr>
          <a:xfrm flipH="1">
            <a:off x="1288944" y="1552792"/>
            <a:ext cx="1091558" cy="1257801"/>
            <a:chOff x="9709399" y="4306780"/>
            <a:chExt cx="2910821" cy="3354135"/>
          </a:xfrm>
          <a:solidFill>
            <a:srgbClr val="000000"/>
          </a:solidFill>
        </p:grpSpPr>
        <p:grpSp>
          <p:nvGrpSpPr>
            <p:cNvPr id="57" name="Drawing 54">
              <a:extLst>
                <a:ext uri="{FF2B5EF4-FFF2-40B4-BE49-F238E27FC236}">
                  <a16:creationId xmlns:a16="http://schemas.microsoft.com/office/drawing/2014/main" id="{4FA2DA6F-F087-4D8B-AA0D-58A3E37E38F5}"/>
                </a:ext>
              </a:extLst>
            </p:cNvPr>
            <p:cNvGrpSpPr/>
            <p:nvPr/>
          </p:nvGrpSpPr>
          <p:grpSpPr>
            <a:xfrm>
              <a:off x="9709399" y="4306780"/>
              <a:ext cx="2910821" cy="3354135"/>
              <a:chOff x="9709399" y="4306780"/>
              <a:chExt cx="2910821" cy="3354135"/>
            </a:xfrm>
            <a:solidFill>
              <a:srgbClr val="000000"/>
            </a:solidFill>
          </p:grpSpPr>
          <p:sp>
            <p:nvSpPr>
              <p:cNvPr id="58" name="Polyline: figure 57">
                <a:extLst>
                  <a:ext uri="{FF2B5EF4-FFF2-40B4-BE49-F238E27FC236}">
                    <a16:creationId xmlns:a16="http://schemas.microsoft.com/office/drawing/2014/main" id="{49417CA9-AA9B-4205-A29A-54B58D0E0BD4}"/>
                  </a:ext>
                </a:extLst>
              </p:cNvPr>
              <p:cNvSpPr/>
              <p:nvPr/>
            </p:nvSpPr>
            <p:spPr>
              <a:xfrm>
                <a:off x="11164809" y="5143222"/>
                <a:ext cx="1455410" cy="2517692"/>
              </a:xfrm>
              <a:custGeom>
                <a:avLst/>
                <a:gdLst>
                  <a:gd name="connsiteX0" fmla="*/ 1455411 w 1455410"/>
                  <a:gd name="connsiteY0" fmla="*/ 1681250 h 2517692"/>
                  <a:gd name="connsiteX1" fmla="*/ 0 w 1455410"/>
                  <a:gd name="connsiteY1" fmla="*/ 2517693 h 2517692"/>
                  <a:gd name="connsiteX2" fmla="*/ 0 w 1455410"/>
                  <a:gd name="connsiteY2" fmla="*/ 844807 h 2517692"/>
                  <a:gd name="connsiteX3" fmla="*/ 1455411 w 1455410"/>
                  <a:gd name="connsiteY3" fmla="*/ 0 h 251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55410" h="2517692">
                    <a:moveTo>
                      <a:pt x="1455411" y="1681250"/>
                    </a:moveTo>
                    <a:lnTo>
                      <a:pt x="0" y="2517693"/>
                    </a:lnTo>
                    <a:lnTo>
                      <a:pt x="0" y="844807"/>
                    </a:lnTo>
                    <a:lnTo>
                      <a:pt x="1455411" y="0"/>
                    </a:lnTo>
                    <a:close/>
                  </a:path>
                </a:pathLst>
              </a:custGeom>
              <a:solidFill>
                <a:srgbClr val="3b2f4e"/>
              </a:solidFill>
              <a:ln w="835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59" name="Polyline: figure 58">
                <a:extLst>
                  <a:ext uri="{FF2B5EF4-FFF2-40B4-BE49-F238E27FC236}">
                    <a16:creationId xmlns:a16="http://schemas.microsoft.com/office/drawing/2014/main" id="{36745674-4EAD-4216-93C8-83FB0A80B233}"/>
                  </a:ext>
                </a:extLst>
              </p:cNvPr>
              <p:cNvSpPr/>
              <p:nvPr/>
            </p:nvSpPr>
            <p:spPr>
              <a:xfrm>
                <a:off x="9709399" y="4306780"/>
                <a:ext cx="2910821" cy="1681249"/>
              </a:xfrm>
              <a:custGeom>
                <a:avLst/>
                <a:gdLst>
                  <a:gd name="connsiteX0" fmla="*/ 1455411 w 2910821"/>
                  <a:gd name="connsiteY0" fmla="*/ 1681250 h 1681249"/>
                  <a:gd name="connsiteX1" fmla="*/ 0 w 2910821"/>
                  <a:gd name="connsiteY1" fmla="*/ 836443 h 1681249"/>
                  <a:gd name="connsiteX2" fmla="*/ 1455411 w 2910821"/>
                  <a:gd name="connsiteY2" fmla="*/ 0 h 1681249"/>
                  <a:gd name="connsiteX3" fmla="*/ 2910821 w 2910821"/>
                  <a:gd name="connsiteY3" fmla="*/ 836443 h 1681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910821" h="1681249">
                    <a:moveTo>
                      <a:pt x="1455411" y="1681250"/>
                    </a:moveTo>
                    <a:lnTo>
                      <a:pt x="0" y="836443"/>
                    </a:lnTo>
                    <a:lnTo>
                      <a:pt x="1455411" y="0"/>
                    </a:lnTo>
                    <a:lnTo>
                      <a:pt x="2910821" y="836443"/>
                    </a:lnTo>
                    <a:close/>
                  </a:path>
                </a:pathLst>
              </a:custGeom>
              <a:solidFill>
                <a:srgbClr val="8422f4"/>
              </a:solidFill>
              <a:ln w="835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60" name="Polyline: figure 59">
                <a:extLst>
                  <a:ext uri="{FF2B5EF4-FFF2-40B4-BE49-F238E27FC236}">
                    <a16:creationId xmlns:a16="http://schemas.microsoft.com/office/drawing/2014/main" id="{30D93769-6D26-4ADE-B698-EF52E684FA6C}"/>
                  </a:ext>
                </a:extLst>
              </p:cNvPr>
              <p:cNvSpPr/>
              <p:nvPr/>
            </p:nvSpPr>
            <p:spPr>
              <a:xfrm>
                <a:off x="9709399" y="5143222"/>
                <a:ext cx="1455410" cy="2517692"/>
              </a:xfrm>
              <a:custGeom>
                <a:avLst/>
                <a:gdLst>
                  <a:gd name="connsiteX0" fmla="*/ 1455411 w 1455410"/>
                  <a:gd name="connsiteY0" fmla="*/ 2517693 h 2517692"/>
                  <a:gd name="connsiteX1" fmla="*/ 0 w 1455410"/>
                  <a:gd name="connsiteY1" fmla="*/ 1681250 h 2517692"/>
                  <a:gd name="connsiteX2" fmla="*/ 0 w 1455410"/>
                  <a:gd name="connsiteY2" fmla="*/ 0 h 2517692"/>
                  <a:gd name="connsiteX3" fmla="*/ 1455411 w 1455410"/>
                  <a:gd name="connsiteY3" fmla="*/ 844807 h 2517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55410" h="2517692">
                    <a:moveTo>
                      <a:pt x="1455411" y="2517693"/>
                    </a:moveTo>
                    <a:lnTo>
                      <a:pt x="0" y="1681250"/>
                    </a:lnTo>
                    <a:lnTo>
                      <a:pt x="0" y="0"/>
                    </a:lnTo>
                    <a:lnTo>
                      <a:pt x="1455411" y="844807"/>
                    </a:lnTo>
                    <a:close/>
                  </a:path>
                </a:pathLst>
              </a:custGeom>
              <a:solidFill>
                <a:srgbClr val="7c4efd"/>
              </a:solidFill>
              <a:ln w="8354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61" name="Polyline: figure 60">
              <a:extLst>
                <a:ext uri="{FF2B5EF4-FFF2-40B4-BE49-F238E27FC236}">
                  <a16:creationId xmlns:a16="http://schemas.microsoft.com/office/drawing/2014/main" id="{F7E31C72-B0CE-4940-B58D-8A351C8D79C5}"/>
                </a:ext>
              </a:extLst>
            </p:cNvPr>
            <p:cNvSpPr/>
            <p:nvPr/>
          </p:nvSpPr>
          <p:spPr>
            <a:xfrm>
              <a:off x="10236358" y="6054945"/>
              <a:ext cx="401492" cy="702611"/>
            </a:xfrm>
            <a:custGeom>
              <a:avLst/>
              <a:gdLst>
                <a:gd name="connsiteX0" fmla="*/ 401493 w 401492"/>
                <a:gd name="connsiteY0" fmla="*/ 702612 h 702611"/>
                <a:gd name="connsiteX1" fmla="*/ 0 w 401492"/>
                <a:gd name="connsiteY1" fmla="*/ 468408 h 702611"/>
                <a:gd name="connsiteX2" fmla="*/ 0 w 401492"/>
                <a:gd name="connsiteY2" fmla="*/ 0 h 702611"/>
                <a:gd name="connsiteX3" fmla="*/ 401493 w 401492"/>
                <a:gd name="connsiteY3" fmla="*/ 234204 h 70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492" h="702611">
                  <a:moveTo>
                    <a:pt x="401493" y="702612"/>
                  </a:moveTo>
                  <a:lnTo>
                    <a:pt x="0" y="468408"/>
                  </a:lnTo>
                  <a:lnTo>
                    <a:pt x="0" y="0"/>
                  </a:lnTo>
                  <a:lnTo>
                    <a:pt x="401493" y="234204"/>
                  </a:lnTo>
                  <a:close/>
                </a:path>
              </a:pathLst>
            </a:custGeom>
            <a:solidFill>
              <a:srgbClr val="a688fc"/>
            </a:solidFill>
            <a:ln w="8354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pic>
        <p:nvPicPr>
          <p:cNvPr id="55" name="Drawing 54" descr="Picture looks like as Man&#10;&#10;">
            <a:extLst>
              <a:ext uri="{FF2B5EF4-FFF2-40B4-BE49-F238E27FC236}">
                <a16:creationId xmlns:a16="http://schemas.microsoft.com/office/drawing/2014/main" id="{DCD70CC0-F62B-4576-9F4E-D5CBEADE9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63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rawing 317">
            <a:extLst>
              <a:ext uri="{FF2B5EF4-FFF2-40B4-BE49-F238E27FC236}">
                <a16:creationId xmlns:a16="http://schemas.microsoft.com/office/drawing/2014/main" id="{BC0F72D1-6C85-41F4-ADBA-3F779042D616}"/>
              </a:ext>
            </a:extLst>
          </p:cNvPr>
          <p:cNvSpPr/>
          <p:nvPr/>
        </p:nvSpPr>
        <p:spPr>
          <a:xfrm>
            <a:off x="-265243" y="-225118"/>
            <a:ext cx="7893212" cy="5593736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pic>
        <p:nvPicPr>
          <p:cNvPr id="10" name="Drawing 9" descr="Picture looks like as Man, man, wears, glasses&#10;&#10;">
            <a:extLst>
              <a:ext uri="{FF2B5EF4-FFF2-40B4-BE49-F238E27FC236}">
                <a16:creationId xmlns:a16="http://schemas.microsoft.com/office/drawing/2014/main" id="{E54BCD77-B5C7-4566-825E-FBAB381B167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8707" b="8707"/>
          <a:stretch>
            <a:fillRect/>
          </a:stretch>
        </p:blipFill>
        <p:spPr>
          <a:xfrm>
            <a:off x="4572000" y="0"/>
            <a:ext cx="4570413" cy="51435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87904E-3069-4621-9572-02751027E871}"/>
              </a:ext>
            </a:extLst>
          </p:cNvPr>
          <p:cNvSpPr txBox="1"/>
          <p:nvPr/>
        </p:nvSpPr>
        <p:spPr>
          <a:xfrm>
            <a:off x="522390" y="2949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a welcome wear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2C622A-4FD3-496B-9A35-A8926240A4D8}"/>
              </a:ext>
            </a:extLst>
          </p:cNvPr>
          <p:cNvSpPr/>
          <p:nvPr/>
        </p:nvSpPr>
        <p:spPr>
          <a:xfrm>
            <a:off x="520899" y="1539006"/>
            <a:ext cx="3732129" cy="1216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kern="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Ideally, a product should meet a certain consumer demand, or it should be so compelling that consumers believe they need it. But they also must take into account supply costs. A product should meet a certain consumer.</a:t>
            </a:r>
          </a:p>
        </p:txBody>
      </p:sp>
      <p:grpSp>
        <p:nvGrpSpPr>
          <p:cNvPr id="51" name="Drawing 49">
            <a:extLst>
              <a:ext uri="{FF2B5EF4-FFF2-40B4-BE49-F238E27FC236}">
                <a16:creationId xmlns:a16="http://schemas.microsoft.com/office/drawing/2014/main" id="{CA3DB58C-1C6E-4513-99FB-8EFA8FECD828}"/>
              </a:ext>
            </a:extLst>
          </p:cNvPr>
          <p:cNvGrpSpPr/>
          <p:nvPr/>
        </p:nvGrpSpPr>
        <p:grpSpPr>
          <a:xfrm>
            <a:off x="-590550" y="2867024"/>
            <a:ext cx="3286125" cy="1891525"/>
            <a:chOff x="-590550" y="2867024"/>
            <a:chExt cx="3286125" cy="1891525"/>
          </a:xfrm>
        </p:grpSpPr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A4343073-7A3C-4DEE-B254-B255E99BACE1}"/>
                </a:ext>
              </a:extLst>
            </p:cNvPr>
            <p:cNvSpPr/>
            <p:nvPr/>
          </p:nvSpPr>
          <p:spPr>
            <a:xfrm>
              <a:off x="-590550" y="2867024"/>
              <a:ext cx="3281315" cy="1894730"/>
            </a:xfrm>
            <a:custGeom>
              <a:avLst/>
              <a:gdLst>
                <a:gd name="connsiteX0" fmla="*/ 2082281 w 3281315"/>
                <a:gd name="connsiteY0" fmla="*/ 1894731 h 1894730"/>
                <a:gd name="connsiteX1" fmla="*/ 2077472 w 3281315"/>
                <a:gd name="connsiteY1" fmla="*/ 1891525 h 1894730"/>
                <a:gd name="connsiteX2" fmla="*/ 0 w 3281315"/>
                <a:gd name="connsiteY2" fmla="*/ 690888 h 1894730"/>
                <a:gd name="connsiteX3" fmla="*/ 1199035 w 3281315"/>
                <a:gd name="connsiteY3" fmla="*/ 0 h 1894730"/>
                <a:gd name="connsiteX4" fmla="*/ 1203844 w 3281315"/>
                <a:gd name="connsiteY4" fmla="*/ 3206 h 1894730"/>
                <a:gd name="connsiteX5" fmla="*/ 3281316 w 3281315"/>
                <a:gd name="connsiteY5" fmla="*/ 1205446 h 1894730"/>
                <a:gd name="connsiteX6" fmla="*/ 2082281 w 3281315"/>
                <a:gd name="connsiteY6" fmla="*/ 1894731 h 1894730"/>
                <a:gd name="connsiteX7" fmla="*/ 36869 w 3281315"/>
                <a:gd name="connsiteY7" fmla="*/ 690888 h 1894730"/>
                <a:gd name="connsiteX8" fmla="*/ 2082281 w 3281315"/>
                <a:gd name="connsiteY8" fmla="*/ 1873892 h 1894730"/>
                <a:gd name="connsiteX9" fmla="*/ 3244447 w 3281315"/>
                <a:gd name="connsiteY9" fmla="*/ 1203843 h 1894730"/>
                <a:gd name="connsiteX10" fmla="*/ 1199035 w 3281315"/>
                <a:gd name="connsiteY10" fmla="*/ 20839 h 1894730"/>
                <a:gd name="connsiteX11" fmla="*/ 36869 w 3281315"/>
                <a:gd name="connsiteY11" fmla="*/ 690888 h 189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81315" h="1894730">
                  <a:moveTo>
                    <a:pt x="2082281" y="1894731"/>
                  </a:moveTo>
                  <a:lnTo>
                    <a:pt x="2077472" y="1891525"/>
                  </a:lnTo>
                  <a:lnTo>
                    <a:pt x="0" y="690888"/>
                  </a:lnTo>
                  <a:lnTo>
                    <a:pt x="1199035" y="0"/>
                  </a:lnTo>
                  <a:lnTo>
                    <a:pt x="1203844" y="3206"/>
                  </a:lnTo>
                  <a:lnTo>
                    <a:pt x="3281316" y="1205446"/>
                  </a:lnTo>
                  <a:lnTo>
                    <a:pt x="2082281" y="1894731"/>
                  </a:lnTo>
                  <a:close/>
                  <a:moveTo>
                    <a:pt x="36869" y="690888"/>
                  </a:moveTo>
                  <a:lnTo>
                    <a:pt x="2082281" y="1873892"/>
                  </a:lnTo>
                  <a:lnTo>
                    <a:pt x="3244447" y="1203843"/>
                  </a:lnTo>
                  <a:lnTo>
                    <a:pt x="1199035" y="20839"/>
                  </a:lnTo>
                  <a:lnTo>
                    <a:pt x="36869" y="690888"/>
                  </a:lnTo>
                  <a:close/>
                </a:path>
              </a:pathLst>
            </a:custGeom>
            <a:solidFill>
              <a:srgbClr val="a688fc"/>
            </a:solidFill>
            <a:ln w="160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3" name="Drawing 49">
              <a:extLst>
                <a:ext uri="{FF2B5EF4-FFF2-40B4-BE49-F238E27FC236}">
                  <a16:creationId xmlns:a16="http://schemas.microsoft.com/office/drawing/2014/main" id="{CA3DB58C-1C6E-4513-99FB-8EFA8FECD828}"/>
                </a:ext>
              </a:extLst>
            </p:cNvPr>
            <p:cNvGrpSpPr/>
            <p:nvPr/>
          </p:nvGrpSpPr>
          <p:grpSpPr>
            <a:xfrm>
              <a:off x="-265243" y="2943988"/>
              <a:ext cx="2638618" cy="1633251"/>
              <a:chOff x="-265243" y="2943988"/>
              <a:chExt cx="2638618" cy="1633251"/>
            </a:xfrm>
            <a:solidFill>
              <a:srgbClr val="000000"/>
            </a:solidFill>
          </p:grpSpPr>
          <p:grpSp>
            <p:nvGrpSpPr>
              <p:cNvPr id="54" name="Drawing 49">
                <a:extLst>
                  <a:ext uri="{FF2B5EF4-FFF2-40B4-BE49-F238E27FC236}">
                    <a16:creationId xmlns:a16="http://schemas.microsoft.com/office/drawing/2014/main" id="{CA3DB58C-1C6E-4513-99FB-8EFA8FECD828}"/>
                  </a:ext>
                </a:extLst>
              </p:cNvPr>
              <p:cNvGrpSpPr/>
              <p:nvPr/>
            </p:nvGrpSpPr>
            <p:grpSpPr>
              <a:xfrm>
                <a:off x="-265243" y="2943988"/>
                <a:ext cx="2638618" cy="1633251"/>
                <a:chOff x="-265243" y="2943988"/>
                <a:chExt cx="2638618" cy="1633251"/>
              </a:xfrm>
              <a:solidFill>
                <a:srgbClr val="000000"/>
              </a:solidFill>
            </p:grpSpPr>
            <p:sp>
              <p:nvSpPr>
                <p:cNvPr id="55" name="Polyline: figure 54">
                  <a:extLst>
                    <a:ext uri="{FF2B5EF4-FFF2-40B4-BE49-F238E27FC236}">
                      <a16:creationId xmlns:a16="http://schemas.microsoft.com/office/drawing/2014/main" id="{69FC6ABA-8F56-4143-A48C-F82FA703513D}"/>
                    </a:ext>
                  </a:extLst>
                </p:cNvPr>
                <p:cNvSpPr/>
                <p:nvPr/>
              </p:nvSpPr>
              <p:spPr>
                <a:xfrm>
                  <a:off x="-265243" y="3057150"/>
                  <a:ext cx="2638618" cy="1520089"/>
                </a:xfrm>
                <a:custGeom>
                  <a:avLst/>
                  <a:gdLst>
                    <a:gd name="connsiteX0" fmla="*/ 1833918 w 2638618"/>
                    <a:gd name="connsiteY0" fmla="*/ 1499422 h 1520089"/>
                    <a:gd name="connsiteX1" fmla="*/ 2601750 w 2638618"/>
                    <a:gd name="connsiteY1" fmla="*/ 1055395 h 1520089"/>
                    <a:gd name="connsiteX2" fmla="*/ 2638618 w 2638618"/>
                    <a:gd name="connsiteY2" fmla="*/ 1000893 h 1520089"/>
                    <a:gd name="connsiteX3" fmla="*/ 2638618 w 2638618"/>
                    <a:gd name="connsiteY3" fmla="*/ 1000893 h 1520089"/>
                    <a:gd name="connsiteX4" fmla="*/ 2638618 w 2638618"/>
                    <a:gd name="connsiteY4" fmla="*/ 888684 h 1520089"/>
                    <a:gd name="connsiteX5" fmla="*/ 2595338 w 2638618"/>
                    <a:gd name="connsiteY5" fmla="*/ 938377 h 1520089"/>
                    <a:gd name="connsiteX6" fmla="*/ 2587323 w 2638618"/>
                    <a:gd name="connsiteY6" fmla="*/ 933568 h 1520089"/>
                    <a:gd name="connsiteX7" fmla="*/ 1016395 w 2638618"/>
                    <a:gd name="connsiteY7" fmla="*/ 29483 h 1520089"/>
                    <a:gd name="connsiteX8" fmla="*/ 806403 w 2638618"/>
                    <a:gd name="connsiteY8" fmla="*/ 21468 h 1520089"/>
                    <a:gd name="connsiteX9" fmla="*/ 48190 w 2638618"/>
                    <a:gd name="connsiteY9" fmla="*/ 459083 h 1520089"/>
                    <a:gd name="connsiteX10" fmla="*/ 100 w 2638618"/>
                    <a:gd name="connsiteY10" fmla="*/ 406185 h 1520089"/>
                    <a:gd name="connsiteX11" fmla="*/ 100 w 2638618"/>
                    <a:gd name="connsiteY11" fmla="*/ 515188 h 1520089"/>
                    <a:gd name="connsiteX12" fmla="*/ 100 w 2638618"/>
                    <a:gd name="connsiteY12" fmla="*/ 515188 h 1520089"/>
                    <a:gd name="connsiteX13" fmla="*/ 51396 w 2638618"/>
                    <a:gd name="connsiteY13" fmla="*/ 585719 h 1520089"/>
                    <a:gd name="connsiteX14" fmla="*/ 1622324 w 2638618"/>
                    <a:gd name="connsiteY14" fmla="*/ 1489804 h 1520089"/>
                    <a:gd name="connsiteX15" fmla="*/ 1833918 w 2638618"/>
                    <a:gd name="connsiteY15" fmla="*/ 1499422 h 1520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638618" h="1520089">
                      <a:moveTo>
                        <a:pt x="1833918" y="1499422"/>
                      </a:moveTo>
                      <a:lnTo>
                        <a:pt x="2601750" y="1055395"/>
                      </a:lnTo>
                      <a:cubicBezTo>
                        <a:pt x="2627397" y="1040968"/>
                        <a:pt x="2638618" y="1021732"/>
                        <a:pt x="2638618" y="1000893"/>
                      </a:cubicBezTo>
                      <a:lnTo>
                        <a:pt x="2638618" y="1000893"/>
                      </a:lnTo>
                      <a:lnTo>
                        <a:pt x="2638618" y="888684"/>
                      </a:lnTo>
                      <a:lnTo>
                        <a:pt x="2595338" y="938377"/>
                      </a:lnTo>
                      <a:cubicBezTo>
                        <a:pt x="2592132" y="936774"/>
                        <a:pt x="2590529" y="935171"/>
                        <a:pt x="2587323" y="933568"/>
                      </a:cubicBezTo>
                      <a:lnTo>
                        <a:pt x="1016395" y="29483"/>
                      </a:lnTo>
                      <a:cubicBezTo>
                        <a:pt x="953878" y="-5783"/>
                        <a:pt x="859302" y="-10592"/>
                        <a:pt x="806403" y="21468"/>
                      </a:cubicBezTo>
                      <a:lnTo>
                        <a:pt x="48190" y="459083"/>
                      </a:lnTo>
                      <a:cubicBezTo>
                        <a:pt x="32160" y="443054"/>
                        <a:pt x="100" y="406185"/>
                        <a:pt x="100" y="406185"/>
                      </a:cubicBezTo>
                      <a:lnTo>
                        <a:pt x="100" y="515188"/>
                      </a:lnTo>
                      <a:lnTo>
                        <a:pt x="100" y="515188"/>
                      </a:lnTo>
                      <a:cubicBezTo>
                        <a:pt x="-1503" y="539233"/>
                        <a:pt x="16130" y="566484"/>
                        <a:pt x="51396" y="585719"/>
                      </a:cubicBezTo>
                      <a:lnTo>
                        <a:pt x="1622324" y="1489804"/>
                      </a:lnTo>
                      <a:cubicBezTo>
                        <a:pt x="1684841" y="1526673"/>
                        <a:pt x="1779417" y="1529879"/>
                        <a:pt x="1833918" y="1499422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6" name="Polyline: figure 55">
                  <a:extLst>
                    <a:ext uri="{FF2B5EF4-FFF2-40B4-BE49-F238E27FC236}">
                      <a16:creationId xmlns:a16="http://schemas.microsoft.com/office/drawing/2014/main" id="{A1BC5FC5-67AD-4EB6-89FC-A242BC1EC5B3}"/>
                    </a:ext>
                  </a:extLst>
                </p:cNvPr>
                <p:cNvSpPr/>
                <p:nvPr/>
              </p:nvSpPr>
              <p:spPr>
                <a:xfrm>
                  <a:off x="1927743" y="4253982"/>
                  <a:ext cx="67325" cy="56958"/>
                </a:xfrm>
                <a:custGeom>
                  <a:avLst/>
                  <a:gdLst>
                    <a:gd name="connsiteX0" fmla="*/ 56105 w 67325"/>
                    <a:gd name="connsiteY0" fmla="*/ 30082 h 56958"/>
                    <a:gd name="connsiteX1" fmla="*/ 11221 w 67325"/>
                    <a:gd name="connsiteY1" fmla="*/ 55730 h 56958"/>
                    <a:gd name="connsiteX2" fmla="*/ 0 w 67325"/>
                    <a:gd name="connsiteY2" fmla="*/ 47715 h 56958"/>
                    <a:gd name="connsiteX3" fmla="*/ 0 w 67325"/>
                    <a:gd name="connsiteY3" fmla="*/ 47715 h 56958"/>
                    <a:gd name="connsiteX4" fmla="*/ 11221 w 67325"/>
                    <a:gd name="connsiteY4" fmla="*/ 26876 h 56958"/>
                    <a:gd name="connsiteX5" fmla="*/ 56105 w 67325"/>
                    <a:gd name="connsiteY5" fmla="*/ 1229 h 56958"/>
                    <a:gd name="connsiteX6" fmla="*/ 67325 w 67325"/>
                    <a:gd name="connsiteY6" fmla="*/ 9243 h 56958"/>
                    <a:gd name="connsiteX7" fmla="*/ 67325 w 67325"/>
                    <a:gd name="connsiteY7" fmla="*/ 9243 h 56958"/>
                    <a:gd name="connsiteX8" fmla="*/ 56105 w 67325"/>
                    <a:gd name="connsiteY8" fmla="*/ 30082 h 56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7325" h="56958">
                      <a:moveTo>
                        <a:pt x="56105" y="30082"/>
                      </a:moveTo>
                      <a:lnTo>
                        <a:pt x="11221" y="55730"/>
                      </a:lnTo>
                      <a:cubicBezTo>
                        <a:pt x="4809" y="58936"/>
                        <a:pt x="0" y="55730"/>
                        <a:pt x="0" y="47715"/>
                      </a:cubicBezTo>
                      <a:lnTo>
                        <a:pt x="0" y="47715"/>
                      </a:lnTo>
                      <a:cubicBezTo>
                        <a:pt x="0" y="39700"/>
                        <a:pt x="4809" y="30082"/>
                        <a:pt x="11221" y="26876"/>
                      </a:cubicBezTo>
                      <a:lnTo>
                        <a:pt x="56105" y="1229"/>
                      </a:lnTo>
                      <a:cubicBezTo>
                        <a:pt x="62516" y="-1977"/>
                        <a:pt x="67325" y="1229"/>
                        <a:pt x="67325" y="9243"/>
                      </a:cubicBezTo>
                      <a:lnTo>
                        <a:pt x="67325" y="9243"/>
                      </a:lnTo>
                      <a:cubicBezTo>
                        <a:pt x="65722" y="17258"/>
                        <a:pt x="60913" y="25273"/>
                        <a:pt x="56105" y="30082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Polyline: figure 56">
                  <a:extLst>
                    <a:ext uri="{FF2B5EF4-FFF2-40B4-BE49-F238E27FC236}">
                      <a16:creationId xmlns:a16="http://schemas.microsoft.com/office/drawing/2014/main" id="{AB1778BB-6433-4353-92B9-5237B81A2AC1}"/>
                    </a:ext>
                  </a:extLst>
                </p:cNvPr>
                <p:cNvSpPr/>
                <p:nvPr/>
              </p:nvSpPr>
              <p:spPr>
                <a:xfrm>
                  <a:off x="-265243" y="3055547"/>
                  <a:ext cx="1736136" cy="1520260"/>
                </a:xfrm>
                <a:custGeom>
                  <a:avLst/>
                  <a:gdLst>
                    <a:gd name="connsiteX0" fmla="*/ 1014792 w 1736136"/>
                    <a:gd name="connsiteY0" fmla="*/ 29483 h 1520260"/>
                    <a:gd name="connsiteX1" fmla="*/ 804800 w 1736136"/>
                    <a:gd name="connsiteY1" fmla="*/ 21468 h 1520260"/>
                    <a:gd name="connsiteX2" fmla="*/ 48190 w 1736136"/>
                    <a:gd name="connsiteY2" fmla="*/ 460686 h 1520260"/>
                    <a:gd name="connsiteX3" fmla="*/ 100 w 1736136"/>
                    <a:gd name="connsiteY3" fmla="*/ 407788 h 1520260"/>
                    <a:gd name="connsiteX4" fmla="*/ 100 w 1736136"/>
                    <a:gd name="connsiteY4" fmla="*/ 516791 h 1520260"/>
                    <a:gd name="connsiteX5" fmla="*/ 100 w 1736136"/>
                    <a:gd name="connsiteY5" fmla="*/ 516791 h 1520260"/>
                    <a:gd name="connsiteX6" fmla="*/ 51396 w 1736136"/>
                    <a:gd name="connsiteY6" fmla="*/ 587322 h 1520260"/>
                    <a:gd name="connsiteX7" fmla="*/ 1622324 w 1736136"/>
                    <a:gd name="connsiteY7" fmla="*/ 1491407 h 1520260"/>
                    <a:gd name="connsiteX8" fmla="*/ 1736136 w 1736136"/>
                    <a:gd name="connsiteY8" fmla="*/ 1520261 h 1520260"/>
                    <a:gd name="connsiteX9" fmla="*/ 1734533 w 1736136"/>
                    <a:gd name="connsiteY9" fmla="*/ 443054 h 1520260"/>
                    <a:gd name="connsiteX10" fmla="*/ 1014792 w 1736136"/>
                    <a:gd name="connsiteY10" fmla="*/ 29483 h 1520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736136" h="1520260">
                      <a:moveTo>
                        <a:pt x="1014792" y="29483"/>
                      </a:moveTo>
                      <a:cubicBezTo>
                        <a:pt x="952275" y="-5783"/>
                        <a:pt x="857699" y="-10592"/>
                        <a:pt x="804800" y="21468"/>
                      </a:cubicBezTo>
                      <a:lnTo>
                        <a:pt x="48190" y="460686"/>
                      </a:lnTo>
                      <a:cubicBezTo>
                        <a:pt x="32160" y="444657"/>
                        <a:pt x="100" y="407788"/>
                        <a:pt x="100" y="407788"/>
                      </a:cubicBezTo>
                      <a:lnTo>
                        <a:pt x="100" y="516791"/>
                      </a:lnTo>
                      <a:lnTo>
                        <a:pt x="100" y="516791"/>
                      </a:lnTo>
                      <a:cubicBezTo>
                        <a:pt x="-1503" y="540836"/>
                        <a:pt x="16130" y="568087"/>
                        <a:pt x="51396" y="587322"/>
                      </a:cubicBezTo>
                      <a:lnTo>
                        <a:pt x="1622324" y="1491407"/>
                      </a:lnTo>
                      <a:cubicBezTo>
                        <a:pt x="1654384" y="1510643"/>
                        <a:pt x="1696061" y="1520261"/>
                        <a:pt x="1736136" y="1520261"/>
                      </a:cubicBezTo>
                      <a:lnTo>
                        <a:pt x="1734533" y="443054"/>
                      </a:lnTo>
                      <a:lnTo>
                        <a:pt x="1014792" y="29483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8" name="Polyline: figure 57">
                  <a:extLst>
                    <a:ext uri="{FF2B5EF4-FFF2-40B4-BE49-F238E27FC236}">
                      <a16:creationId xmlns:a16="http://schemas.microsoft.com/office/drawing/2014/main" id="{E56A150B-E268-47BF-B77C-B1BC214A30D8}"/>
                    </a:ext>
                  </a:extLst>
                </p:cNvPr>
                <p:cNvSpPr/>
                <p:nvPr/>
              </p:nvSpPr>
              <p:spPr>
                <a:xfrm>
                  <a:off x="-265140" y="2943988"/>
                  <a:ext cx="2637320" cy="1519590"/>
                </a:xfrm>
                <a:custGeom>
                  <a:avLst/>
                  <a:gdLst>
                    <a:gd name="connsiteX0" fmla="*/ 36866 w 2637320"/>
                    <a:gd name="connsiteY0" fmla="*/ 466448 h 1519590"/>
                    <a:gd name="connsiteX1" fmla="*/ 804697 w 2637320"/>
                    <a:gd name="connsiteY1" fmla="*/ 20818 h 1519590"/>
                    <a:gd name="connsiteX2" fmla="*/ 1014688 w 2637320"/>
                    <a:gd name="connsiteY2" fmla="*/ 28833 h 1519590"/>
                    <a:gd name="connsiteX3" fmla="*/ 2585616 w 2637320"/>
                    <a:gd name="connsiteY3" fmla="*/ 932918 h 1519590"/>
                    <a:gd name="connsiteX4" fmla="*/ 2601646 w 2637320"/>
                    <a:gd name="connsiteY4" fmla="*/ 1054745 h 1519590"/>
                    <a:gd name="connsiteX5" fmla="*/ 1833815 w 2637320"/>
                    <a:gd name="connsiteY5" fmla="*/ 1498772 h 1519590"/>
                    <a:gd name="connsiteX6" fmla="*/ 1623824 w 2637320"/>
                    <a:gd name="connsiteY6" fmla="*/ 1490757 h 1519590"/>
                    <a:gd name="connsiteX7" fmla="*/ 52896 w 2637320"/>
                    <a:gd name="connsiteY7" fmla="*/ 586673 h 1519590"/>
                    <a:gd name="connsiteX8" fmla="*/ 36866 w 2637320"/>
                    <a:gd name="connsiteY8" fmla="*/ 466448 h 1519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637320" h="1519590">
                      <a:moveTo>
                        <a:pt x="36866" y="466448"/>
                      </a:moveTo>
                      <a:lnTo>
                        <a:pt x="804697" y="20818"/>
                      </a:lnTo>
                      <a:cubicBezTo>
                        <a:pt x="859198" y="-9639"/>
                        <a:pt x="952172" y="-6433"/>
                        <a:pt x="1014688" y="28833"/>
                      </a:cubicBezTo>
                      <a:lnTo>
                        <a:pt x="2585616" y="932918"/>
                      </a:lnTo>
                      <a:cubicBezTo>
                        <a:pt x="2648133" y="968183"/>
                        <a:pt x="2654545" y="1022685"/>
                        <a:pt x="2601646" y="1054745"/>
                      </a:cubicBezTo>
                      <a:lnTo>
                        <a:pt x="1833815" y="1498772"/>
                      </a:lnTo>
                      <a:cubicBezTo>
                        <a:pt x="1779314" y="1529229"/>
                        <a:pt x="1686340" y="1526023"/>
                        <a:pt x="1623824" y="1490757"/>
                      </a:cubicBezTo>
                      <a:lnTo>
                        <a:pt x="52896" y="586673"/>
                      </a:lnTo>
                      <a:cubicBezTo>
                        <a:pt x="-11224" y="551407"/>
                        <a:pt x="-17636" y="496905"/>
                        <a:pt x="36866" y="46644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9" name="Polyline: figure 58">
                  <a:extLst>
                    <a:ext uri="{FF2B5EF4-FFF2-40B4-BE49-F238E27FC236}">
                      <a16:creationId xmlns:a16="http://schemas.microsoft.com/office/drawing/2014/main" id="{EAF2FE1C-A66A-4494-92DA-CBD3643B8038}"/>
                    </a:ext>
                  </a:extLst>
                </p:cNvPr>
                <p:cNvSpPr/>
                <p:nvPr/>
              </p:nvSpPr>
              <p:spPr>
                <a:xfrm>
                  <a:off x="-197015" y="2984521"/>
                  <a:ext cx="2507750" cy="1446537"/>
                </a:xfrm>
                <a:custGeom>
                  <a:avLst/>
                  <a:gdLst>
                    <a:gd name="connsiteX0" fmla="*/ 26448 w 2507750"/>
                    <a:gd name="connsiteY0" fmla="*/ 443548 h 1446537"/>
                    <a:gd name="connsiteX1" fmla="*/ 763823 w 2507750"/>
                    <a:gd name="connsiteY1" fmla="*/ 15550 h 1446537"/>
                    <a:gd name="connsiteX2" fmla="*/ 920915 w 2507750"/>
                    <a:gd name="connsiteY2" fmla="*/ 21962 h 1446537"/>
                    <a:gd name="connsiteX3" fmla="*/ 2469402 w 2507750"/>
                    <a:gd name="connsiteY3" fmla="*/ 913223 h 1446537"/>
                    <a:gd name="connsiteX4" fmla="*/ 2480623 w 2507750"/>
                    <a:gd name="connsiteY4" fmla="*/ 1002990 h 1446537"/>
                    <a:gd name="connsiteX5" fmla="*/ 1743248 w 2507750"/>
                    <a:gd name="connsiteY5" fmla="*/ 1430988 h 1446537"/>
                    <a:gd name="connsiteX6" fmla="*/ 1586155 w 2507750"/>
                    <a:gd name="connsiteY6" fmla="*/ 1424576 h 1446537"/>
                    <a:gd name="connsiteX7" fmla="*/ 39272 w 2507750"/>
                    <a:gd name="connsiteY7" fmla="*/ 533315 h 1446537"/>
                    <a:gd name="connsiteX8" fmla="*/ 26448 w 2507750"/>
                    <a:gd name="connsiteY8" fmla="*/ 443548 h 1446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07750" h="1446537">
                      <a:moveTo>
                        <a:pt x="26448" y="443548"/>
                      </a:moveTo>
                      <a:lnTo>
                        <a:pt x="763823" y="15550"/>
                      </a:lnTo>
                      <a:cubicBezTo>
                        <a:pt x="805500" y="-6892"/>
                        <a:pt x="876032" y="-5289"/>
                        <a:pt x="920915" y="21962"/>
                      </a:cubicBezTo>
                      <a:lnTo>
                        <a:pt x="2469402" y="913223"/>
                      </a:lnTo>
                      <a:cubicBezTo>
                        <a:pt x="2515888" y="940474"/>
                        <a:pt x="2520697" y="980548"/>
                        <a:pt x="2480623" y="1002990"/>
                      </a:cubicBezTo>
                      <a:lnTo>
                        <a:pt x="1743248" y="1430988"/>
                      </a:lnTo>
                      <a:cubicBezTo>
                        <a:pt x="1703174" y="1453430"/>
                        <a:pt x="1632642" y="1451827"/>
                        <a:pt x="1586155" y="1424576"/>
                      </a:cubicBezTo>
                      <a:lnTo>
                        <a:pt x="39272" y="533315"/>
                      </a:lnTo>
                      <a:cubicBezTo>
                        <a:pt x="-7215" y="506064"/>
                        <a:pt x="-13626" y="465990"/>
                        <a:pt x="26448" y="443548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60" name="Drawing 49">
                <a:extLst>
                  <a:ext uri="{FF2B5EF4-FFF2-40B4-BE49-F238E27FC236}">
                    <a16:creationId xmlns:a16="http://schemas.microsoft.com/office/drawing/2014/main" id="{CA3DB58C-1C6E-4513-99FB-8EFA8FECD828}"/>
                  </a:ext>
                </a:extLst>
              </p:cNvPr>
              <p:cNvGrpSpPr/>
              <p:nvPr/>
            </p:nvGrpSpPr>
            <p:grpSpPr>
              <a:xfrm>
                <a:off x="1328226" y="3873700"/>
                <a:ext cx="658828" cy="379907"/>
                <a:chOff x="1328226" y="3873700"/>
                <a:chExt cx="658828" cy="379907"/>
              </a:xfrm>
              <a:solidFill>
                <a:srgbClr val="000000"/>
              </a:solidFill>
            </p:grpSpPr>
            <p:sp>
              <p:nvSpPr>
                <p:cNvPr id="61" name="Polyline: figure 60">
                  <a:extLst>
                    <a:ext uri="{FF2B5EF4-FFF2-40B4-BE49-F238E27FC236}">
                      <a16:creationId xmlns:a16="http://schemas.microsoft.com/office/drawing/2014/main" id="{0F843513-A3FC-45AA-B9AB-3A3F7635C9A7}"/>
                    </a:ext>
                  </a:extLst>
                </p:cNvPr>
                <p:cNvSpPr/>
                <p:nvPr/>
              </p:nvSpPr>
              <p:spPr>
                <a:xfrm>
                  <a:off x="1328226" y="3873700"/>
                  <a:ext cx="553030" cy="318994"/>
                </a:xfrm>
                <a:custGeom>
                  <a:avLst/>
                  <a:gdLst>
                    <a:gd name="connsiteX0" fmla="*/ 32060 w 553030"/>
                    <a:gd name="connsiteY0" fmla="*/ 318994 h 318994"/>
                    <a:gd name="connsiteX1" fmla="*/ 553031 w 553030"/>
                    <a:gd name="connsiteY1" fmla="*/ 19236 h 318994"/>
                    <a:gd name="connsiteX2" fmla="*/ 519368 w 553030"/>
                    <a:gd name="connsiteY2" fmla="*/ 0 h 318994"/>
                    <a:gd name="connsiteX3" fmla="*/ 0 w 553030"/>
                    <a:gd name="connsiteY3" fmla="*/ 299759 h 3189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53030" h="318994">
                      <a:moveTo>
                        <a:pt x="32060" y="318994"/>
                      </a:moveTo>
                      <a:lnTo>
                        <a:pt x="553031" y="19236"/>
                      </a:lnTo>
                      <a:lnTo>
                        <a:pt x="519368" y="0"/>
                      </a:lnTo>
                      <a:lnTo>
                        <a:pt x="0" y="299759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" name="Polyline: figure 61">
                  <a:extLst>
                    <a:ext uri="{FF2B5EF4-FFF2-40B4-BE49-F238E27FC236}">
                      <a16:creationId xmlns:a16="http://schemas.microsoft.com/office/drawing/2014/main" id="{6BCFD241-B6D2-427A-9713-9C2E3C16A8C4}"/>
                    </a:ext>
                  </a:extLst>
                </p:cNvPr>
                <p:cNvSpPr/>
                <p:nvPr/>
              </p:nvSpPr>
              <p:spPr>
                <a:xfrm>
                  <a:off x="1690501" y="3934613"/>
                  <a:ext cx="296552" cy="171519"/>
                </a:xfrm>
                <a:custGeom>
                  <a:avLst/>
                  <a:gdLst>
                    <a:gd name="connsiteX0" fmla="*/ 32060 w 296552"/>
                    <a:gd name="connsiteY0" fmla="*/ 171520 h 171519"/>
                    <a:gd name="connsiteX1" fmla="*/ 296553 w 296552"/>
                    <a:gd name="connsiteY1" fmla="*/ 19236 h 171519"/>
                    <a:gd name="connsiteX2" fmla="*/ 262890 w 296552"/>
                    <a:gd name="connsiteY2" fmla="*/ 0 h 171519"/>
                    <a:gd name="connsiteX3" fmla="*/ 0 w 296552"/>
                    <a:gd name="connsiteY3" fmla="*/ 152284 h 1715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96552" h="171519">
                      <a:moveTo>
                        <a:pt x="32060" y="171520"/>
                      </a:moveTo>
                      <a:lnTo>
                        <a:pt x="296553" y="19236"/>
                      </a:lnTo>
                      <a:lnTo>
                        <a:pt x="262890" y="0"/>
                      </a:lnTo>
                      <a:lnTo>
                        <a:pt x="0" y="152284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Polyline: figure 62">
                  <a:extLst>
                    <a:ext uri="{FF2B5EF4-FFF2-40B4-BE49-F238E27FC236}">
                      <a16:creationId xmlns:a16="http://schemas.microsoft.com/office/drawing/2014/main" id="{09B0CE8C-294F-4C30-9C8D-58B37813F797}"/>
                    </a:ext>
                  </a:extLst>
                </p:cNvPr>
                <p:cNvSpPr/>
                <p:nvPr/>
              </p:nvSpPr>
              <p:spPr>
                <a:xfrm>
                  <a:off x="1562262" y="4110942"/>
                  <a:ext cx="118620" cy="68928"/>
                </a:xfrm>
                <a:custGeom>
                  <a:avLst/>
                  <a:gdLst>
                    <a:gd name="connsiteX0" fmla="*/ 33663 w 118620"/>
                    <a:gd name="connsiteY0" fmla="*/ 68929 h 68928"/>
                    <a:gd name="connsiteX1" fmla="*/ 118621 w 118620"/>
                    <a:gd name="connsiteY1" fmla="*/ 19236 h 68928"/>
                    <a:gd name="connsiteX2" fmla="*/ 84958 w 118620"/>
                    <a:gd name="connsiteY2" fmla="*/ 0 h 68928"/>
                    <a:gd name="connsiteX3" fmla="*/ 0 w 118620"/>
                    <a:gd name="connsiteY3" fmla="*/ 49693 h 6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8620" h="68928">
                      <a:moveTo>
                        <a:pt x="33663" y="68929"/>
                      </a:moveTo>
                      <a:lnTo>
                        <a:pt x="118621" y="19236"/>
                      </a:lnTo>
                      <a:lnTo>
                        <a:pt x="84958" y="0"/>
                      </a:lnTo>
                      <a:lnTo>
                        <a:pt x="0" y="49693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4" name="Polyline: figure 63">
                  <a:extLst>
                    <a:ext uri="{FF2B5EF4-FFF2-40B4-BE49-F238E27FC236}">
                      <a16:creationId xmlns:a16="http://schemas.microsoft.com/office/drawing/2014/main" id="{6391F6CB-64CE-470F-9FD5-674E2AC1917F}"/>
                    </a:ext>
                  </a:extLst>
                </p:cNvPr>
                <p:cNvSpPr/>
                <p:nvPr/>
              </p:nvSpPr>
              <p:spPr>
                <a:xfrm>
                  <a:off x="1432420" y="4186282"/>
                  <a:ext cx="118621" cy="67325"/>
                </a:xfrm>
                <a:custGeom>
                  <a:avLst/>
                  <a:gdLst>
                    <a:gd name="connsiteX0" fmla="*/ 33663 w 118621"/>
                    <a:gd name="connsiteY0" fmla="*/ 67325 h 67325"/>
                    <a:gd name="connsiteX1" fmla="*/ 118621 w 118621"/>
                    <a:gd name="connsiteY1" fmla="*/ 19236 h 67325"/>
                    <a:gd name="connsiteX2" fmla="*/ 86561 w 118621"/>
                    <a:gd name="connsiteY2" fmla="*/ 0 h 67325"/>
                    <a:gd name="connsiteX3" fmla="*/ 0 w 118621"/>
                    <a:gd name="connsiteY3" fmla="*/ 48090 h 6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8621" h="67325">
                      <a:moveTo>
                        <a:pt x="33663" y="67325"/>
                      </a:moveTo>
                      <a:lnTo>
                        <a:pt x="118621" y="19236"/>
                      </a:lnTo>
                      <a:lnTo>
                        <a:pt x="86561" y="0"/>
                      </a:lnTo>
                      <a:lnTo>
                        <a:pt x="0" y="48090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5" name="Polyline: figure 64">
                  <a:extLst>
                    <a:ext uri="{FF2B5EF4-FFF2-40B4-BE49-F238E27FC236}">
                      <a16:creationId xmlns:a16="http://schemas.microsoft.com/office/drawing/2014/main" id="{F85AF745-38EC-42D2-95A1-BB9381F9006D}"/>
                    </a:ext>
                  </a:extLst>
                </p:cNvPr>
                <p:cNvSpPr/>
                <p:nvPr/>
              </p:nvSpPr>
              <p:spPr>
                <a:xfrm>
                  <a:off x="1687295" y="3904156"/>
                  <a:ext cx="246860" cy="142665"/>
                </a:xfrm>
                <a:custGeom>
                  <a:avLst/>
                  <a:gdLst>
                    <a:gd name="connsiteX0" fmla="*/ 33663 w 246860"/>
                    <a:gd name="connsiteY0" fmla="*/ 142666 h 142665"/>
                    <a:gd name="connsiteX1" fmla="*/ 246860 w 246860"/>
                    <a:gd name="connsiteY1" fmla="*/ 19236 h 142665"/>
                    <a:gd name="connsiteX2" fmla="*/ 213197 w 246860"/>
                    <a:gd name="connsiteY2" fmla="*/ 0 h 142665"/>
                    <a:gd name="connsiteX3" fmla="*/ 0 w 246860"/>
                    <a:gd name="connsiteY3" fmla="*/ 123430 h 1426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6860" h="142665">
                      <a:moveTo>
                        <a:pt x="33663" y="142666"/>
                      </a:moveTo>
                      <a:lnTo>
                        <a:pt x="246860" y="19236"/>
                      </a:lnTo>
                      <a:lnTo>
                        <a:pt x="213197" y="0"/>
                      </a:lnTo>
                      <a:lnTo>
                        <a:pt x="0" y="123430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6" name="Polyline: figure 65">
                  <a:extLst>
                    <a:ext uri="{FF2B5EF4-FFF2-40B4-BE49-F238E27FC236}">
                      <a16:creationId xmlns:a16="http://schemas.microsoft.com/office/drawing/2014/main" id="{735129FC-BD4B-47EC-A4F6-2E1F00AFD68D}"/>
                    </a:ext>
                  </a:extLst>
                </p:cNvPr>
                <p:cNvSpPr/>
                <p:nvPr/>
              </p:nvSpPr>
              <p:spPr>
                <a:xfrm>
                  <a:off x="1426008" y="4054837"/>
                  <a:ext cx="246860" cy="142665"/>
                </a:xfrm>
                <a:custGeom>
                  <a:avLst/>
                  <a:gdLst>
                    <a:gd name="connsiteX0" fmla="*/ 33663 w 246860"/>
                    <a:gd name="connsiteY0" fmla="*/ 142666 h 142665"/>
                    <a:gd name="connsiteX1" fmla="*/ 246860 w 246860"/>
                    <a:gd name="connsiteY1" fmla="*/ 19236 h 142665"/>
                    <a:gd name="connsiteX2" fmla="*/ 213197 w 246860"/>
                    <a:gd name="connsiteY2" fmla="*/ 0 h 142665"/>
                    <a:gd name="connsiteX3" fmla="*/ 0 w 246860"/>
                    <a:gd name="connsiteY3" fmla="*/ 123430 h 1426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6860" h="142665">
                      <a:moveTo>
                        <a:pt x="33663" y="142666"/>
                      </a:moveTo>
                      <a:lnTo>
                        <a:pt x="246860" y="19236"/>
                      </a:lnTo>
                      <a:lnTo>
                        <a:pt x="213197" y="0"/>
                      </a:lnTo>
                      <a:lnTo>
                        <a:pt x="0" y="123430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67" name="Drawing 49">
                  <a:extLst>
                    <a:ext uri="{FF2B5EF4-FFF2-40B4-BE49-F238E27FC236}">
                      <a16:creationId xmlns:a16="http://schemas.microsoft.com/office/drawing/2014/main" id="{CA3DB58C-1C6E-4513-99FB-8EFA8FECD828}"/>
                    </a:ext>
                  </a:extLst>
                </p:cNvPr>
                <p:cNvGrpSpPr/>
                <p:nvPr/>
              </p:nvGrpSpPr>
              <p:grpSpPr>
                <a:xfrm>
                  <a:off x="1377518" y="3905759"/>
                  <a:ext cx="286133" cy="166710"/>
                  <a:chOff x="1377518" y="3905759"/>
                  <a:chExt cx="286133" cy="166710"/>
                </a:xfrm>
                <a:solidFill>
                  <a:srgbClr val="000000"/>
                </a:solidFill>
              </p:grpSpPr>
              <p:sp>
                <p:nvSpPr>
                  <p:cNvPr id="68" name="Polyline: figure 67">
                    <a:extLst>
                      <a:ext uri="{FF2B5EF4-FFF2-40B4-BE49-F238E27FC236}">
                        <a16:creationId xmlns:a16="http://schemas.microsoft.com/office/drawing/2014/main" id="{20408352-869B-4FAB-8EB0-8BBC657CBA77}"/>
                      </a:ext>
                    </a:extLst>
                  </p:cNvPr>
                  <p:cNvSpPr/>
                  <p:nvPr/>
                </p:nvSpPr>
                <p:spPr>
                  <a:xfrm>
                    <a:off x="1609550" y="3905759"/>
                    <a:ext cx="54100" cy="32059"/>
                  </a:xfrm>
                  <a:custGeom>
                    <a:avLst/>
                    <a:gdLst>
                      <a:gd name="connsiteX0" fmla="*/ 7213 w 54100"/>
                      <a:gd name="connsiteY0" fmla="*/ 27251 h 32059"/>
                      <a:gd name="connsiteX1" fmla="*/ 45685 w 54100"/>
                      <a:gd name="connsiteY1" fmla="*/ 27251 h 32059"/>
                      <a:gd name="connsiteX2" fmla="*/ 45685 w 54100"/>
                      <a:gd name="connsiteY2" fmla="*/ 4809 h 32059"/>
                      <a:gd name="connsiteX3" fmla="*/ 7213 w 54100"/>
                      <a:gd name="connsiteY3" fmla="*/ 4809 h 32059"/>
                      <a:gd name="connsiteX4" fmla="*/ 7213 w 54100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100" h="32059">
                        <a:moveTo>
                          <a:pt x="7213" y="27251"/>
                        </a:moveTo>
                        <a:cubicBezTo>
                          <a:pt x="18434" y="33663"/>
                          <a:pt x="36067" y="33663"/>
                          <a:pt x="45685" y="27251"/>
                        </a:cubicBezTo>
                        <a:cubicBezTo>
                          <a:pt x="56906" y="20839"/>
                          <a:pt x="56906" y="11221"/>
                          <a:pt x="45685" y="4809"/>
                        </a:cubicBezTo>
                        <a:cubicBezTo>
                          <a:pt x="34464" y="-1603"/>
                          <a:pt x="16831" y="-1603"/>
                          <a:pt x="7213" y="4809"/>
                        </a:cubicBezTo>
                        <a:cubicBezTo>
                          <a:pt x="-2404" y="11221"/>
                          <a:pt x="-2404" y="20839"/>
                          <a:pt x="7213" y="27251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69" name="Polyline: figure 68">
                    <a:extLst>
                      <a:ext uri="{FF2B5EF4-FFF2-40B4-BE49-F238E27FC236}">
                        <a16:creationId xmlns:a16="http://schemas.microsoft.com/office/drawing/2014/main" id="{F4851303-7C20-456E-9858-E9CCBCAB18F3}"/>
                      </a:ext>
                    </a:extLst>
                  </p:cNvPr>
                  <p:cNvSpPr/>
                  <p:nvPr/>
                </p:nvSpPr>
                <p:spPr>
                  <a:xfrm>
                    <a:off x="1551843" y="3939422"/>
                    <a:ext cx="54100" cy="32059"/>
                  </a:xfrm>
                  <a:custGeom>
                    <a:avLst/>
                    <a:gdLst>
                      <a:gd name="connsiteX0" fmla="*/ 7214 w 54100"/>
                      <a:gd name="connsiteY0" fmla="*/ 27251 h 32059"/>
                      <a:gd name="connsiteX1" fmla="*/ 45685 w 54100"/>
                      <a:gd name="connsiteY1" fmla="*/ 27251 h 32059"/>
                      <a:gd name="connsiteX2" fmla="*/ 45685 w 54100"/>
                      <a:gd name="connsiteY2" fmla="*/ 4809 h 32059"/>
                      <a:gd name="connsiteX3" fmla="*/ 7214 w 54100"/>
                      <a:gd name="connsiteY3" fmla="*/ 4809 h 32059"/>
                      <a:gd name="connsiteX4" fmla="*/ 7214 w 54100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100" h="32059">
                        <a:moveTo>
                          <a:pt x="7214" y="27251"/>
                        </a:moveTo>
                        <a:cubicBezTo>
                          <a:pt x="18434" y="33663"/>
                          <a:pt x="36067" y="33663"/>
                          <a:pt x="45685" y="27251"/>
                        </a:cubicBezTo>
                        <a:cubicBezTo>
                          <a:pt x="56906" y="20839"/>
                          <a:pt x="56906" y="11221"/>
                          <a:pt x="45685" y="4809"/>
                        </a:cubicBezTo>
                        <a:cubicBezTo>
                          <a:pt x="34464" y="-1603"/>
                          <a:pt x="16831" y="-1603"/>
                          <a:pt x="7214" y="4809"/>
                        </a:cubicBezTo>
                        <a:cubicBezTo>
                          <a:pt x="-2405" y="11221"/>
                          <a:pt x="-2405" y="20839"/>
                          <a:pt x="7214" y="2725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0" name="Polyline: figure 69">
                    <a:extLst>
                      <a:ext uri="{FF2B5EF4-FFF2-40B4-BE49-F238E27FC236}">
                        <a16:creationId xmlns:a16="http://schemas.microsoft.com/office/drawing/2014/main" id="{C32ACEBC-3F10-454D-ADE6-3C2A1B624BA1}"/>
                      </a:ext>
                    </a:extLst>
                  </p:cNvPr>
                  <p:cNvSpPr/>
                  <p:nvPr/>
                </p:nvSpPr>
                <p:spPr>
                  <a:xfrm>
                    <a:off x="1492933" y="3973085"/>
                    <a:ext cx="55303" cy="32059"/>
                  </a:xfrm>
                  <a:custGeom>
                    <a:avLst/>
                    <a:gdLst>
                      <a:gd name="connsiteX0" fmla="*/ 8416 w 55303"/>
                      <a:gd name="connsiteY0" fmla="*/ 27251 h 32059"/>
                      <a:gd name="connsiteX1" fmla="*/ 46887 w 55303"/>
                      <a:gd name="connsiteY1" fmla="*/ 27251 h 32059"/>
                      <a:gd name="connsiteX2" fmla="*/ 46887 w 55303"/>
                      <a:gd name="connsiteY2" fmla="*/ 4809 h 32059"/>
                      <a:gd name="connsiteX3" fmla="*/ 8416 w 55303"/>
                      <a:gd name="connsiteY3" fmla="*/ 4809 h 32059"/>
                      <a:gd name="connsiteX4" fmla="*/ 8416 w 55303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3" h="32059">
                        <a:moveTo>
                          <a:pt x="8416" y="27251"/>
                        </a:moveTo>
                        <a:cubicBezTo>
                          <a:pt x="19637" y="33663"/>
                          <a:pt x="37269" y="33663"/>
                          <a:pt x="46887" y="27251"/>
                        </a:cubicBezTo>
                        <a:cubicBezTo>
                          <a:pt x="58108" y="20839"/>
                          <a:pt x="58108" y="11221"/>
                          <a:pt x="46887" y="4809"/>
                        </a:cubicBezTo>
                        <a:cubicBezTo>
                          <a:pt x="35666" y="-1603"/>
                          <a:pt x="18034" y="-1603"/>
                          <a:pt x="8416" y="4809"/>
                        </a:cubicBezTo>
                        <a:cubicBezTo>
                          <a:pt x="-2805" y="11221"/>
                          <a:pt x="-2805" y="20839"/>
                          <a:pt x="8416" y="27251"/>
                        </a:cubicBezTo>
                        <a:close/>
                      </a:path>
                    </a:pathLst>
                  </a:custGeom>
                  <a:solidFill>
                    <a:srgbClr val="8422f4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1" name="Polyline: figure 70">
                    <a:extLst>
                      <a:ext uri="{FF2B5EF4-FFF2-40B4-BE49-F238E27FC236}">
                        <a16:creationId xmlns:a16="http://schemas.microsoft.com/office/drawing/2014/main" id="{8EE6289B-9976-432B-B4A3-FA6887BDFB9F}"/>
                      </a:ext>
                    </a:extLst>
                  </p:cNvPr>
                  <p:cNvSpPr/>
                  <p:nvPr/>
                </p:nvSpPr>
                <p:spPr>
                  <a:xfrm>
                    <a:off x="1435225" y="4006747"/>
                    <a:ext cx="55303" cy="32059"/>
                  </a:xfrm>
                  <a:custGeom>
                    <a:avLst/>
                    <a:gdLst>
                      <a:gd name="connsiteX0" fmla="*/ 8416 w 55303"/>
                      <a:gd name="connsiteY0" fmla="*/ 27251 h 32059"/>
                      <a:gd name="connsiteX1" fmla="*/ 46887 w 55303"/>
                      <a:gd name="connsiteY1" fmla="*/ 27251 h 32059"/>
                      <a:gd name="connsiteX2" fmla="*/ 46887 w 55303"/>
                      <a:gd name="connsiteY2" fmla="*/ 4809 h 32059"/>
                      <a:gd name="connsiteX3" fmla="*/ 8416 w 55303"/>
                      <a:gd name="connsiteY3" fmla="*/ 4809 h 32059"/>
                      <a:gd name="connsiteX4" fmla="*/ 8416 w 55303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3" h="32059">
                        <a:moveTo>
                          <a:pt x="8416" y="27251"/>
                        </a:moveTo>
                        <a:cubicBezTo>
                          <a:pt x="19637" y="33663"/>
                          <a:pt x="37269" y="33663"/>
                          <a:pt x="46887" y="27251"/>
                        </a:cubicBezTo>
                        <a:cubicBezTo>
                          <a:pt x="58108" y="20839"/>
                          <a:pt x="58108" y="11221"/>
                          <a:pt x="46887" y="4809"/>
                        </a:cubicBezTo>
                        <a:cubicBezTo>
                          <a:pt x="35667" y="-1603"/>
                          <a:pt x="18034" y="-1603"/>
                          <a:pt x="8416" y="4809"/>
                        </a:cubicBezTo>
                        <a:cubicBezTo>
                          <a:pt x="-2805" y="11221"/>
                          <a:pt x="-2805" y="20839"/>
                          <a:pt x="8416" y="27251"/>
                        </a:cubicBezTo>
                        <a:close/>
                      </a:path>
                    </a:pathLst>
                  </a:custGeom>
                  <a:solidFill>
                    <a:srgbClr val="a688fc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72" name="Polyline: figure 71">
                    <a:extLst>
                      <a:ext uri="{FF2B5EF4-FFF2-40B4-BE49-F238E27FC236}">
                        <a16:creationId xmlns:a16="http://schemas.microsoft.com/office/drawing/2014/main" id="{C92C6DCD-9599-4FAA-B561-55E5214748EA}"/>
                      </a:ext>
                    </a:extLst>
                  </p:cNvPr>
                  <p:cNvSpPr/>
                  <p:nvPr/>
                </p:nvSpPr>
                <p:spPr>
                  <a:xfrm>
                    <a:off x="1377518" y="4040410"/>
                    <a:ext cx="55303" cy="32059"/>
                  </a:xfrm>
                  <a:custGeom>
                    <a:avLst/>
                    <a:gdLst>
                      <a:gd name="connsiteX0" fmla="*/ 8416 w 55303"/>
                      <a:gd name="connsiteY0" fmla="*/ 27251 h 32059"/>
                      <a:gd name="connsiteX1" fmla="*/ 46887 w 55303"/>
                      <a:gd name="connsiteY1" fmla="*/ 27251 h 32059"/>
                      <a:gd name="connsiteX2" fmla="*/ 46887 w 55303"/>
                      <a:gd name="connsiteY2" fmla="*/ 4809 h 32059"/>
                      <a:gd name="connsiteX3" fmla="*/ 8416 w 55303"/>
                      <a:gd name="connsiteY3" fmla="*/ 4809 h 32059"/>
                      <a:gd name="connsiteX4" fmla="*/ 8416 w 55303"/>
                      <a:gd name="connsiteY4" fmla="*/ 27251 h 32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303" h="32059">
                        <a:moveTo>
                          <a:pt x="8416" y="27251"/>
                        </a:moveTo>
                        <a:cubicBezTo>
                          <a:pt x="19637" y="33663"/>
                          <a:pt x="37269" y="33663"/>
                          <a:pt x="46887" y="27251"/>
                        </a:cubicBezTo>
                        <a:cubicBezTo>
                          <a:pt x="58108" y="20839"/>
                          <a:pt x="58108" y="11221"/>
                          <a:pt x="46887" y="4809"/>
                        </a:cubicBezTo>
                        <a:cubicBezTo>
                          <a:pt x="35666" y="-1603"/>
                          <a:pt x="18034" y="-1603"/>
                          <a:pt x="8416" y="4809"/>
                        </a:cubicBezTo>
                        <a:cubicBezTo>
                          <a:pt x="-2805" y="11221"/>
                          <a:pt x="-2805" y="20839"/>
                          <a:pt x="8416" y="27251"/>
                        </a:cubicBezTo>
                        <a:close/>
                      </a:path>
                    </a:pathLst>
                  </a:custGeom>
                  <a:solidFill>
                    <a:srgbClr val="fcfcfc"/>
                  </a:solidFill>
                  <a:ln w="1603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73" name="Drawing 49">
                <a:extLst>
                  <a:ext uri="{FF2B5EF4-FFF2-40B4-BE49-F238E27FC236}">
                    <a16:creationId xmlns:a16="http://schemas.microsoft.com/office/drawing/2014/main" id="{CA3DB58C-1C6E-4513-99FB-8EFA8FECD828}"/>
                  </a:ext>
                </a:extLst>
              </p:cNvPr>
              <p:cNvGrpSpPr/>
              <p:nvPr/>
            </p:nvGrpSpPr>
            <p:grpSpPr>
              <a:xfrm>
                <a:off x="65072" y="3131516"/>
                <a:ext cx="634783" cy="400746"/>
                <a:chOff x="65072" y="3131516"/>
                <a:chExt cx="634783" cy="400746"/>
              </a:xfrm>
              <a:solidFill>
                <a:srgbClr val="000000"/>
              </a:solidFill>
            </p:grpSpPr>
            <p:sp>
              <p:nvSpPr>
                <p:cNvPr id="74" name="Polyline: figure 73">
                  <a:extLst>
                    <a:ext uri="{FF2B5EF4-FFF2-40B4-BE49-F238E27FC236}">
                      <a16:creationId xmlns:a16="http://schemas.microsoft.com/office/drawing/2014/main" id="{05EA1386-7D01-4741-87CE-730F0FF749A0}"/>
                    </a:ext>
                  </a:extLst>
                </p:cNvPr>
                <p:cNvSpPr/>
                <p:nvPr/>
              </p:nvSpPr>
              <p:spPr>
                <a:xfrm>
                  <a:off x="186899" y="3360744"/>
                  <a:ext cx="121827" cy="70531"/>
                </a:xfrm>
                <a:custGeom>
                  <a:avLst/>
                  <a:gdLst>
                    <a:gd name="connsiteX0" fmla="*/ 33663 w 121827"/>
                    <a:gd name="connsiteY0" fmla="*/ 70531 h 70531"/>
                    <a:gd name="connsiteX1" fmla="*/ 121827 w 121827"/>
                    <a:gd name="connsiteY1" fmla="*/ 19236 h 70531"/>
                    <a:gd name="connsiteX2" fmla="*/ 88164 w 121827"/>
                    <a:gd name="connsiteY2" fmla="*/ 0 h 70531"/>
                    <a:gd name="connsiteX3" fmla="*/ 0 w 121827"/>
                    <a:gd name="connsiteY3" fmla="*/ 49693 h 70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1827" h="70531">
                      <a:moveTo>
                        <a:pt x="33663" y="70531"/>
                      </a:moveTo>
                      <a:lnTo>
                        <a:pt x="121827" y="19236"/>
                      </a:lnTo>
                      <a:lnTo>
                        <a:pt x="88164" y="0"/>
                      </a:lnTo>
                      <a:lnTo>
                        <a:pt x="0" y="49693"/>
                      </a:lnTo>
                      <a:close/>
                    </a:path>
                  </a:pathLst>
                </a:custGeom>
                <a:solidFill>
                  <a:srgbClr val="a688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" name="Polyline: figure 74">
                  <a:extLst>
                    <a:ext uri="{FF2B5EF4-FFF2-40B4-BE49-F238E27FC236}">
                      <a16:creationId xmlns:a16="http://schemas.microsoft.com/office/drawing/2014/main" id="{6AE9D2CD-5C5D-43B2-AADD-515EF2D41607}"/>
                    </a:ext>
                  </a:extLst>
                </p:cNvPr>
                <p:cNvSpPr/>
                <p:nvPr/>
              </p:nvSpPr>
              <p:spPr>
                <a:xfrm>
                  <a:off x="65072" y="3431275"/>
                  <a:ext cx="121827" cy="70531"/>
                </a:xfrm>
                <a:custGeom>
                  <a:avLst/>
                  <a:gdLst>
                    <a:gd name="connsiteX0" fmla="*/ 33663 w 121827"/>
                    <a:gd name="connsiteY0" fmla="*/ 70531 h 70531"/>
                    <a:gd name="connsiteX1" fmla="*/ 121827 w 121827"/>
                    <a:gd name="connsiteY1" fmla="*/ 19236 h 70531"/>
                    <a:gd name="connsiteX2" fmla="*/ 88164 w 121827"/>
                    <a:gd name="connsiteY2" fmla="*/ 0 h 70531"/>
                    <a:gd name="connsiteX3" fmla="*/ 0 w 121827"/>
                    <a:gd name="connsiteY3" fmla="*/ 49693 h 70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1827" h="70531">
                      <a:moveTo>
                        <a:pt x="33663" y="70531"/>
                      </a:moveTo>
                      <a:lnTo>
                        <a:pt x="121827" y="19236"/>
                      </a:lnTo>
                      <a:lnTo>
                        <a:pt x="88164" y="0"/>
                      </a:lnTo>
                      <a:lnTo>
                        <a:pt x="0" y="49693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" name="Polyline: figure 75">
                  <a:extLst>
                    <a:ext uri="{FF2B5EF4-FFF2-40B4-BE49-F238E27FC236}">
                      <a16:creationId xmlns:a16="http://schemas.microsoft.com/office/drawing/2014/main" id="{0B9D8DBE-F161-4BA7-80E3-6BFE6575EC5C}"/>
                    </a:ext>
                  </a:extLst>
                </p:cNvPr>
                <p:cNvSpPr/>
                <p:nvPr/>
              </p:nvSpPr>
              <p:spPr>
                <a:xfrm>
                  <a:off x="578028" y="3131516"/>
                  <a:ext cx="121827" cy="70531"/>
                </a:xfrm>
                <a:custGeom>
                  <a:avLst/>
                  <a:gdLst>
                    <a:gd name="connsiteX0" fmla="*/ 35266 w 121827"/>
                    <a:gd name="connsiteY0" fmla="*/ 70531 h 70531"/>
                    <a:gd name="connsiteX1" fmla="*/ 121827 w 121827"/>
                    <a:gd name="connsiteY1" fmla="*/ 20839 h 70531"/>
                    <a:gd name="connsiteX2" fmla="*/ 88164 w 121827"/>
                    <a:gd name="connsiteY2" fmla="*/ 0 h 70531"/>
                    <a:gd name="connsiteX3" fmla="*/ 0 w 121827"/>
                    <a:gd name="connsiteY3" fmla="*/ 51296 h 705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1827" h="70531">
                      <a:moveTo>
                        <a:pt x="35266" y="70531"/>
                      </a:moveTo>
                      <a:lnTo>
                        <a:pt x="121827" y="20839"/>
                      </a:lnTo>
                      <a:lnTo>
                        <a:pt x="88164" y="0"/>
                      </a:lnTo>
                      <a:lnTo>
                        <a:pt x="0" y="51296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" name="Polyline: figure 76">
                  <a:extLst>
                    <a:ext uri="{FF2B5EF4-FFF2-40B4-BE49-F238E27FC236}">
                      <a16:creationId xmlns:a16="http://schemas.microsoft.com/office/drawing/2014/main" id="{44BA7F7E-CAF4-4035-A862-1FC25D8D03C2}"/>
                    </a:ext>
                  </a:extLst>
                </p:cNvPr>
                <p:cNvSpPr/>
                <p:nvPr/>
              </p:nvSpPr>
              <p:spPr>
                <a:xfrm>
                  <a:off x="206134" y="3391200"/>
                  <a:ext cx="157092" cy="91370"/>
                </a:xfrm>
                <a:custGeom>
                  <a:avLst/>
                  <a:gdLst>
                    <a:gd name="connsiteX0" fmla="*/ 35266 w 157092"/>
                    <a:gd name="connsiteY0" fmla="*/ 91370 h 91370"/>
                    <a:gd name="connsiteX1" fmla="*/ 157093 w 157092"/>
                    <a:gd name="connsiteY1" fmla="*/ 20839 h 91370"/>
                    <a:gd name="connsiteX2" fmla="*/ 121827 w 157092"/>
                    <a:gd name="connsiteY2" fmla="*/ 0 h 91370"/>
                    <a:gd name="connsiteX3" fmla="*/ 0 w 157092"/>
                    <a:gd name="connsiteY3" fmla="*/ 70531 h 91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7092" h="91370">
                      <a:moveTo>
                        <a:pt x="35266" y="91370"/>
                      </a:moveTo>
                      <a:lnTo>
                        <a:pt x="157093" y="20839"/>
                      </a:lnTo>
                      <a:lnTo>
                        <a:pt x="121827" y="0"/>
                      </a:lnTo>
                      <a:lnTo>
                        <a:pt x="0" y="70531"/>
                      </a:lnTo>
                      <a:close/>
                    </a:path>
                  </a:pathLst>
                </a:custGeom>
                <a:solidFill>
                  <a:srgbClr val="fcfcfc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8" name="Polyline: figure 77">
                  <a:extLst>
                    <a:ext uri="{FF2B5EF4-FFF2-40B4-BE49-F238E27FC236}">
                      <a16:creationId xmlns:a16="http://schemas.microsoft.com/office/drawing/2014/main" id="{A422A779-A7B5-4D22-9627-7B623DB93D19}"/>
                    </a:ext>
                  </a:extLst>
                </p:cNvPr>
                <p:cNvSpPr/>
                <p:nvPr/>
              </p:nvSpPr>
              <p:spPr>
                <a:xfrm>
                  <a:off x="119573" y="3482571"/>
                  <a:ext cx="86561" cy="49692"/>
                </a:xfrm>
                <a:custGeom>
                  <a:avLst/>
                  <a:gdLst>
                    <a:gd name="connsiteX0" fmla="*/ 33663 w 86561"/>
                    <a:gd name="connsiteY0" fmla="*/ 49693 h 49692"/>
                    <a:gd name="connsiteX1" fmla="*/ 86561 w 86561"/>
                    <a:gd name="connsiteY1" fmla="*/ 19236 h 49692"/>
                    <a:gd name="connsiteX2" fmla="*/ 52899 w 86561"/>
                    <a:gd name="connsiteY2" fmla="*/ 0 h 49692"/>
                    <a:gd name="connsiteX3" fmla="*/ 0 w 86561"/>
                    <a:gd name="connsiteY3" fmla="*/ 30457 h 49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6561" h="49692">
                      <a:moveTo>
                        <a:pt x="33663" y="49693"/>
                      </a:moveTo>
                      <a:lnTo>
                        <a:pt x="86561" y="19236"/>
                      </a:lnTo>
                      <a:lnTo>
                        <a:pt x="52899" y="0"/>
                      </a:lnTo>
                      <a:lnTo>
                        <a:pt x="0" y="30457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1603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pic>
        <p:nvPicPr>
          <p:cNvPr id="43" name="Drawing 42" descr="Picture looks like as Drawing&#10;&#10;">
            <a:extLst>
              <a:ext uri="{FF2B5EF4-FFF2-40B4-BE49-F238E27FC236}">
                <a16:creationId xmlns:a16="http://schemas.microsoft.com/office/drawing/2014/main" id="{7DBA3C2F-CE9F-4E9F-9BAA-79CDB084C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363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rawing 317">
            <a:extLst>
              <a:ext uri="{FF2B5EF4-FFF2-40B4-BE49-F238E27FC236}">
                <a16:creationId xmlns:a16="http://schemas.microsoft.com/office/drawing/2014/main" id="{EC24B2F0-6DB3-41CD-9641-1893974838EC}"/>
              </a:ext>
            </a:extLst>
          </p:cNvPr>
          <p:cNvSpPr/>
          <p:nvPr/>
        </p:nvSpPr>
        <p:spPr>
          <a:xfrm>
            <a:off x="-490006" y="-659702"/>
            <a:ext cx="10124013" cy="6462904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1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CF59DB-4468-4D43-845D-DCB0FA634A8D}"/>
              </a:ext>
            </a:extLst>
          </p:cNvPr>
          <p:cNvGrpSpPr/>
          <p:nvPr/>
        </p:nvGrpSpPr>
        <p:grpSpPr>
          <a:xfrm>
            <a:off x="616149" y="3635943"/>
            <a:ext cx="869358" cy="869358"/>
            <a:chOff x="5967625" y="9820110"/>
            <a:chExt cx="1596616" cy="1596616"/>
          </a:xfrm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0FF0422-73BB-954F-B121-91F7AEC4A277}"/>
                </a:ext>
              </a:extLst>
            </p:cNvPr>
            <p:cNvSpPr/>
            <p:nvPr/>
          </p:nvSpPr>
          <p:spPr>
            <a:xfrm>
              <a:off x="5967625" y="9820110"/>
              <a:ext cx="1596616" cy="1596616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 dirty="0"/>
            </a:p>
          </p:txBody>
        </p:sp>
        <p:sp>
          <p:nvSpPr>
            <p:cNvPr id="42" name="Shape 2624">
              <a:extLst>
                <a:ext uri="{FF2B5EF4-FFF2-40B4-BE49-F238E27FC236}">
                  <a16:creationId xmlns:a16="http://schemas.microsoft.com/office/drawing/2014/main" id="{AE40ACAA-4DAD-B949-A7A9-8EC5AC3B913E}"/>
                </a:ext>
              </a:extLst>
            </p:cNvPr>
            <p:cNvSpPr/>
            <p:nvPr/>
          </p:nvSpPr>
          <p:spPr>
            <a:xfrm>
              <a:off x="6398930" y="10184628"/>
              <a:ext cx="734006" cy="734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" y="6873"/>
                  </a:moveTo>
                  <a:lnTo>
                    <a:pt x="20618" y="6873"/>
                  </a:lnTo>
                  <a:lnTo>
                    <a:pt x="20618" y="7855"/>
                  </a:lnTo>
                  <a:lnTo>
                    <a:pt x="982" y="7855"/>
                  </a:lnTo>
                  <a:cubicBezTo>
                    <a:pt x="982" y="7855"/>
                    <a:pt x="982" y="6873"/>
                    <a:pt x="982" y="6873"/>
                  </a:cubicBezTo>
                  <a:close/>
                  <a:moveTo>
                    <a:pt x="16691" y="8836"/>
                  </a:moveTo>
                  <a:lnTo>
                    <a:pt x="18655" y="8836"/>
                  </a:lnTo>
                  <a:lnTo>
                    <a:pt x="18655" y="17673"/>
                  </a:lnTo>
                  <a:lnTo>
                    <a:pt x="16691" y="17673"/>
                  </a:lnTo>
                  <a:cubicBezTo>
                    <a:pt x="16691" y="17673"/>
                    <a:pt x="16691" y="8836"/>
                    <a:pt x="16691" y="8836"/>
                  </a:cubicBezTo>
                  <a:close/>
                  <a:moveTo>
                    <a:pt x="13745" y="8836"/>
                  </a:moveTo>
                  <a:lnTo>
                    <a:pt x="15709" y="8836"/>
                  </a:lnTo>
                  <a:lnTo>
                    <a:pt x="15709" y="17673"/>
                  </a:lnTo>
                  <a:lnTo>
                    <a:pt x="13745" y="17673"/>
                  </a:lnTo>
                  <a:cubicBezTo>
                    <a:pt x="13745" y="17673"/>
                    <a:pt x="13745" y="8836"/>
                    <a:pt x="13745" y="8836"/>
                  </a:cubicBezTo>
                  <a:close/>
                  <a:moveTo>
                    <a:pt x="8836" y="8836"/>
                  </a:moveTo>
                  <a:lnTo>
                    <a:pt x="12764" y="8836"/>
                  </a:lnTo>
                  <a:lnTo>
                    <a:pt x="12764" y="17673"/>
                  </a:lnTo>
                  <a:lnTo>
                    <a:pt x="8836" y="17673"/>
                  </a:lnTo>
                  <a:cubicBezTo>
                    <a:pt x="8836" y="17673"/>
                    <a:pt x="8836" y="8836"/>
                    <a:pt x="8836" y="8836"/>
                  </a:cubicBezTo>
                  <a:close/>
                  <a:moveTo>
                    <a:pt x="5891" y="8836"/>
                  </a:moveTo>
                  <a:lnTo>
                    <a:pt x="7855" y="8836"/>
                  </a:lnTo>
                  <a:lnTo>
                    <a:pt x="7855" y="17673"/>
                  </a:lnTo>
                  <a:lnTo>
                    <a:pt x="5891" y="17673"/>
                  </a:lnTo>
                  <a:cubicBezTo>
                    <a:pt x="5891" y="17673"/>
                    <a:pt x="5891" y="8836"/>
                    <a:pt x="5891" y="8836"/>
                  </a:cubicBezTo>
                  <a:close/>
                  <a:moveTo>
                    <a:pt x="2945" y="8836"/>
                  </a:moveTo>
                  <a:lnTo>
                    <a:pt x="4909" y="8836"/>
                  </a:lnTo>
                  <a:lnTo>
                    <a:pt x="4909" y="17673"/>
                  </a:lnTo>
                  <a:lnTo>
                    <a:pt x="2945" y="17673"/>
                  </a:lnTo>
                  <a:cubicBezTo>
                    <a:pt x="2945" y="17673"/>
                    <a:pt x="2945" y="8836"/>
                    <a:pt x="2945" y="8836"/>
                  </a:cubicBezTo>
                  <a:close/>
                  <a:moveTo>
                    <a:pt x="19773" y="18655"/>
                  </a:moveTo>
                  <a:lnTo>
                    <a:pt x="20428" y="20618"/>
                  </a:lnTo>
                  <a:lnTo>
                    <a:pt x="1172" y="20618"/>
                  </a:lnTo>
                  <a:lnTo>
                    <a:pt x="1827" y="18655"/>
                  </a:lnTo>
                  <a:cubicBezTo>
                    <a:pt x="1827" y="18655"/>
                    <a:pt x="19773" y="18655"/>
                    <a:pt x="19773" y="18655"/>
                  </a:cubicBezTo>
                  <a:close/>
                  <a:moveTo>
                    <a:pt x="10800" y="1056"/>
                  </a:moveTo>
                  <a:lnTo>
                    <a:pt x="19261" y="5891"/>
                  </a:lnTo>
                  <a:lnTo>
                    <a:pt x="2339" y="5891"/>
                  </a:lnTo>
                  <a:cubicBezTo>
                    <a:pt x="2339" y="5891"/>
                    <a:pt x="10800" y="1056"/>
                    <a:pt x="10800" y="1056"/>
                  </a:cubicBezTo>
                  <a:close/>
                  <a:moveTo>
                    <a:pt x="21109" y="8836"/>
                  </a:moveTo>
                  <a:cubicBezTo>
                    <a:pt x="21380" y="8836"/>
                    <a:pt x="21600" y="8617"/>
                    <a:pt x="21600" y="8345"/>
                  </a:cubicBezTo>
                  <a:lnTo>
                    <a:pt x="21600" y="6382"/>
                  </a:lnTo>
                  <a:cubicBezTo>
                    <a:pt x="21600" y="6200"/>
                    <a:pt x="21496" y="6047"/>
                    <a:pt x="21349" y="5963"/>
                  </a:cubicBezTo>
                  <a:lnTo>
                    <a:pt x="21353" y="5956"/>
                  </a:lnTo>
                  <a:lnTo>
                    <a:pt x="11044" y="65"/>
                  </a:lnTo>
                  <a:lnTo>
                    <a:pt x="11040" y="72"/>
                  </a:lnTo>
                  <a:cubicBezTo>
                    <a:pt x="10968" y="30"/>
                    <a:pt x="10889" y="0"/>
                    <a:pt x="10800" y="0"/>
                  </a:cubicBezTo>
                  <a:cubicBezTo>
                    <a:pt x="10711" y="0"/>
                    <a:pt x="10632" y="30"/>
                    <a:pt x="10560" y="72"/>
                  </a:cubicBezTo>
                  <a:lnTo>
                    <a:pt x="10556" y="65"/>
                  </a:lnTo>
                  <a:lnTo>
                    <a:pt x="247" y="5956"/>
                  </a:lnTo>
                  <a:lnTo>
                    <a:pt x="251" y="5963"/>
                  </a:lnTo>
                  <a:cubicBezTo>
                    <a:pt x="104" y="6047"/>
                    <a:pt x="0" y="6200"/>
                    <a:pt x="0" y="6382"/>
                  </a:cubicBezTo>
                  <a:lnTo>
                    <a:pt x="0" y="8345"/>
                  </a:lnTo>
                  <a:cubicBezTo>
                    <a:pt x="0" y="8617"/>
                    <a:pt x="220" y="8836"/>
                    <a:pt x="491" y="8836"/>
                  </a:cubicBezTo>
                  <a:lnTo>
                    <a:pt x="1964" y="8836"/>
                  </a:lnTo>
                  <a:lnTo>
                    <a:pt x="1964" y="17673"/>
                  </a:lnTo>
                  <a:lnTo>
                    <a:pt x="1473" y="17673"/>
                  </a:lnTo>
                  <a:cubicBezTo>
                    <a:pt x="1256" y="17673"/>
                    <a:pt x="1078" y="17816"/>
                    <a:pt x="1013" y="18010"/>
                  </a:cubicBezTo>
                  <a:lnTo>
                    <a:pt x="1007" y="18009"/>
                  </a:lnTo>
                  <a:lnTo>
                    <a:pt x="25" y="20954"/>
                  </a:lnTo>
                  <a:lnTo>
                    <a:pt x="31" y="20955"/>
                  </a:lnTo>
                  <a:cubicBezTo>
                    <a:pt x="14" y="21005"/>
                    <a:pt x="0" y="21055"/>
                    <a:pt x="0" y="21109"/>
                  </a:cubicBezTo>
                  <a:cubicBezTo>
                    <a:pt x="0" y="21381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81"/>
                    <a:pt x="21600" y="21109"/>
                  </a:cubicBezTo>
                  <a:cubicBezTo>
                    <a:pt x="21600" y="21055"/>
                    <a:pt x="21586" y="21005"/>
                    <a:pt x="21569" y="20955"/>
                  </a:cubicBezTo>
                  <a:lnTo>
                    <a:pt x="21575" y="20954"/>
                  </a:lnTo>
                  <a:lnTo>
                    <a:pt x="20593" y="18009"/>
                  </a:lnTo>
                  <a:lnTo>
                    <a:pt x="20587" y="18010"/>
                  </a:lnTo>
                  <a:cubicBezTo>
                    <a:pt x="20522" y="17816"/>
                    <a:pt x="20344" y="17673"/>
                    <a:pt x="20127" y="17673"/>
                  </a:cubicBezTo>
                  <a:lnTo>
                    <a:pt x="19636" y="17673"/>
                  </a:lnTo>
                  <a:lnTo>
                    <a:pt x="19636" y="8836"/>
                  </a:lnTo>
                  <a:cubicBezTo>
                    <a:pt x="19636" y="8836"/>
                    <a:pt x="21109" y="8836"/>
                    <a:pt x="21109" y="8836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chemeClr val="tx2"/>
                </a:solidFill>
                <a:latin typeface="Montserrat" pitchFamily="2" charset="77"/>
              </a:endParaRPr>
            </a:p>
          </p:txBody>
        </p:sp>
      </p:grpSp>
      <p:sp>
        <p:nvSpPr>
          <p:cNvPr id="54" name="Subtitle 2">
            <a:extLst>
              <a:ext uri="{FF2B5EF4-FFF2-40B4-BE49-F238E27FC236}">
                <a16:creationId xmlns:a16="http://schemas.microsoft.com/office/drawing/2014/main" id="{7665E8C0-F15C-CE4A-B0B0-5FA71228056C}"/>
              </a:ext>
            </a:extLst>
          </p:cNvPr>
          <p:cNvSpPr txBox="1">
            <a:spLocks/>
          </p:cNvSpPr>
          <p:nvPr/>
        </p:nvSpPr>
        <p:spPr>
          <a:xfrm>
            <a:off x="1552217" y="3973231"/>
            <a:ext cx="1280132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D1D2AF0-0693-C147-A1CD-80416E141D1C}"/>
              </a:ext>
            </a:extLst>
          </p:cNvPr>
          <p:cNvSpPr/>
          <p:nvPr/>
        </p:nvSpPr>
        <p:spPr>
          <a:xfrm>
            <a:off x="1552217" y="3735780"/>
            <a:ext cx="1280132" cy="184666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2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EDD7ED0-5A08-4C9B-A712-6E3ABF5BE41F}"/>
              </a:ext>
            </a:extLst>
          </p:cNvPr>
          <p:cNvGrpSpPr/>
          <p:nvPr/>
        </p:nvGrpSpPr>
        <p:grpSpPr>
          <a:xfrm>
            <a:off x="3456478" y="3635943"/>
            <a:ext cx="869358" cy="869358"/>
            <a:chOff x="10633751" y="6633548"/>
            <a:chExt cx="3110148" cy="3110148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08E3053D-C32E-ED47-BEEA-5B9633441963}"/>
                </a:ext>
              </a:extLst>
            </p:cNvPr>
            <p:cNvSpPr/>
            <p:nvPr/>
          </p:nvSpPr>
          <p:spPr>
            <a:xfrm>
              <a:off x="10633751" y="6633548"/>
              <a:ext cx="3110148" cy="3110148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 dirty="0"/>
            </a:p>
          </p:txBody>
        </p:sp>
        <p:sp>
          <p:nvSpPr>
            <p:cNvPr id="51" name="Shape 2617">
              <a:extLst>
                <a:ext uri="{FF2B5EF4-FFF2-40B4-BE49-F238E27FC236}">
                  <a16:creationId xmlns:a16="http://schemas.microsoft.com/office/drawing/2014/main" id="{6F1591D6-03D0-1D4F-954A-59EA3D532C6D}"/>
                </a:ext>
              </a:extLst>
            </p:cNvPr>
            <p:cNvSpPr/>
            <p:nvPr/>
          </p:nvSpPr>
          <p:spPr>
            <a:xfrm>
              <a:off x="11401953" y="7414646"/>
              <a:ext cx="1573743" cy="1287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chemeClr val="tx2"/>
                </a:solidFill>
                <a:latin typeface="Montserrat" pitchFamily="2" charset="77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F9F37BB-48CE-4143-A976-BBCB37BAC90C}"/>
              </a:ext>
            </a:extLst>
          </p:cNvPr>
          <p:cNvGrpSpPr/>
          <p:nvPr/>
        </p:nvGrpSpPr>
        <p:grpSpPr>
          <a:xfrm>
            <a:off x="6321212" y="3581339"/>
            <a:ext cx="869358" cy="869358"/>
            <a:chOff x="21030093" y="9820110"/>
            <a:chExt cx="1596616" cy="159661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DCB230F7-E071-F643-9552-D3A744101310}"/>
                </a:ext>
              </a:extLst>
            </p:cNvPr>
            <p:cNvSpPr/>
            <p:nvPr/>
          </p:nvSpPr>
          <p:spPr>
            <a:xfrm>
              <a:off x="21030093" y="9820110"/>
              <a:ext cx="1596616" cy="1596616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 dirty="0"/>
            </a:p>
          </p:txBody>
        </p:sp>
        <p:sp>
          <p:nvSpPr>
            <p:cNvPr id="50" name="Shape 2772">
              <a:extLst>
                <a:ext uri="{FF2B5EF4-FFF2-40B4-BE49-F238E27FC236}">
                  <a16:creationId xmlns:a16="http://schemas.microsoft.com/office/drawing/2014/main" id="{4E400FA8-EFD3-AB47-A917-E1657CCC3368}"/>
                </a:ext>
              </a:extLst>
            </p:cNvPr>
            <p:cNvSpPr/>
            <p:nvPr/>
          </p:nvSpPr>
          <p:spPr>
            <a:xfrm>
              <a:off x="21486199" y="10259007"/>
              <a:ext cx="734004" cy="734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945"/>
                  </a:moveTo>
                  <a:lnTo>
                    <a:pt x="982" y="2945"/>
                  </a:lnTo>
                  <a:lnTo>
                    <a:pt x="982" y="1964"/>
                  </a:lnTo>
                  <a:lnTo>
                    <a:pt x="20618" y="1964"/>
                  </a:lnTo>
                  <a:cubicBezTo>
                    <a:pt x="20618" y="1964"/>
                    <a:pt x="20618" y="2945"/>
                    <a:pt x="20618" y="2945"/>
                  </a:cubicBezTo>
                  <a:close/>
                  <a:moveTo>
                    <a:pt x="19636" y="15709"/>
                  </a:moveTo>
                  <a:lnTo>
                    <a:pt x="1964" y="15709"/>
                  </a:lnTo>
                  <a:lnTo>
                    <a:pt x="1964" y="3927"/>
                  </a:lnTo>
                  <a:lnTo>
                    <a:pt x="19636" y="3927"/>
                  </a:lnTo>
                  <a:cubicBezTo>
                    <a:pt x="19636" y="3927"/>
                    <a:pt x="19636" y="15709"/>
                    <a:pt x="19636" y="15709"/>
                  </a:cubicBezTo>
                  <a:close/>
                  <a:moveTo>
                    <a:pt x="20618" y="982"/>
                  </a:moveTo>
                  <a:lnTo>
                    <a:pt x="11782" y="982"/>
                  </a:lnTo>
                  <a:cubicBezTo>
                    <a:pt x="11782" y="440"/>
                    <a:pt x="11342" y="0"/>
                    <a:pt x="10800" y="0"/>
                  </a:cubicBezTo>
                  <a:cubicBezTo>
                    <a:pt x="10258" y="0"/>
                    <a:pt x="9818" y="440"/>
                    <a:pt x="9818" y="982"/>
                  </a:cubicBezTo>
                  <a:lnTo>
                    <a:pt x="982" y="982"/>
                  </a:lnTo>
                  <a:cubicBezTo>
                    <a:pt x="440" y="982"/>
                    <a:pt x="0" y="1422"/>
                    <a:pt x="0" y="1964"/>
                  </a:cubicBezTo>
                  <a:lnTo>
                    <a:pt x="0" y="2945"/>
                  </a:lnTo>
                  <a:cubicBezTo>
                    <a:pt x="0" y="3488"/>
                    <a:pt x="440" y="3927"/>
                    <a:pt x="982" y="3927"/>
                  </a:cubicBezTo>
                  <a:lnTo>
                    <a:pt x="982" y="15709"/>
                  </a:lnTo>
                  <a:cubicBezTo>
                    <a:pt x="982" y="16252"/>
                    <a:pt x="1422" y="16691"/>
                    <a:pt x="1964" y="16691"/>
                  </a:cubicBezTo>
                  <a:lnTo>
                    <a:pt x="10309" y="16691"/>
                  </a:lnTo>
                  <a:lnTo>
                    <a:pt x="10309" y="17960"/>
                  </a:lnTo>
                  <a:lnTo>
                    <a:pt x="7507" y="20762"/>
                  </a:lnTo>
                  <a:cubicBezTo>
                    <a:pt x="7419" y="20851"/>
                    <a:pt x="7364" y="20974"/>
                    <a:pt x="7364" y="21109"/>
                  </a:cubicBezTo>
                  <a:cubicBezTo>
                    <a:pt x="7364" y="21380"/>
                    <a:pt x="7584" y="21600"/>
                    <a:pt x="7855" y="21600"/>
                  </a:cubicBezTo>
                  <a:cubicBezTo>
                    <a:pt x="7990" y="21600"/>
                    <a:pt x="8113" y="21545"/>
                    <a:pt x="8202" y="21456"/>
                  </a:cubicBezTo>
                  <a:lnTo>
                    <a:pt x="10800" y="18858"/>
                  </a:lnTo>
                  <a:lnTo>
                    <a:pt x="13398" y="21456"/>
                  </a:lnTo>
                  <a:cubicBezTo>
                    <a:pt x="13487" y="21545"/>
                    <a:pt x="13610" y="21600"/>
                    <a:pt x="13745" y="21600"/>
                  </a:cubicBezTo>
                  <a:cubicBezTo>
                    <a:pt x="14016" y="21600"/>
                    <a:pt x="14236" y="21380"/>
                    <a:pt x="14236" y="21109"/>
                  </a:cubicBezTo>
                  <a:cubicBezTo>
                    <a:pt x="14236" y="20974"/>
                    <a:pt x="14181" y="20851"/>
                    <a:pt x="14093" y="20762"/>
                  </a:cubicBezTo>
                  <a:lnTo>
                    <a:pt x="11291" y="17960"/>
                  </a:lnTo>
                  <a:lnTo>
                    <a:pt x="11291" y="16691"/>
                  </a:lnTo>
                  <a:lnTo>
                    <a:pt x="19636" y="16691"/>
                  </a:lnTo>
                  <a:cubicBezTo>
                    <a:pt x="20178" y="16691"/>
                    <a:pt x="20618" y="16252"/>
                    <a:pt x="20618" y="15709"/>
                  </a:cubicBezTo>
                  <a:lnTo>
                    <a:pt x="20618" y="3927"/>
                  </a:lnTo>
                  <a:cubicBezTo>
                    <a:pt x="21160" y="3927"/>
                    <a:pt x="21600" y="3488"/>
                    <a:pt x="21600" y="2945"/>
                  </a:cubicBezTo>
                  <a:lnTo>
                    <a:pt x="21600" y="1964"/>
                  </a:lnTo>
                  <a:cubicBezTo>
                    <a:pt x="21600" y="1422"/>
                    <a:pt x="21160" y="982"/>
                    <a:pt x="20618" y="982"/>
                  </a:cubicBezTo>
                  <a:moveTo>
                    <a:pt x="12273" y="12764"/>
                  </a:moveTo>
                  <a:lnTo>
                    <a:pt x="17182" y="12764"/>
                  </a:lnTo>
                  <a:cubicBezTo>
                    <a:pt x="17453" y="12764"/>
                    <a:pt x="17673" y="12544"/>
                    <a:pt x="17673" y="12273"/>
                  </a:cubicBezTo>
                  <a:cubicBezTo>
                    <a:pt x="17673" y="12002"/>
                    <a:pt x="17453" y="11782"/>
                    <a:pt x="17182" y="11782"/>
                  </a:cubicBezTo>
                  <a:lnTo>
                    <a:pt x="12273" y="11782"/>
                  </a:lnTo>
                  <a:cubicBezTo>
                    <a:pt x="12002" y="11782"/>
                    <a:pt x="11782" y="12002"/>
                    <a:pt x="11782" y="12273"/>
                  </a:cubicBezTo>
                  <a:cubicBezTo>
                    <a:pt x="11782" y="12544"/>
                    <a:pt x="12002" y="12764"/>
                    <a:pt x="12273" y="12764"/>
                  </a:cubicBezTo>
                  <a:moveTo>
                    <a:pt x="4909" y="6873"/>
                  </a:moveTo>
                  <a:lnTo>
                    <a:pt x="8836" y="6873"/>
                  </a:lnTo>
                  <a:lnTo>
                    <a:pt x="8836" y="11782"/>
                  </a:lnTo>
                  <a:lnTo>
                    <a:pt x="4909" y="11782"/>
                  </a:lnTo>
                  <a:cubicBezTo>
                    <a:pt x="4909" y="11782"/>
                    <a:pt x="4909" y="6873"/>
                    <a:pt x="4909" y="6873"/>
                  </a:cubicBezTo>
                  <a:close/>
                  <a:moveTo>
                    <a:pt x="4909" y="12764"/>
                  </a:moveTo>
                  <a:lnTo>
                    <a:pt x="8836" y="12764"/>
                  </a:lnTo>
                  <a:cubicBezTo>
                    <a:pt x="9378" y="12764"/>
                    <a:pt x="9818" y="12325"/>
                    <a:pt x="9818" y="11782"/>
                  </a:cubicBezTo>
                  <a:lnTo>
                    <a:pt x="9818" y="6873"/>
                  </a:lnTo>
                  <a:cubicBezTo>
                    <a:pt x="9818" y="6331"/>
                    <a:pt x="9378" y="5891"/>
                    <a:pt x="8836" y="5891"/>
                  </a:cubicBezTo>
                  <a:lnTo>
                    <a:pt x="4909" y="5891"/>
                  </a:lnTo>
                  <a:cubicBezTo>
                    <a:pt x="4367" y="5891"/>
                    <a:pt x="3927" y="6331"/>
                    <a:pt x="3927" y="6873"/>
                  </a:cubicBezTo>
                  <a:lnTo>
                    <a:pt x="3927" y="11782"/>
                  </a:lnTo>
                  <a:cubicBezTo>
                    <a:pt x="3927" y="12325"/>
                    <a:pt x="4367" y="12764"/>
                    <a:pt x="4909" y="12764"/>
                  </a:cubicBezTo>
                  <a:moveTo>
                    <a:pt x="12273" y="10800"/>
                  </a:moveTo>
                  <a:lnTo>
                    <a:pt x="14236" y="10800"/>
                  </a:lnTo>
                  <a:cubicBezTo>
                    <a:pt x="14507" y="10800"/>
                    <a:pt x="14727" y="10580"/>
                    <a:pt x="14727" y="10309"/>
                  </a:cubicBezTo>
                  <a:cubicBezTo>
                    <a:pt x="14727" y="10038"/>
                    <a:pt x="14507" y="9818"/>
                    <a:pt x="14236" y="9818"/>
                  </a:cubicBezTo>
                  <a:lnTo>
                    <a:pt x="12273" y="9818"/>
                  </a:lnTo>
                  <a:cubicBezTo>
                    <a:pt x="12002" y="9818"/>
                    <a:pt x="11782" y="10038"/>
                    <a:pt x="11782" y="10309"/>
                  </a:cubicBezTo>
                  <a:cubicBezTo>
                    <a:pt x="11782" y="10580"/>
                    <a:pt x="12002" y="10800"/>
                    <a:pt x="12273" y="10800"/>
                  </a:cubicBezTo>
                  <a:moveTo>
                    <a:pt x="12273" y="6873"/>
                  </a:moveTo>
                  <a:lnTo>
                    <a:pt x="15218" y="6873"/>
                  </a:lnTo>
                  <a:cubicBezTo>
                    <a:pt x="15489" y="6873"/>
                    <a:pt x="15709" y="6653"/>
                    <a:pt x="15709" y="6382"/>
                  </a:cubicBezTo>
                  <a:cubicBezTo>
                    <a:pt x="15709" y="6111"/>
                    <a:pt x="15489" y="5891"/>
                    <a:pt x="15218" y="5891"/>
                  </a:cubicBezTo>
                  <a:lnTo>
                    <a:pt x="12273" y="5891"/>
                  </a:lnTo>
                  <a:cubicBezTo>
                    <a:pt x="12002" y="5891"/>
                    <a:pt x="11782" y="6111"/>
                    <a:pt x="11782" y="6382"/>
                  </a:cubicBezTo>
                  <a:cubicBezTo>
                    <a:pt x="11782" y="6653"/>
                    <a:pt x="12002" y="6873"/>
                    <a:pt x="12273" y="6873"/>
                  </a:cubicBezTo>
                  <a:moveTo>
                    <a:pt x="12273" y="8836"/>
                  </a:moveTo>
                  <a:lnTo>
                    <a:pt x="17182" y="8836"/>
                  </a:lnTo>
                  <a:cubicBezTo>
                    <a:pt x="17453" y="8836"/>
                    <a:pt x="17673" y="8617"/>
                    <a:pt x="17673" y="8345"/>
                  </a:cubicBezTo>
                  <a:cubicBezTo>
                    <a:pt x="17673" y="8075"/>
                    <a:pt x="17453" y="7855"/>
                    <a:pt x="17182" y="7855"/>
                  </a:cubicBezTo>
                  <a:lnTo>
                    <a:pt x="12273" y="7855"/>
                  </a:lnTo>
                  <a:cubicBezTo>
                    <a:pt x="12002" y="7855"/>
                    <a:pt x="11782" y="8075"/>
                    <a:pt x="11782" y="8345"/>
                  </a:cubicBezTo>
                  <a:cubicBezTo>
                    <a:pt x="11782" y="8617"/>
                    <a:pt x="12002" y="8836"/>
                    <a:pt x="12273" y="8836"/>
                  </a:cubicBezTo>
                </a:path>
              </a:pathLst>
            </a:custGeom>
            <a:solidFill>
              <a:schemeClr val="bg1"/>
            </a:solidFill>
            <a:ln w="12700">
              <a:noFill/>
              <a:miter lim="400000"/>
            </a:ln>
          </p:spPr>
          <p:txBody>
            <a:bodyPr lIns="14284" tIns="14284" rIns="14284" bIns="14284" anchor="ctr"/>
            <a:lstStyle/>
            <a:p>
              <a:pPr defTabSz="171405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solidFill>
                  <a:schemeClr val="tx2"/>
                </a:solidFill>
                <a:latin typeface="Montserrat" pitchFamily="2" charset="77"/>
              </a:endParaRPr>
            </a:p>
          </p:txBody>
        </p:sp>
      </p:grpSp>
      <p:sp>
        <p:nvSpPr>
          <p:cNvPr id="66" name="Subtitle 2">
            <a:extLst>
              <a:ext uri="{FF2B5EF4-FFF2-40B4-BE49-F238E27FC236}">
                <a16:creationId xmlns:a16="http://schemas.microsoft.com/office/drawing/2014/main" id="{0A20DA68-E8DF-F14B-8A7E-231E6476C10A}"/>
              </a:ext>
            </a:extLst>
          </p:cNvPr>
          <p:cNvSpPr txBox="1">
            <a:spLocks/>
          </p:cNvSpPr>
          <p:nvPr/>
        </p:nvSpPr>
        <p:spPr>
          <a:xfrm>
            <a:off x="538560" y="1957371"/>
            <a:ext cx="3133011" cy="74443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company. Ideally, a product should meet a certain. Likewise a fish is technically fast when it bears a waif.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576F768-F599-49CC-998E-79C6F10B9DB6}"/>
              </a:ext>
            </a:extLst>
          </p:cNvPr>
          <p:cNvSpPr txBox="1"/>
          <p:nvPr/>
        </p:nvSpPr>
        <p:spPr>
          <a:xfrm>
            <a:off x="598590" y="3711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company values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574B7221-D845-4D34-8DDC-0D1F3FADE18B}"/>
              </a:ext>
            </a:extLst>
          </p:cNvPr>
          <p:cNvSpPr txBox="1">
            <a:spLocks/>
          </p:cNvSpPr>
          <p:nvPr/>
        </p:nvSpPr>
        <p:spPr>
          <a:xfrm>
            <a:off x="4390130" y="3973230"/>
            <a:ext cx="1280132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45" name="Rectangle 54">
            <a:extLst>
              <a:ext uri="{FF2B5EF4-FFF2-40B4-BE49-F238E27FC236}">
                <a16:creationId xmlns:a16="http://schemas.microsoft.com/office/drawing/2014/main" id="{0F95B0AA-FB27-4AED-87F3-F37C739CCF8C}"/>
              </a:ext>
            </a:extLst>
          </p:cNvPr>
          <p:cNvSpPr/>
          <p:nvPr/>
        </p:nvSpPr>
        <p:spPr>
          <a:xfrm>
            <a:off x="4380605" y="3740541"/>
            <a:ext cx="1280132" cy="184666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2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1D27C573-97C9-4ADF-BFE2-CDFAFDB0DDDB}"/>
              </a:ext>
            </a:extLst>
          </p:cNvPr>
          <p:cNvSpPr txBox="1">
            <a:spLocks/>
          </p:cNvSpPr>
          <p:nvPr/>
        </p:nvSpPr>
        <p:spPr>
          <a:xfrm>
            <a:off x="7247719" y="3973231"/>
            <a:ext cx="1280133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52" name="Rectangle 54">
            <a:extLst>
              <a:ext uri="{FF2B5EF4-FFF2-40B4-BE49-F238E27FC236}">
                <a16:creationId xmlns:a16="http://schemas.microsoft.com/office/drawing/2014/main" id="{6D1278D3-9773-4907-8B46-865F6E2D570C}"/>
              </a:ext>
            </a:extLst>
          </p:cNvPr>
          <p:cNvSpPr/>
          <p:nvPr/>
        </p:nvSpPr>
        <p:spPr>
          <a:xfrm>
            <a:off x="7247719" y="3735780"/>
            <a:ext cx="1280133" cy="184666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2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grpSp>
        <p:nvGrpSpPr>
          <p:cNvPr id="16" name="Drawing 14">
            <a:extLst>
              <a:ext uri="{FF2B5EF4-FFF2-40B4-BE49-F238E27FC236}">
                <a16:creationId xmlns:a16="http://schemas.microsoft.com/office/drawing/2014/main" id="{8F7C526A-BC01-4833-AF4E-6696381ABD9B}"/>
              </a:ext>
            </a:extLst>
          </p:cNvPr>
          <p:cNvGrpSpPr/>
          <p:nvPr/>
        </p:nvGrpSpPr>
        <p:grpSpPr>
          <a:xfrm>
            <a:off x="4199000" y="-581900"/>
            <a:ext cx="4229702" cy="4007771"/>
            <a:chOff x="12186746" y="-3568006"/>
            <a:chExt cx="12570330" cy="11910768"/>
          </a:xfrm>
          <a:solidFill>
            <a:srgbClr val="000000"/>
          </a:solidFill>
        </p:grpSpPr>
        <p:grpSp>
          <p:nvGrpSpPr>
            <p:cNvPr id="17" name="Drawing 14">
              <a:extLst>
                <a:ext uri="{FF2B5EF4-FFF2-40B4-BE49-F238E27FC236}">
                  <a16:creationId xmlns:a16="http://schemas.microsoft.com/office/drawing/2014/main" id="{8F7C526A-BC01-4833-AF4E-6696381ABD9B}"/>
                </a:ext>
              </a:extLst>
            </p:cNvPr>
            <p:cNvGrpSpPr/>
            <p:nvPr/>
          </p:nvGrpSpPr>
          <p:grpSpPr>
            <a:xfrm>
              <a:off x="22296625" y="-3568006"/>
              <a:ext cx="2460451" cy="3186161"/>
              <a:chOff x="22296625" y="-3568006"/>
              <a:chExt cx="2460451" cy="3186161"/>
            </a:xfrm>
            <a:solidFill>
              <a:srgbClr val="a688fc"/>
            </a:solidFill>
          </p:grpSpPr>
          <p:sp>
            <p:nvSpPr>
              <p:cNvPr id="18" name="Polyline: figure 17">
                <a:extLst>
                  <a:ext uri="{FF2B5EF4-FFF2-40B4-BE49-F238E27FC236}">
                    <a16:creationId xmlns:a16="http://schemas.microsoft.com/office/drawing/2014/main" id="{67B85FDA-BC65-4608-BE3E-5D27AC7A215E}"/>
                  </a:ext>
                </a:extLst>
              </p:cNvPr>
              <p:cNvSpPr/>
              <p:nvPr/>
            </p:nvSpPr>
            <p:spPr>
              <a:xfrm>
                <a:off x="22296625" y="-3568006"/>
                <a:ext cx="2460451" cy="3186161"/>
              </a:xfrm>
              <a:custGeom>
                <a:avLst/>
                <a:gdLst>
                  <a:gd name="connsiteX0" fmla="*/ 132997 w 2460451"/>
                  <a:gd name="connsiteY0" fmla="*/ 1281368 h 3186161"/>
                  <a:gd name="connsiteX1" fmla="*/ 2327455 w 2460451"/>
                  <a:gd name="connsiteY1" fmla="*/ 17893 h 3186161"/>
                  <a:gd name="connsiteX2" fmla="*/ 2460452 w 2460451"/>
                  <a:gd name="connsiteY2" fmla="*/ 92704 h 3186161"/>
                  <a:gd name="connsiteX3" fmla="*/ 2460452 w 2460451"/>
                  <a:gd name="connsiteY3" fmla="*/ 1680360 h 3186161"/>
                  <a:gd name="connsiteX4" fmla="*/ 2327455 w 2460451"/>
                  <a:gd name="connsiteY4" fmla="*/ 1904793 h 3186161"/>
                  <a:gd name="connsiteX5" fmla="*/ 132997 w 2460451"/>
                  <a:gd name="connsiteY5" fmla="*/ 3168268 h 3186161"/>
                  <a:gd name="connsiteX6" fmla="*/ 0 w 2460451"/>
                  <a:gd name="connsiteY6" fmla="*/ 3093457 h 3186161"/>
                  <a:gd name="connsiteX7" fmla="*/ 0 w 2460451"/>
                  <a:gd name="connsiteY7" fmla="*/ 1514114 h 3186161"/>
                  <a:gd name="connsiteX8" fmla="*/ 132997 w 2460451"/>
                  <a:gd name="connsiteY8" fmla="*/ 1281368 h 31861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60451" h="3186161">
                    <a:moveTo>
                      <a:pt x="132997" y="1281368"/>
                    </a:moveTo>
                    <a:lnTo>
                      <a:pt x="2327455" y="17893"/>
                    </a:lnTo>
                    <a:cubicBezTo>
                      <a:pt x="2402265" y="-23669"/>
                      <a:pt x="2460452" y="9580"/>
                      <a:pt x="2460452" y="92704"/>
                    </a:cubicBezTo>
                    <a:lnTo>
                      <a:pt x="2460452" y="1680360"/>
                    </a:lnTo>
                    <a:cubicBezTo>
                      <a:pt x="2460452" y="1763484"/>
                      <a:pt x="2402265" y="1863232"/>
                      <a:pt x="2327455" y="1904793"/>
                    </a:cubicBezTo>
                    <a:lnTo>
                      <a:pt x="132997" y="3168268"/>
                    </a:lnTo>
                    <a:cubicBezTo>
                      <a:pt x="58187" y="3209830"/>
                      <a:pt x="0" y="3176581"/>
                      <a:pt x="0" y="3093457"/>
                    </a:cubicBezTo>
                    <a:lnTo>
                      <a:pt x="0" y="1514114"/>
                    </a:lnTo>
                    <a:cubicBezTo>
                      <a:pt x="0" y="1430990"/>
                      <a:pt x="58187" y="1322930"/>
                      <a:pt x="132997" y="1281368"/>
                    </a:cubicBezTo>
                    <a:close/>
                  </a:path>
                </a:pathLst>
              </a:custGeom>
              <a:solidFill>
                <a:srgbClr val="a688fc">
                  <a:alpha val="70000"/>
                </a:srgbClr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" name="Polyline: figure 18">
                <a:extLst>
                  <a:ext uri="{FF2B5EF4-FFF2-40B4-BE49-F238E27FC236}">
                    <a16:creationId xmlns:a16="http://schemas.microsoft.com/office/drawing/2014/main" id="{6A4456D9-7337-4FAF-96E6-E8F9C3AFC28B}"/>
                  </a:ext>
                </a:extLst>
              </p:cNvPr>
              <p:cNvSpPr/>
              <p:nvPr/>
            </p:nvSpPr>
            <p:spPr>
              <a:xfrm>
                <a:off x="22504434" y="-2570894"/>
                <a:ext cx="1022416" cy="693197"/>
              </a:xfrm>
              <a:custGeom>
                <a:avLst/>
                <a:gdLst>
                  <a:gd name="connsiteX0" fmla="*/ 66499 w 1022416"/>
                  <a:gd name="connsiteY0" fmla="*/ 525314 h 693197"/>
                  <a:gd name="connsiteX1" fmla="*/ 955919 w 1022416"/>
                  <a:gd name="connsiteY1" fmla="*/ 9949 h 693197"/>
                  <a:gd name="connsiteX2" fmla="*/ 1022417 w 1022416"/>
                  <a:gd name="connsiteY2" fmla="*/ 51511 h 693197"/>
                  <a:gd name="connsiteX3" fmla="*/ 1022417 w 1022416"/>
                  <a:gd name="connsiteY3" fmla="*/ 51511 h 693197"/>
                  <a:gd name="connsiteX4" fmla="*/ 955919 w 1022416"/>
                  <a:gd name="connsiteY4" fmla="*/ 167884 h 693197"/>
                  <a:gd name="connsiteX5" fmla="*/ 66499 w 1022416"/>
                  <a:gd name="connsiteY5" fmla="*/ 683249 h 693197"/>
                  <a:gd name="connsiteX6" fmla="*/ 0 w 1022416"/>
                  <a:gd name="connsiteY6" fmla="*/ 641687 h 693197"/>
                  <a:gd name="connsiteX7" fmla="*/ 0 w 1022416"/>
                  <a:gd name="connsiteY7" fmla="*/ 641687 h 693197"/>
                  <a:gd name="connsiteX8" fmla="*/ 66499 w 1022416"/>
                  <a:gd name="connsiteY8" fmla="*/ 525314 h 693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22416" h="693197">
                    <a:moveTo>
                      <a:pt x="66499" y="525314"/>
                    </a:moveTo>
                    <a:lnTo>
                      <a:pt x="955919" y="9949"/>
                    </a:lnTo>
                    <a:cubicBezTo>
                      <a:pt x="989168" y="-14988"/>
                      <a:pt x="1022417" y="9949"/>
                      <a:pt x="1022417" y="51511"/>
                    </a:cubicBezTo>
                    <a:lnTo>
                      <a:pt x="1022417" y="51511"/>
                    </a:lnTo>
                    <a:cubicBezTo>
                      <a:pt x="1022417" y="93073"/>
                      <a:pt x="989168" y="142947"/>
                      <a:pt x="955919" y="167884"/>
                    </a:cubicBezTo>
                    <a:lnTo>
                      <a:pt x="66499" y="683249"/>
                    </a:lnTo>
                    <a:cubicBezTo>
                      <a:pt x="33249" y="708186"/>
                      <a:pt x="0" y="683249"/>
                      <a:pt x="0" y="641687"/>
                    </a:cubicBezTo>
                    <a:lnTo>
                      <a:pt x="0" y="641687"/>
                    </a:lnTo>
                    <a:cubicBezTo>
                      <a:pt x="0" y="591813"/>
                      <a:pt x="24937" y="541939"/>
                      <a:pt x="66499" y="525314"/>
                    </a:cubicBezTo>
                    <a:close/>
                  </a:path>
                </a:pathLst>
              </a:custGeom>
              <a:solidFill>
                <a:srgbClr val="a688fc"/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" name="Polyline: figure 19">
                <a:extLst>
                  <a:ext uri="{FF2B5EF4-FFF2-40B4-BE49-F238E27FC236}">
                    <a16:creationId xmlns:a16="http://schemas.microsoft.com/office/drawing/2014/main" id="{72AEA65C-3267-4EF6-AC4B-29D20394EF53}"/>
                  </a:ext>
                </a:extLst>
              </p:cNvPr>
              <p:cNvSpPr/>
              <p:nvPr/>
            </p:nvSpPr>
            <p:spPr>
              <a:xfrm>
                <a:off x="23643224" y="-3161070"/>
                <a:ext cx="897732" cy="618386"/>
              </a:xfrm>
              <a:custGeom>
                <a:avLst/>
                <a:gdLst>
                  <a:gd name="connsiteX0" fmla="*/ 66499 w 897732"/>
                  <a:gd name="connsiteY0" fmla="*/ 450503 h 618386"/>
                  <a:gd name="connsiteX1" fmla="*/ 831234 w 897732"/>
                  <a:gd name="connsiteY1" fmla="*/ 9949 h 618386"/>
                  <a:gd name="connsiteX2" fmla="*/ 897733 w 897732"/>
                  <a:gd name="connsiteY2" fmla="*/ 51511 h 618386"/>
                  <a:gd name="connsiteX3" fmla="*/ 897733 w 897732"/>
                  <a:gd name="connsiteY3" fmla="*/ 51511 h 618386"/>
                  <a:gd name="connsiteX4" fmla="*/ 831234 w 897732"/>
                  <a:gd name="connsiteY4" fmla="*/ 167884 h 618386"/>
                  <a:gd name="connsiteX5" fmla="*/ 66499 w 897732"/>
                  <a:gd name="connsiteY5" fmla="*/ 608438 h 618386"/>
                  <a:gd name="connsiteX6" fmla="*/ 0 w 897732"/>
                  <a:gd name="connsiteY6" fmla="*/ 566876 h 618386"/>
                  <a:gd name="connsiteX7" fmla="*/ 0 w 897732"/>
                  <a:gd name="connsiteY7" fmla="*/ 566876 h 618386"/>
                  <a:gd name="connsiteX8" fmla="*/ 66499 w 897732"/>
                  <a:gd name="connsiteY8" fmla="*/ 450503 h 618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7732" h="618386">
                    <a:moveTo>
                      <a:pt x="66499" y="450503"/>
                    </a:moveTo>
                    <a:lnTo>
                      <a:pt x="831234" y="9949"/>
                    </a:lnTo>
                    <a:cubicBezTo>
                      <a:pt x="864483" y="-14988"/>
                      <a:pt x="897733" y="9949"/>
                      <a:pt x="897733" y="51511"/>
                    </a:cubicBezTo>
                    <a:lnTo>
                      <a:pt x="897733" y="51511"/>
                    </a:lnTo>
                    <a:cubicBezTo>
                      <a:pt x="897733" y="93073"/>
                      <a:pt x="864483" y="142947"/>
                      <a:pt x="831234" y="167884"/>
                    </a:cubicBezTo>
                    <a:lnTo>
                      <a:pt x="66499" y="608438"/>
                    </a:lnTo>
                    <a:cubicBezTo>
                      <a:pt x="33249" y="633375"/>
                      <a:pt x="0" y="608438"/>
                      <a:pt x="0" y="566876"/>
                    </a:cubicBezTo>
                    <a:lnTo>
                      <a:pt x="0" y="566876"/>
                    </a:lnTo>
                    <a:cubicBezTo>
                      <a:pt x="8312" y="525314"/>
                      <a:pt x="33249" y="475440"/>
                      <a:pt x="66499" y="450503"/>
                    </a:cubicBezTo>
                    <a:close/>
                  </a:path>
                </a:pathLst>
              </a:custGeom>
              <a:solidFill>
                <a:srgbClr val="a688fc"/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21" name="Drawing 14">
                <a:extLst>
                  <a:ext uri="{FF2B5EF4-FFF2-40B4-BE49-F238E27FC236}">
                    <a16:creationId xmlns:a16="http://schemas.microsoft.com/office/drawing/2014/main" id="{8F7C526A-BC01-4833-AF4E-6696381ABD9B}"/>
                  </a:ext>
                </a:extLst>
              </p:cNvPr>
              <p:cNvGrpSpPr/>
              <p:nvPr/>
            </p:nvGrpSpPr>
            <p:grpSpPr>
              <a:xfrm>
                <a:off x="22504434" y="-2429584"/>
                <a:ext cx="2036523" cy="1275061"/>
                <a:chOff x="22504434" y="-2429584"/>
                <a:chExt cx="2036523" cy="1275061"/>
              </a:xfrm>
              <a:solidFill>
                <a:srgbClr val="a688fc"/>
              </a:solidFill>
            </p:grpSpPr>
            <p:sp>
              <p:nvSpPr>
                <p:cNvPr id="22" name="Polyline: figure 21">
                  <a:extLst>
                    <a:ext uri="{FF2B5EF4-FFF2-40B4-BE49-F238E27FC236}">
                      <a16:creationId xmlns:a16="http://schemas.microsoft.com/office/drawing/2014/main" id="{2C4F824C-890B-43F1-8E92-2A8CDB6A5B4F}"/>
                    </a:ext>
                  </a:extLst>
                </p:cNvPr>
                <p:cNvSpPr/>
                <p:nvPr/>
              </p:nvSpPr>
              <p:spPr>
                <a:xfrm>
                  <a:off x="22504434" y="-1847721"/>
                  <a:ext cx="1022416" cy="693198"/>
                </a:xfrm>
                <a:custGeom>
                  <a:avLst/>
                  <a:gdLst>
                    <a:gd name="connsiteX0" fmla="*/ 66499 w 1022416"/>
                    <a:gd name="connsiteY0" fmla="*/ 525314 h 693198"/>
                    <a:gd name="connsiteX1" fmla="*/ 955919 w 1022416"/>
                    <a:gd name="connsiteY1" fmla="*/ 9949 h 693198"/>
                    <a:gd name="connsiteX2" fmla="*/ 1022417 w 1022416"/>
                    <a:gd name="connsiteY2" fmla="*/ 51511 h 693198"/>
                    <a:gd name="connsiteX3" fmla="*/ 1022417 w 1022416"/>
                    <a:gd name="connsiteY3" fmla="*/ 51511 h 693198"/>
                    <a:gd name="connsiteX4" fmla="*/ 955919 w 1022416"/>
                    <a:gd name="connsiteY4" fmla="*/ 167884 h 693198"/>
                    <a:gd name="connsiteX5" fmla="*/ 66499 w 1022416"/>
                    <a:gd name="connsiteY5" fmla="*/ 683249 h 693198"/>
                    <a:gd name="connsiteX6" fmla="*/ 0 w 1022416"/>
                    <a:gd name="connsiteY6" fmla="*/ 641687 h 693198"/>
                    <a:gd name="connsiteX7" fmla="*/ 0 w 1022416"/>
                    <a:gd name="connsiteY7" fmla="*/ 641687 h 693198"/>
                    <a:gd name="connsiteX8" fmla="*/ 66499 w 1022416"/>
                    <a:gd name="connsiteY8" fmla="*/ 525314 h 6931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22416" h="693198">
                      <a:moveTo>
                        <a:pt x="66499" y="525314"/>
                      </a:moveTo>
                      <a:lnTo>
                        <a:pt x="955919" y="9949"/>
                      </a:lnTo>
                      <a:cubicBezTo>
                        <a:pt x="989168" y="-14988"/>
                        <a:pt x="1022417" y="9949"/>
                        <a:pt x="1022417" y="51511"/>
                      </a:cubicBezTo>
                      <a:lnTo>
                        <a:pt x="1022417" y="51511"/>
                      </a:lnTo>
                      <a:cubicBezTo>
                        <a:pt x="1022417" y="93073"/>
                        <a:pt x="989168" y="142947"/>
                        <a:pt x="955919" y="167884"/>
                      </a:cubicBezTo>
                      <a:lnTo>
                        <a:pt x="66499" y="683249"/>
                      </a:lnTo>
                      <a:cubicBezTo>
                        <a:pt x="33249" y="708186"/>
                        <a:pt x="0" y="683249"/>
                        <a:pt x="0" y="641687"/>
                      </a:cubicBezTo>
                      <a:lnTo>
                        <a:pt x="0" y="641687"/>
                      </a:lnTo>
                      <a:cubicBezTo>
                        <a:pt x="0" y="600125"/>
                        <a:pt x="24937" y="550251"/>
                        <a:pt x="66499" y="525314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3" name="Polyline: figure 22">
                  <a:extLst>
                    <a:ext uri="{FF2B5EF4-FFF2-40B4-BE49-F238E27FC236}">
                      <a16:creationId xmlns:a16="http://schemas.microsoft.com/office/drawing/2014/main" id="{74FBD245-68D2-4030-BE63-EABEDFBCD4D7}"/>
                    </a:ext>
                  </a:extLst>
                </p:cNvPr>
                <p:cNvSpPr/>
                <p:nvPr/>
              </p:nvSpPr>
              <p:spPr>
                <a:xfrm>
                  <a:off x="23643224" y="-2429584"/>
                  <a:ext cx="897732" cy="618386"/>
                </a:xfrm>
                <a:custGeom>
                  <a:avLst/>
                  <a:gdLst>
                    <a:gd name="connsiteX0" fmla="*/ 66499 w 897732"/>
                    <a:gd name="connsiteY0" fmla="*/ 450503 h 618386"/>
                    <a:gd name="connsiteX1" fmla="*/ 831234 w 897732"/>
                    <a:gd name="connsiteY1" fmla="*/ 9949 h 618386"/>
                    <a:gd name="connsiteX2" fmla="*/ 897733 w 897732"/>
                    <a:gd name="connsiteY2" fmla="*/ 51511 h 618386"/>
                    <a:gd name="connsiteX3" fmla="*/ 897733 w 897732"/>
                    <a:gd name="connsiteY3" fmla="*/ 51511 h 618386"/>
                    <a:gd name="connsiteX4" fmla="*/ 831234 w 897732"/>
                    <a:gd name="connsiteY4" fmla="*/ 167884 h 618386"/>
                    <a:gd name="connsiteX5" fmla="*/ 66499 w 897732"/>
                    <a:gd name="connsiteY5" fmla="*/ 608438 h 618386"/>
                    <a:gd name="connsiteX6" fmla="*/ 0 w 897732"/>
                    <a:gd name="connsiteY6" fmla="*/ 566876 h 618386"/>
                    <a:gd name="connsiteX7" fmla="*/ 0 w 897732"/>
                    <a:gd name="connsiteY7" fmla="*/ 566876 h 618386"/>
                    <a:gd name="connsiteX8" fmla="*/ 66499 w 897732"/>
                    <a:gd name="connsiteY8" fmla="*/ 450503 h 618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7732" h="618386">
                      <a:moveTo>
                        <a:pt x="66499" y="450503"/>
                      </a:moveTo>
                      <a:lnTo>
                        <a:pt x="831234" y="9949"/>
                      </a:lnTo>
                      <a:cubicBezTo>
                        <a:pt x="864483" y="-14988"/>
                        <a:pt x="897733" y="9949"/>
                        <a:pt x="897733" y="51511"/>
                      </a:cubicBezTo>
                      <a:lnTo>
                        <a:pt x="897733" y="51511"/>
                      </a:lnTo>
                      <a:cubicBezTo>
                        <a:pt x="897733" y="93073"/>
                        <a:pt x="864483" y="142947"/>
                        <a:pt x="831234" y="167884"/>
                      </a:cubicBezTo>
                      <a:lnTo>
                        <a:pt x="66499" y="608438"/>
                      </a:lnTo>
                      <a:cubicBezTo>
                        <a:pt x="33249" y="633375"/>
                        <a:pt x="0" y="608438"/>
                        <a:pt x="0" y="566876"/>
                      </a:cubicBezTo>
                      <a:lnTo>
                        <a:pt x="0" y="566876"/>
                      </a:lnTo>
                      <a:cubicBezTo>
                        <a:pt x="8312" y="517002"/>
                        <a:pt x="33249" y="467128"/>
                        <a:pt x="66499" y="450503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24" name="Drawing 14">
                <a:extLst>
                  <a:ext uri="{FF2B5EF4-FFF2-40B4-BE49-F238E27FC236}">
                    <a16:creationId xmlns:a16="http://schemas.microsoft.com/office/drawing/2014/main" id="{8F7C526A-BC01-4833-AF4E-6696381ABD9B}"/>
                  </a:ext>
                </a:extLst>
              </p:cNvPr>
              <p:cNvGrpSpPr/>
              <p:nvPr/>
            </p:nvGrpSpPr>
            <p:grpSpPr>
              <a:xfrm>
                <a:off x="22504434" y="-2800061"/>
                <a:ext cx="2044834" cy="1288107"/>
                <a:chOff x="22504434" y="-2800061"/>
                <a:chExt cx="2044834" cy="1288107"/>
              </a:xfrm>
              <a:solidFill>
                <a:srgbClr val="a688fc"/>
              </a:solidFill>
            </p:grpSpPr>
            <p:sp>
              <p:nvSpPr>
                <p:cNvPr id="25" name="Polyline: figure 24">
                  <a:extLst>
                    <a:ext uri="{FF2B5EF4-FFF2-40B4-BE49-F238E27FC236}">
                      <a16:creationId xmlns:a16="http://schemas.microsoft.com/office/drawing/2014/main" id="{7F7EF49D-28F8-4F50-8F2F-A681AF01361E}"/>
                    </a:ext>
                  </a:extLst>
                </p:cNvPr>
                <p:cNvSpPr/>
                <p:nvPr/>
              </p:nvSpPr>
              <p:spPr>
                <a:xfrm>
                  <a:off x="22504434" y="-1972406"/>
                  <a:ext cx="615113" cy="460452"/>
                </a:xfrm>
                <a:custGeom>
                  <a:avLst/>
                  <a:gdLst>
                    <a:gd name="connsiteX0" fmla="*/ 66499 w 615113"/>
                    <a:gd name="connsiteY0" fmla="*/ 292569 h 460452"/>
                    <a:gd name="connsiteX1" fmla="*/ 548614 w 615113"/>
                    <a:gd name="connsiteY1" fmla="*/ 9949 h 460452"/>
                    <a:gd name="connsiteX2" fmla="*/ 615113 w 615113"/>
                    <a:gd name="connsiteY2" fmla="*/ 51511 h 460452"/>
                    <a:gd name="connsiteX3" fmla="*/ 615113 w 615113"/>
                    <a:gd name="connsiteY3" fmla="*/ 51511 h 460452"/>
                    <a:gd name="connsiteX4" fmla="*/ 548614 w 615113"/>
                    <a:gd name="connsiteY4" fmla="*/ 167884 h 460452"/>
                    <a:gd name="connsiteX5" fmla="*/ 66499 w 615113"/>
                    <a:gd name="connsiteY5" fmla="*/ 450503 h 460452"/>
                    <a:gd name="connsiteX6" fmla="*/ 0 w 615113"/>
                    <a:gd name="connsiteY6" fmla="*/ 408942 h 460452"/>
                    <a:gd name="connsiteX7" fmla="*/ 0 w 615113"/>
                    <a:gd name="connsiteY7" fmla="*/ 408942 h 460452"/>
                    <a:gd name="connsiteX8" fmla="*/ 66499 w 615113"/>
                    <a:gd name="connsiteY8" fmla="*/ 292569 h 460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15113" h="460452">
                      <a:moveTo>
                        <a:pt x="66499" y="292569"/>
                      </a:moveTo>
                      <a:lnTo>
                        <a:pt x="548614" y="9949"/>
                      </a:lnTo>
                      <a:cubicBezTo>
                        <a:pt x="581864" y="-14988"/>
                        <a:pt x="615113" y="9949"/>
                        <a:pt x="615113" y="51511"/>
                      </a:cubicBezTo>
                      <a:lnTo>
                        <a:pt x="615113" y="51511"/>
                      </a:lnTo>
                      <a:cubicBezTo>
                        <a:pt x="615113" y="93073"/>
                        <a:pt x="581864" y="142947"/>
                        <a:pt x="548614" y="167884"/>
                      </a:cubicBezTo>
                      <a:lnTo>
                        <a:pt x="66499" y="450503"/>
                      </a:lnTo>
                      <a:cubicBezTo>
                        <a:pt x="33249" y="475440"/>
                        <a:pt x="0" y="450503"/>
                        <a:pt x="0" y="408942"/>
                      </a:cubicBezTo>
                      <a:lnTo>
                        <a:pt x="0" y="408942"/>
                      </a:lnTo>
                      <a:cubicBezTo>
                        <a:pt x="0" y="359068"/>
                        <a:pt x="24937" y="309193"/>
                        <a:pt x="66499" y="292569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6" name="Polyline: figure 25">
                  <a:extLst>
                    <a:ext uri="{FF2B5EF4-FFF2-40B4-BE49-F238E27FC236}">
                      <a16:creationId xmlns:a16="http://schemas.microsoft.com/office/drawing/2014/main" id="{3DA00E6F-1DA9-4ED5-A044-89370C47AF0D}"/>
                    </a:ext>
                  </a:extLst>
                </p:cNvPr>
                <p:cNvSpPr/>
                <p:nvPr/>
              </p:nvSpPr>
              <p:spPr>
                <a:xfrm>
                  <a:off x="23202670" y="-2338149"/>
                  <a:ext cx="540301" cy="418890"/>
                </a:xfrm>
                <a:custGeom>
                  <a:avLst/>
                  <a:gdLst>
                    <a:gd name="connsiteX0" fmla="*/ 66499 w 540301"/>
                    <a:gd name="connsiteY0" fmla="*/ 251007 h 418890"/>
                    <a:gd name="connsiteX1" fmla="*/ 473803 w 540301"/>
                    <a:gd name="connsiteY1" fmla="*/ 9949 h 418890"/>
                    <a:gd name="connsiteX2" fmla="*/ 540302 w 540301"/>
                    <a:gd name="connsiteY2" fmla="*/ 51511 h 418890"/>
                    <a:gd name="connsiteX3" fmla="*/ 540302 w 540301"/>
                    <a:gd name="connsiteY3" fmla="*/ 51511 h 418890"/>
                    <a:gd name="connsiteX4" fmla="*/ 473803 w 540301"/>
                    <a:gd name="connsiteY4" fmla="*/ 167884 h 418890"/>
                    <a:gd name="connsiteX5" fmla="*/ 66499 w 540301"/>
                    <a:gd name="connsiteY5" fmla="*/ 408942 h 418890"/>
                    <a:gd name="connsiteX6" fmla="*/ 0 w 540301"/>
                    <a:gd name="connsiteY6" fmla="*/ 367380 h 418890"/>
                    <a:gd name="connsiteX7" fmla="*/ 0 w 540301"/>
                    <a:gd name="connsiteY7" fmla="*/ 367380 h 418890"/>
                    <a:gd name="connsiteX8" fmla="*/ 66499 w 540301"/>
                    <a:gd name="connsiteY8" fmla="*/ 251007 h 418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0301" h="418890">
                      <a:moveTo>
                        <a:pt x="66499" y="251007"/>
                      </a:moveTo>
                      <a:lnTo>
                        <a:pt x="473803" y="9949"/>
                      </a:lnTo>
                      <a:cubicBezTo>
                        <a:pt x="507053" y="-14988"/>
                        <a:pt x="540302" y="9949"/>
                        <a:pt x="540302" y="51511"/>
                      </a:cubicBezTo>
                      <a:lnTo>
                        <a:pt x="540302" y="51511"/>
                      </a:lnTo>
                      <a:cubicBezTo>
                        <a:pt x="540302" y="93073"/>
                        <a:pt x="507053" y="142947"/>
                        <a:pt x="473803" y="167884"/>
                      </a:cubicBezTo>
                      <a:lnTo>
                        <a:pt x="66499" y="408942"/>
                      </a:lnTo>
                      <a:cubicBezTo>
                        <a:pt x="33249" y="433879"/>
                        <a:pt x="0" y="408942"/>
                        <a:pt x="0" y="367380"/>
                      </a:cubicBezTo>
                      <a:lnTo>
                        <a:pt x="0" y="367380"/>
                      </a:lnTo>
                      <a:cubicBezTo>
                        <a:pt x="0" y="325818"/>
                        <a:pt x="24937" y="275944"/>
                        <a:pt x="66499" y="251007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27" name="Polyline: figure 26">
                  <a:extLst>
                    <a:ext uri="{FF2B5EF4-FFF2-40B4-BE49-F238E27FC236}">
                      <a16:creationId xmlns:a16="http://schemas.microsoft.com/office/drawing/2014/main" id="{25E41287-5E2E-468D-B291-4706F7158A62}"/>
                    </a:ext>
                  </a:extLst>
                </p:cNvPr>
                <p:cNvSpPr/>
                <p:nvPr/>
              </p:nvSpPr>
              <p:spPr>
                <a:xfrm>
                  <a:off x="23842720" y="-2800061"/>
                  <a:ext cx="706548" cy="506747"/>
                </a:xfrm>
                <a:custGeom>
                  <a:avLst/>
                  <a:gdLst>
                    <a:gd name="connsiteX0" fmla="*/ 66499 w 706548"/>
                    <a:gd name="connsiteY0" fmla="*/ 338864 h 506747"/>
                    <a:gd name="connsiteX1" fmla="*/ 640050 w 706548"/>
                    <a:gd name="connsiteY1" fmla="*/ 6371 h 506747"/>
                    <a:gd name="connsiteX2" fmla="*/ 706549 w 706548"/>
                    <a:gd name="connsiteY2" fmla="*/ 47932 h 506747"/>
                    <a:gd name="connsiteX3" fmla="*/ 706549 w 706548"/>
                    <a:gd name="connsiteY3" fmla="*/ 47932 h 506747"/>
                    <a:gd name="connsiteX4" fmla="*/ 640050 w 706548"/>
                    <a:gd name="connsiteY4" fmla="*/ 164305 h 506747"/>
                    <a:gd name="connsiteX5" fmla="*/ 66499 w 706548"/>
                    <a:gd name="connsiteY5" fmla="*/ 496798 h 506747"/>
                    <a:gd name="connsiteX6" fmla="*/ 0 w 706548"/>
                    <a:gd name="connsiteY6" fmla="*/ 455237 h 506747"/>
                    <a:gd name="connsiteX7" fmla="*/ 0 w 706548"/>
                    <a:gd name="connsiteY7" fmla="*/ 455237 h 506747"/>
                    <a:gd name="connsiteX8" fmla="*/ 66499 w 706548"/>
                    <a:gd name="connsiteY8" fmla="*/ 338864 h 5067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06548" h="506747">
                      <a:moveTo>
                        <a:pt x="66499" y="338864"/>
                      </a:moveTo>
                      <a:lnTo>
                        <a:pt x="640050" y="6371"/>
                      </a:lnTo>
                      <a:cubicBezTo>
                        <a:pt x="673300" y="-10254"/>
                        <a:pt x="706549" y="6371"/>
                        <a:pt x="706549" y="47932"/>
                      </a:cubicBezTo>
                      <a:lnTo>
                        <a:pt x="706549" y="47932"/>
                      </a:lnTo>
                      <a:cubicBezTo>
                        <a:pt x="706549" y="89494"/>
                        <a:pt x="673300" y="139368"/>
                        <a:pt x="640050" y="164305"/>
                      </a:cubicBezTo>
                      <a:lnTo>
                        <a:pt x="66499" y="496798"/>
                      </a:lnTo>
                      <a:cubicBezTo>
                        <a:pt x="33250" y="521735"/>
                        <a:pt x="0" y="496798"/>
                        <a:pt x="0" y="455237"/>
                      </a:cubicBezTo>
                      <a:lnTo>
                        <a:pt x="0" y="455237"/>
                      </a:lnTo>
                      <a:cubicBezTo>
                        <a:pt x="0" y="413675"/>
                        <a:pt x="33250" y="363801"/>
                        <a:pt x="66499" y="338864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36" name="Drawing 14">
                <a:extLst>
                  <a:ext uri="{FF2B5EF4-FFF2-40B4-BE49-F238E27FC236}">
                    <a16:creationId xmlns:a16="http://schemas.microsoft.com/office/drawing/2014/main" id="{8F7C526A-BC01-4833-AF4E-6696381ABD9B}"/>
                  </a:ext>
                </a:extLst>
              </p:cNvPr>
              <p:cNvGrpSpPr/>
              <p:nvPr/>
            </p:nvGrpSpPr>
            <p:grpSpPr>
              <a:xfrm>
                <a:off x="22504434" y="-2063842"/>
                <a:ext cx="2036523" cy="1283373"/>
                <a:chOff x="22504434" y="-2063842"/>
                <a:chExt cx="2036523" cy="1283373"/>
              </a:xfrm>
              <a:solidFill>
                <a:srgbClr val="a688fc"/>
              </a:solidFill>
            </p:grpSpPr>
            <p:sp>
              <p:nvSpPr>
                <p:cNvPr id="53" name="Polyline: figure 52">
                  <a:extLst>
                    <a:ext uri="{FF2B5EF4-FFF2-40B4-BE49-F238E27FC236}">
                      <a16:creationId xmlns:a16="http://schemas.microsoft.com/office/drawing/2014/main" id="{8B7311A5-A7AE-430C-96D2-911DC6F1DF82}"/>
                    </a:ext>
                  </a:extLst>
                </p:cNvPr>
                <p:cNvSpPr/>
                <p:nvPr/>
              </p:nvSpPr>
              <p:spPr>
                <a:xfrm>
                  <a:off x="22504434" y="-1407167"/>
                  <a:ext cx="914357" cy="626699"/>
                </a:xfrm>
                <a:custGeom>
                  <a:avLst/>
                  <a:gdLst>
                    <a:gd name="connsiteX0" fmla="*/ 66499 w 914357"/>
                    <a:gd name="connsiteY0" fmla="*/ 458816 h 626699"/>
                    <a:gd name="connsiteX1" fmla="*/ 847859 w 914357"/>
                    <a:gd name="connsiteY1" fmla="*/ 9949 h 626699"/>
                    <a:gd name="connsiteX2" fmla="*/ 914358 w 914357"/>
                    <a:gd name="connsiteY2" fmla="*/ 51511 h 626699"/>
                    <a:gd name="connsiteX3" fmla="*/ 914358 w 914357"/>
                    <a:gd name="connsiteY3" fmla="*/ 51511 h 626699"/>
                    <a:gd name="connsiteX4" fmla="*/ 847859 w 914357"/>
                    <a:gd name="connsiteY4" fmla="*/ 167884 h 626699"/>
                    <a:gd name="connsiteX5" fmla="*/ 66499 w 914357"/>
                    <a:gd name="connsiteY5" fmla="*/ 616750 h 626699"/>
                    <a:gd name="connsiteX6" fmla="*/ 0 w 914357"/>
                    <a:gd name="connsiteY6" fmla="*/ 575188 h 626699"/>
                    <a:gd name="connsiteX7" fmla="*/ 0 w 914357"/>
                    <a:gd name="connsiteY7" fmla="*/ 575188 h 626699"/>
                    <a:gd name="connsiteX8" fmla="*/ 66499 w 914357"/>
                    <a:gd name="connsiteY8" fmla="*/ 458816 h 626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14357" h="626699">
                      <a:moveTo>
                        <a:pt x="66499" y="458816"/>
                      </a:moveTo>
                      <a:lnTo>
                        <a:pt x="847859" y="9949"/>
                      </a:lnTo>
                      <a:cubicBezTo>
                        <a:pt x="881108" y="-14988"/>
                        <a:pt x="914358" y="9949"/>
                        <a:pt x="914358" y="51511"/>
                      </a:cubicBezTo>
                      <a:lnTo>
                        <a:pt x="914358" y="51511"/>
                      </a:lnTo>
                      <a:cubicBezTo>
                        <a:pt x="914358" y="93073"/>
                        <a:pt x="881108" y="142947"/>
                        <a:pt x="847859" y="167884"/>
                      </a:cubicBezTo>
                      <a:lnTo>
                        <a:pt x="66499" y="616750"/>
                      </a:lnTo>
                      <a:cubicBezTo>
                        <a:pt x="33249" y="641687"/>
                        <a:pt x="0" y="616750"/>
                        <a:pt x="0" y="575188"/>
                      </a:cubicBezTo>
                      <a:lnTo>
                        <a:pt x="0" y="575188"/>
                      </a:lnTo>
                      <a:cubicBezTo>
                        <a:pt x="0" y="525314"/>
                        <a:pt x="24937" y="475440"/>
                        <a:pt x="66499" y="458816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6" name="Polyline: figure 55">
                  <a:extLst>
                    <a:ext uri="{FF2B5EF4-FFF2-40B4-BE49-F238E27FC236}">
                      <a16:creationId xmlns:a16="http://schemas.microsoft.com/office/drawing/2014/main" id="{DF0E8B30-F005-4662-919D-B50BB193F79B}"/>
                    </a:ext>
                  </a:extLst>
                </p:cNvPr>
                <p:cNvSpPr/>
                <p:nvPr/>
              </p:nvSpPr>
              <p:spPr>
                <a:xfrm>
                  <a:off x="23493602" y="-1772910"/>
                  <a:ext cx="540301" cy="418890"/>
                </a:xfrm>
                <a:custGeom>
                  <a:avLst/>
                  <a:gdLst>
                    <a:gd name="connsiteX0" fmla="*/ 66499 w 540301"/>
                    <a:gd name="connsiteY0" fmla="*/ 251007 h 418890"/>
                    <a:gd name="connsiteX1" fmla="*/ 473803 w 540301"/>
                    <a:gd name="connsiteY1" fmla="*/ 9949 h 418890"/>
                    <a:gd name="connsiteX2" fmla="*/ 540302 w 540301"/>
                    <a:gd name="connsiteY2" fmla="*/ 51511 h 418890"/>
                    <a:gd name="connsiteX3" fmla="*/ 540302 w 540301"/>
                    <a:gd name="connsiteY3" fmla="*/ 51511 h 418890"/>
                    <a:gd name="connsiteX4" fmla="*/ 473803 w 540301"/>
                    <a:gd name="connsiteY4" fmla="*/ 167884 h 418890"/>
                    <a:gd name="connsiteX5" fmla="*/ 66499 w 540301"/>
                    <a:gd name="connsiteY5" fmla="*/ 408941 h 418890"/>
                    <a:gd name="connsiteX6" fmla="*/ 0 w 540301"/>
                    <a:gd name="connsiteY6" fmla="*/ 367380 h 418890"/>
                    <a:gd name="connsiteX7" fmla="*/ 0 w 540301"/>
                    <a:gd name="connsiteY7" fmla="*/ 367380 h 418890"/>
                    <a:gd name="connsiteX8" fmla="*/ 66499 w 540301"/>
                    <a:gd name="connsiteY8" fmla="*/ 251007 h 4188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0301" h="418890">
                      <a:moveTo>
                        <a:pt x="66499" y="251007"/>
                      </a:moveTo>
                      <a:lnTo>
                        <a:pt x="473803" y="9949"/>
                      </a:lnTo>
                      <a:cubicBezTo>
                        <a:pt x="507053" y="-14988"/>
                        <a:pt x="540302" y="9949"/>
                        <a:pt x="540302" y="51511"/>
                      </a:cubicBezTo>
                      <a:lnTo>
                        <a:pt x="540302" y="51511"/>
                      </a:lnTo>
                      <a:cubicBezTo>
                        <a:pt x="540302" y="93073"/>
                        <a:pt x="507053" y="142947"/>
                        <a:pt x="473803" y="167884"/>
                      </a:cubicBezTo>
                      <a:lnTo>
                        <a:pt x="66499" y="408941"/>
                      </a:lnTo>
                      <a:cubicBezTo>
                        <a:pt x="33249" y="433878"/>
                        <a:pt x="0" y="408941"/>
                        <a:pt x="0" y="367380"/>
                      </a:cubicBezTo>
                      <a:lnTo>
                        <a:pt x="0" y="367380"/>
                      </a:lnTo>
                      <a:cubicBezTo>
                        <a:pt x="0" y="317506"/>
                        <a:pt x="33249" y="267632"/>
                        <a:pt x="66499" y="251007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9" name="Polyline: figure 58">
                  <a:extLst>
                    <a:ext uri="{FF2B5EF4-FFF2-40B4-BE49-F238E27FC236}">
                      <a16:creationId xmlns:a16="http://schemas.microsoft.com/office/drawing/2014/main" id="{E4B46FE2-A021-4125-B3E2-9083FE1DD736}"/>
                    </a:ext>
                  </a:extLst>
                </p:cNvPr>
                <p:cNvSpPr/>
                <p:nvPr/>
              </p:nvSpPr>
              <p:spPr>
                <a:xfrm>
                  <a:off x="24133652" y="-2063842"/>
                  <a:ext cx="407305" cy="335767"/>
                </a:xfrm>
                <a:custGeom>
                  <a:avLst/>
                  <a:gdLst>
                    <a:gd name="connsiteX0" fmla="*/ 66499 w 407305"/>
                    <a:gd name="connsiteY0" fmla="*/ 167884 h 335767"/>
                    <a:gd name="connsiteX1" fmla="*/ 340806 w 407305"/>
                    <a:gd name="connsiteY1" fmla="*/ 9949 h 335767"/>
                    <a:gd name="connsiteX2" fmla="*/ 407305 w 407305"/>
                    <a:gd name="connsiteY2" fmla="*/ 51511 h 335767"/>
                    <a:gd name="connsiteX3" fmla="*/ 407305 w 407305"/>
                    <a:gd name="connsiteY3" fmla="*/ 51511 h 335767"/>
                    <a:gd name="connsiteX4" fmla="*/ 340806 w 407305"/>
                    <a:gd name="connsiteY4" fmla="*/ 167884 h 335767"/>
                    <a:gd name="connsiteX5" fmla="*/ 66499 w 407305"/>
                    <a:gd name="connsiteY5" fmla="*/ 325818 h 335767"/>
                    <a:gd name="connsiteX6" fmla="*/ 0 w 407305"/>
                    <a:gd name="connsiteY6" fmla="*/ 284256 h 335767"/>
                    <a:gd name="connsiteX7" fmla="*/ 0 w 407305"/>
                    <a:gd name="connsiteY7" fmla="*/ 284256 h 335767"/>
                    <a:gd name="connsiteX8" fmla="*/ 66499 w 407305"/>
                    <a:gd name="connsiteY8" fmla="*/ 167884 h 3357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7305" h="335767">
                      <a:moveTo>
                        <a:pt x="66499" y="167884"/>
                      </a:moveTo>
                      <a:lnTo>
                        <a:pt x="340806" y="9949"/>
                      </a:lnTo>
                      <a:cubicBezTo>
                        <a:pt x="374055" y="-14988"/>
                        <a:pt x="407305" y="9949"/>
                        <a:pt x="407305" y="51511"/>
                      </a:cubicBezTo>
                      <a:lnTo>
                        <a:pt x="407305" y="51511"/>
                      </a:lnTo>
                      <a:cubicBezTo>
                        <a:pt x="407305" y="93073"/>
                        <a:pt x="374055" y="142947"/>
                        <a:pt x="340806" y="167884"/>
                      </a:cubicBezTo>
                      <a:lnTo>
                        <a:pt x="66499" y="325818"/>
                      </a:lnTo>
                      <a:cubicBezTo>
                        <a:pt x="33250" y="350755"/>
                        <a:pt x="0" y="325818"/>
                        <a:pt x="0" y="284256"/>
                      </a:cubicBezTo>
                      <a:lnTo>
                        <a:pt x="0" y="284256"/>
                      </a:lnTo>
                      <a:cubicBezTo>
                        <a:pt x="0" y="242695"/>
                        <a:pt x="33250" y="184508"/>
                        <a:pt x="66499" y="167884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  <p:grpSp>
          <p:nvGrpSpPr>
            <p:cNvPr id="60" name="Drawing 14">
              <a:extLst>
                <a:ext uri="{FF2B5EF4-FFF2-40B4-BE49-F238E27FC236}">
                  <a16:creationId xmlns:a16="http://schemas.microsoft.com/office/drawing/2014/main" id="{8F7C526A-BC01-4833-AF4E-6696381ABD9B}"/>
                </a:ext>
              </a:extLst>
            </p:cNvPr>
            <p:cNvGrpSpPr/>
            <p:nvPr/>
          </p:nvGrpSpPr>
          <p:grpSpPr>
            <a:xfrm>
              <a:off x="12186746" y="-841647"/>
              <a:ext cx="12223290" cy="9184409"/>
              <a:chOff x="12186746" y="-841647"/>
              <a:chExt cx="12223290" cy="9184409"/>
            </a:xfrm>
            <a:solidFill>
              <a:srgbClr val="000000"/>
            </a:solidFill>
          </p:grpSpPr>
          <p:grpSp>
            <p:nvGrpSpPr>
              <p:cNvPr id="61" name="Drawing 14">
                <a:extLst>
                  <a:ext uri="{FF2B5EF4-FFF2-40B4-BE49-F238E27FC236}">
                    <a16:creationId xmlns:a16="http://schemas.microsoft.com/office/drawing/2014/main" id="{8F7C526A-BC01-4833-AF4E-6696381ABD9B}"/>
                  </a:ext>
                </a:extLst>
              </p:cNvPr>
              <p:cNvGrpSpPr/>
              <p:nvPr/>
            </p:nvGrpSpPr>
            <p:grpSpPr>
              <a:xfrm>
                <a:off x="12186746" y="782691"/>
                <a:ext cx="12223290" cy="7560070"/>
                <a:chOff x="12186746" y="782691"/>
                <a:chExt cx="12223290" cy="7560070"/>
              </a:xfrm>
              <a:solidFill>
                <a:srgbClr val="000000"/>
              </a:solidFill>
            </p:grpSpPr>
            <p:sp>
              <p:nvSpPr>
                <p:cNvPr id="62" name="Polyline: figure 61">
                  <a:extLst>
                    <a:ext uri="{FF2B5EF4-FFF2-40B4-BE49-F238E27FC236}">
                      <a16:creationId xmlns:a16="http://schemas.microsoft.com/office/drawing/2014/main" id="{A13A6066-A775-42F0-96CA-16F8BDA45244}"/>
                    </a:ext>
                  </a:extLst>
                </p:cNvPr>
                <p:cNvSpPr/>
                <p:nvPr/>
              </p:nvSpPr>
              <p:spPr>
                <a:xfrm>
                  <a:off x="12188825" y="1314681"/>
                  <a:ext cx="12220389" cy="7028080"/>
                </a:xfrm>
                <a:custGeom>
                  <a:avLst/>
                  <a:gdLst>
                    <a:gd name="connsiteX0" fmla="*/ 12219135 w 12220389"/>
                    <a:gd name="connsiteY0" fmla="*/ 2300439 h 7028080"/>
                    <a:gd name="connsiteX1" fmla="*/ 12219135 w 12220389"/>
                    <a:gd name="connsiteY1" fmla="*/ 2300439 h 7028080"/>
                    <a:gd name="connsiteX2" fmla="*/ 12219135 w 12220389"/>
                    <a:gd name="connsiteY2" fmla="*/ 1801699 h 7028080"/>
                    <a:gd name="connsiteX3" fmla="*/ 11653895 w 12220389"/>
                    <a:gd name="connsiteY3" fmla="*/ 2042757 h 7028080"/>
                    <a:gd name="connsiteX4" fmla="*/ 8237526 w 12220389"/>
                    <a:gd name="connsiteY4" fmla="*/ 56108 h 7028080"/>
                    <a:gd name="connsiteX5" fmla="*/ 7796972 w 12220389"/>
                    <a:gd name="connsiteY5" fmla="*/ 56108 h 7028080"/>
                    <a:gd name="connsiteX6" fmla="*/ 1305037 w 12220389"/>
                    <a:gd name="connsiteY6" fmla="*/ 3804972 h 7028080"/>
                    <a:gd name="connsiteX7" fmla="*/ 0 w 12220389"/>
                    <a:gd name="connsiteY7" fmla="*/ 4203965 h 7028080"/>
                    <a:gd name="connsiteX8" fmla="*/ 0 w 12220389"/>
                    <a:gd name="connsiteY8" fmla="*/ 4702705 h 7028080"/>
                    <a:gd name="connsiteX9" fmla="*/ 0 w 12220389"/>
                    <a:gd name="connsiteY9" fmla="*/ 4702705 h 7028080"/>
                    <a:gd name="connsiteX10" fmla="*/ 0 w 12220389"/>
                    <a:gd name="connsiteY10" fmla="*/ 4702705 h 7028080"/>
                    <a:gd name="connsiteX11" fmla="*/ 0 w 12220389"/>
                    <a:gd name="connsiteY11" fmla="*/ 4702705 h 7028080"/>
                    <a:gd name="connsiteX12" fmla="*/ 91436 w 12220389"/>
                    <a:gd name="connsiteY12" fmla="*/ 4827390 h 7028080"/>
                    <a:gd name="connsiteX13" fmla="*/ 3807050 w 12220389"/>
                    <a:gd name="connsiteY13" fmla="*/ 6971973 h 7028080"/>
                    <a:gd name="connsiteX14" fmla="*/ 4247604 w 12220389"/>
                    <a:gd name="connsiteY14" fmla="*/ 6971973 h 7028080"/>
                    <a:gd name="connsiteX15" fmla="*/ 12127698 w 12220389"/>
                    <a:gd name="connsiteY15" fmla="*/ 2425124 h 7028080"/>
                    <a:gd name="connsiteX16" fmla="*/ 12219135 w 12220389"/>
                    <a:gd name="connsiteY16" fmla="*/ 2300439 h 7028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220389" h="7028080">
                      <a:moveTo>
                        <a:pt x="12219135" y="2300439"/>
                      </a:moveTo>
                      <a:lnTo>
                        <a:pt x="12219135" y="2300439"/>
                      </a:lnTo>
                      <a:lnTo>
                        <a:pt x="12219135" y="1801699"/>
                      </a:lnTo>
                      <a:lnTo>
                        <a:pt x="11653895" y="2042757"/>
                      </a:lnTo>
                      <a:lnTo>
                        <a:pt x="8237526" y="56108"/>
                      </a:lnTo>
                      <a:cubicBezTo>
                        <a:pt x="8112840" y="-18703"/>
                        <a:pt x="7913344" y="-18703"/>
                        <a:pt x="7796972" y="56108"/>
                      </a:cubicBezTo>
                      <a:lnTo>
                        <a:pt x="1305037" y="3804972"/>
                      </a:lnTo>
                      <a:lnTo>
                        <a:pt x="0" y="4203965"/>
                      </a:lnTo>
                      <a:lnTo>
                        <a:pt x="0" y="4702705"/>
                      </a:lnTo>
                      <a:cubicBezTo>
                        <a:pt x="0" y="4702705"/>
                        <a:pt x="0" y="4702705"/>
                        <a:pt x="0" y="4702705"/>
                      </a:cubicBezTo>
                      <a:lnTo>
                        <a:pt x="0" y="4702705"/>
                      </a:lnTo>
                      <a:lnTo>
                        <a:pt x="0" y="4702705"/>
                      </a:lnTo>
                      <a:cubicBezTo>
                        <a:pt x="0" y="4752579"/>
                        <a:pt x="33249" y="4794140"/>
                        <a:pt x="91436" y="4827390"/>
                      </a:cubicBezTo>
                      <a:lnTo>
                        <a:pt x="3807050" y="6971973"/>
                      </a:lnTo>
                      <a:cubicBezTo>
                        <a:pt x="3931735" y="7046783"/>
                        <a:pt x="4131231" y="7046783"/>
                        <a:pt x="4247604" y="6971973"/>
                      </a:cubicBezTo>
                      <a:lnTo>
                        <a:pt x="12127698" y="2425124"/>
                      </a:lnTo>
                      <a:cubicBezTo>
                        <a:pt x="12194197" y="2391875"/>
                        <a:pt x="12227447" y="2342001"/>
                        <a:pt x="12219135" y="2300439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5" name="Polyline: figure 64">
                  <a:extLst>
                    <a:ext uri="{FF2B5EF4-FFF2-40B4-BE49-F238E27FC236}">
                      <a16:creationId xmlns:a16="http://schemas.microsoft.com/office/drawing/2014/main" id="{9FE21106-6B6B-4B05-8749-7EB3C546DCA8}"/>
                    </a:ext>
                  </a:extLst>
                </p:cNvPr>
                <p:cNvSpPr/>
                <p:nvPr/>
              </p:nvSpPr>
              <p:spPr>
                <a:xfrm>
                  <a:off x="12188825" y="4770535"/>
                  <a:ext cx="4031483" cy="3565991"/>
                </a:xfrm>
                <a:custGeom>
                  <a:avLst/>
                  <a:gdLst>
                    <a:gd name="connsiteX0" fmla="*/ 0 w 4031483"/>
                    <a:gd name="connsiteY0" fmla="*/ 748110 h 3565991"/>
                    <a:gd name="connsiteX1" fmla="*/ 0 w 4031483"/>
                    <a:gd name="connsiteY1" fmla="*/ 1246851 h 3565991"/>
                    <a:gd name="connsiteX2" fmla="*/ 0 w 4031483"/>
                    <a:gd name="connsiteY2" fmla="*/ 1246851 h 3565991"/>
                    <a:gd name="connsiteX3" fmla="*/ 0 w 4031483"/>
                    <a:gd name="connsiteY3" fmla="*/ 1246851 h 3565991"/>
                    <a:gd name="connsiteX4" fmla="*/ 0 w 4031483"/>
                    <a:gd name="connsiteY4" fmla="*/ 1246851 h 3565991"/>
                    <a:gd name="connsiteX5" fmla="*/ 91436 w 4031483"/>
                    <a:gd name="connsiteY5" fmla="*/ 1371536 h 3565991"/>
                    <a:gd name="connsiteX6" fmla="*/ 3807050 w 4031483"/>
                    <a:gd name="connsiteY6" fmla="*/ 3516119 h 3565991"/>
                    <a:gd name="connsiteX7" fmla="*/ 4031483 w 4031483"/>
                    <a:gd name="connsiteY7" fmla="*/ 3565992 h 3565991"/>
                    <a:gd name="connsiteX8" fmla="*/ 4031483 w 4031483"/>
                    <a:gd name="connsiteY8" fmla="*/ 1271787 h 3565991"/>
                    <a:gd name="connsiteX9" fmla="*/ 1886900 w 4031483"/>
                    <a:gd name="connsiteY9" fmla="*/ 0 h 3565991"/>
                    <a:gd name="connsiteX10" fmla="*/ 1305037 w 4031483"/>
                    <a:gd name="connsiteY10" fmla="*/ 340806 h 3565991"/>
                    <a:gd name="connsiteX11" fmla="*/ 0 w 4031483"/>
                    <a:gd name="connsiteY11" fmla="*/ 748110 h 35659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1483" h="3565991">
                      <a:moveTo>
                        <a:pt x="0" y="748110"/>
                      </a:moveTo>
                      <a:lnTo>
                        <a:pt x="0" y="1246851"/>
                      </a:lnTo>
                      <a:cubicBezTo>
                        <a:pt x="0" y="1246851"/>
                        <a:pt x="0" y="1246851"/>
                        <a:pt x="0" y="1246851"/>
                      </a:cubicBezTo>
                      <a:lnTo>
                        <a:pt x="0" y="1246851"/>
                      </a:lnTo>
                      <a:lnTo>
                        <a:pt x="0" y="1246851"/>
                      </a:lnTo>
                      <a:cubicBezTo>
                        <a:pt x="0" y="1296724"/>
                        <a:pt x="33249" y="1338286"/>
                        <a:pt x="91436" y="1371536"/>
                      </a:cubicBezTo>
                      <a:lnTo>
                        <a:pt x="3807050" y="3516119"/>
                      </a:lnTo>
                      <a:cubicBezTo>
                        <a:pt x="3865237" y="3549367"/>
                        <a:pt x="3948360" y="3565992"/>
                        <a:pt x="4031483" y="3565992"/>
                      </a:cubicBezTo>
                      <a:lnTo>
                        <a:pt x="4031483" y="1271787"/>
                      </a:lnTo>
                      <a:lnTo>
                        <a:pt x="1886900" y="0"/>
                      </a:lnTo>
                      <a:lnTo>
                        <a:pt x="1305037" y="340806"/>
                      </a:lnTo>
                      <a:lnTo>
                        <a:pt x="0" y="748110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7" name="Polyline: figure 66">
                  <a:extLst>
                    <a:ext uri="{FF2B5EF4-FFF2-40B4-BE49-F238E27FC236}">
                      <a16:creationId xmlns:a16="http://schemas.microsoft.com/office/drawing/2014/main" id="{F07ECCE4-2FF6-4FA8-BD0C-4AFC598F9B8D}"/>
                    </a:ext>
                  </a:extLst>
                </p:cNvPr>
                <p:cNvSpPr/>
                <p:nvPr/>
              </p:nvSpPr>
              <p:spPr>
                <a:xfrm>
                  <a:off x="12658472" y="1050764"/>
                  <a:ext cx="11271528" cy="6516871"/>
                </a:xfrm>
                <a:custGeom>
                  <a:avLst/>
                  <a:gdLst>
                    <a:gd name="connsiteX0" fmla="*/ 11209186 w 11271528"/>
                    <a:gd name="connsiteY0" fmla="*/ 2073928 h 6516871"/>
                    <a:gd name="connsiteX1" fmla="*/ 10294829 w 11271528"/>
                    <a:gd name="connsiteY1" fmla="*/ 1550250 h 6516871"/>
                    <a:gd name="connsiteX2" fmla="*/ 9995585 w 11271528"/>
                    <a:gd name="connsiteY2" fmla="*/ 1550250 h 6516871"/>
                    <a:gd name="connsiteX3" fmla="*/ 9945711 w 11271528"/>
                    <a:gd name="connsiteY3" fmla="*/ 1583500 h 6516871"/>
                    <a:gd name="connsiteX4" fmla="*/ 9646466 w 11271528"/>
                    <a:gd name="connsiteY4" fmla="*/ 1583500 h 6516871"/>
                    <a:gd name="connsiteX5" fmla="*/ 8557550 w 11271528"/>
                    <a:gd name="connsiteY5" fmla="*/ 951762 h 6516871"/>
                    <a:gd name="connsiteX6" fmla="*/ 8557550 w 11271528"/>
                    <a:gd name="connsiteY6" fmla="*/ 777204 h 6516871"/>
                    <a:gd name="connsiteX7" fmla="*/ 8607424 w 11271528"/>
                    <a:gd name="connsiteY7" fmla="*/ 743954 h 6516871"/>
                    <a:gd name="connsiteX8" fmla="*/ 8607424 w 11271528"/>
                    <a:gd name="connsiteY8" fmla="*/ 569395 h 6516871"/>
                    <a:gd name="connsiteX9" fmla="*/ 7684755 w 11271528"/>
                    <a:gd name="connsiteY9" fmla="*/ 37405 h 6516871"/>
                    <a:gd name="connsiteX10" fmla="*/ 7385511 w 11271528"/>
                    <a:gd name="connsiteY10" fmla="*/ 37405 h 6516871"/>
                    <a:gd name="connsiteX11" fmla="*/ 62343 w 11271528"/>
                    <a:gd name="connsiteY11" fmla="*/ 4276697 h 6516871"/>
                    <a:gd name="connsiteX12" fmla="*/ 62343 w 11271528"/>
                    <a:gd name="connsiteY12" fmla="*/ 4451256 h 6516871"/>
                    <a:gd name="connsiteX13" fmla="*/ 3578461 w 11271528"/>
                    <a:gd name="connsiteY13" fmla="*/ 6479466 h 6516871"/>
                    <a:gd name="connsiteX14" fmla="*/ 3877705 w 11271528"/>
                    <a:gd name="connsiteY14" fmla="*/ 6479466 h 6516871"/>
                    <a:gd name="connsiteX15" fmla="*/ 11209186 w 11271528"/>
                    <a:gd name="connsiteY15" fmla="*/ 2248487 h 6516871"/>
                    <a:gd name="connsiteX16" fmla="*/ 11209186 w 11271528"/>
                    <a:gd name="connsiteY16" fmla="*/ 2073928 h 65168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1271528" h="6516871">
                      <a:moveTo>
                        <a:pt x="11209186" y="2073928"/>
                      </a:moveTo>
                      <a:lnTo>
                        <a:pt x="10294829" y="1550250"/>
                      </a:lnTo>
                      <a:cubicBezTo>
                        <a:pt x="10211705" y="1500377"/>
                        <a:pt x="10078708" y="1500377"/>
                        <a:pt x="9995585" y="1550250"/>
                      </a:cubicBezTo>
                      <a:lnTo>
                        <a:pt x="9945711" y="1583500"/>
                      </a:lnTo>
                      <a:cubicBezTo>
                        <a:pt x="9862587" y="1633374"/>
                        <a:pt x="9729590" y="1633374"/>
                        <a:pt x="9646466" y="1583500"/>
                      </a:cubicBezTo>
                      <a:lnTo>
                        <a:pt x="8557550" y="951762"/>
                      </a:lnTo>
                      <a:cubicBezTo>
                        <a:pt x="8474427" y="901889"/>
                        <a:pt x="8474427" y="827077"/>
                        <a:pt x="8557550" y="777204"/>
                      </a:cubicBezTo>
                      <a:lnTo>
                        <a:pt x="8607424" y="743954"/>
                      </a:lnTo>
                      <a:cubicBezTo>
                        <a:pt x="8690547" y="694080"/>
                        <a:pt x="8690547" y="619269"/>
                        <a:pt x="8607424" y="569395"/>
                      </a:cubicBezTo>
                      <a:lnTo>
                        <a:pt x="7684755" y="37405"/>
                      </a:lnTo>
                      <a:cubicBezTo>
                        <a:pt x="7601632" y="-12468"/>
                        <a:pt x="7468635" y="-12468"/>
                        <a:pt x="7385511" y="37405"/>
                      </a:cubicBezTo>
                      <a:lnTo>
                        <a:pt x="62343" y="4276697"/>
                      </a:lnTo>
                      <a:cubicBezTo>
                        <a:pt x="-20781" y="4326571"/>
                        <a:pt x="-20781" y="4401382"/>
                        <a:pt x="62343" y="4451256"/>
                      </a:cubicBezTo>
                      <a:lnTo>
                        <a:pt x="3578461" y="6479466"/>
                      </a:lnTo>
                      <a:cubicBezTo>
                        <a:pt x="3661584" y="6529341"/>
                        <a:pt x="3794582" y="6529341"/>
                        <a:pt x="3877705" y="6479466"/>
                      </a:cubicBezTo>
                      <a:lnTo>
                        <a:pt x="11209186" y="2248487"/>
                      </a:lnTo>
                      <a:cubicBezTo>
                        <a:pt x="11292309" y="2198613"/>
                        <a:pt x="11292309" y="2123802"/>
                        <a:pt x="11209186" y="2073928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68" name="Polyline: figure 67">
                  <a:extLst>
                    <a:ext uri="{FF2B5EF4-FFF2-40B4-BE49-F238E27FC236}">
                      <a16:creationId xmlns:a16="http://schemas.microsoft.com/office/drawing/2014/main" id="{4882B9C4-3BE0-4D08-A313-FA6FAB0C4706}"/>
                    </a:ext>
                  </a:extLst>
                </p:cNvPr>
                <p:cNvSpPr/>
                <p:nvPr/>
              </p:nvSpPr>
              <p:spPr>
                <a:xfrm>
                  <a:off x="12186746" y="782691"/>
                  <a:ext cx="12223290" cy="7061329"/>
                </a:xfrm>
                <a:custGeom>
                  <a:avLst/>
                  <a:gdLst>
                    <a:gd name="connsiteX0" fmla="*/ 12129776 w 12223290"/>
                    <a:gd name="connsiteY0" fmla="*/ 2200692 h 7061329"/>
                    <a:gd name="connsiteX1" fmla="*/ 8414162 w 12223290"/>
                    <a:gd name="connsiteY1" fmla="*/ 56108 h 7061329"/>
                    <a:gd name="connsiteX2" fmla="*/ 7973609 w 12223290"/>
                    <a:gd name="connsiteY2" fmla="*/ 56108 h 7061329"/>
                    <a:gd name="connsiteX3" fmla="*/ 93514 w 12223290"/>
                    <a:gd name="connsiteY3" fmla="*/ 4602956 h 7061329"/>
                    <a:gd name="connsiteX4" fmla="*/ 93514 w 12223290"/>
                    <a:gd name="connsiteY4" fmla="*/ 4860639 h 7061329"/>
                    <a:gd name="connsiteX5" fmla="*/ 3809128 w 12223290"/>
                    <a:gd name="connsiteY5" fmla="*/ 7005222 h 7061329"/>
                    <a:gd name="connsiteX6" fmla="*/ 4249682 w 12223290"/>
                    <a:gd name="connsiteY6" fmla="*/ 7005222 h 7061329"/>
                    <a:gd name="connsiteX7" fmla="*/ 12129776 w 12223290"/>
                    <a:gd name="connsiteY7" fmla="*/ 2458374 h 7061329"/>
                    <a:gd name="connsiteX8" fmla="*/ 12129776 w 12223290"/>
                    <a:gd name="connsiteY8" fmla="*/ 2200692 h 7061329"/>
                    <a:gd name="connsiteX9" fmla="*/ 11680911 w 12223290"/>
                    <a:gd name="connsiteY9" fmla="*/ 2508248 h 7061329"/>
                    <a:gd name="connsiteX10" fmla="*/ 4349430 w 12223290"/>
                    <a:gd name="connsiteY10" fmla="*/ 6739227 h 7061329"/>
                    <a:gd name="connsiteX11" fmla="*/ 4050186 w 12223290"/>
                    <a:gd name="connsiteY11" fmla="*/ 6739227 h 7061329"/>
                    <a:gd name="connsiteX12" fmla="*/ 534068 w 12223290"/>
                    <a:gd name="connsiteY12" fmla="*/ 4719329 h 7061329"/>
                    <a:gd name="connsiteX13" fmla="*/ 534068 w 12223290"/>
                    <a:gd name="connsiteY13" fmla="*/ 4544770 h 7061329"/>
                    <a:gd name="connsiteX14" fmla="*/ 7865548 w 12223290"/>
                    <a:gd name="connsiteY14" fmla="*/ 313791 h 7061329"/>
                    <a:gd name="connsiteX15" fmla="*/ 8164792 w 12223290"/>
                    <a:gd name="connsiteY15" fmla="*/ 313791 h 7061329"/>
                    <a:gd name="connsiteX16" fmla="*/ 9087462 w 12223290"/>
                    <a:gd name="connsiteY16" fmla="*/ 845780 h 7061329"/>
                    <a:gd name="connsiteX17" fmla="*/ 9087462 w 12223290"/>
                    <a:gd name="connsiteY17" fmla="*/ 1020339 h 7061329"/>
                    <a:gd name="connsiteX18" fmla="*/ 9037588 w 12223290"/>
                    <a:gd name="connsiteY18" fmla="*/ 1053589 h 7061329"/>
                    <a:gd name="connsiteX19" fmla="*/ 9037588 w 12223290"/>
                    <a:gd name="connsiteY19" fmla="*/ 1228148 h 7061329"/>
                    <a:gd name="connsiteX20" fmla="*/ 10126504 w 12223290"/>
                    <a:gd name="connsiteY20" fmla="*/ 1859885 h 7061329"/>
                    <a:gd name="connsiteX21" fmla="*/ 10425748 w 12223290"/>
                    <a:gd name="connsiteY21" fmla="*/ 1859885 h 7061329"/>
                    <a:gd name="connsiteX22" fmla="*/ 10475622 w 12223290"/>
                    <a:gd name="connsiteY22" fmla="*/ 1826636 h 7061329"/>
                    <a:gd name="connsiteX23" fmla="*/ 10774867 w 12223290"/>
                    <a:gd name="connsiteY23" fmla="*/ 1826636 h 7061329"/>
                    <a:gd name="connsiteX24" fmla="*/ 11689224 w 12223290"/>
                    <a:gd name="connsiteY24" fmla="*/ 2350313 h 7061329"/>
                    <a:gd name="connsiteX25" fmla="*/ 11680911 w 12223290"/>
                    <a:gd name="connsiteY25" fmla="*/ 2508248 h 70613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12223290" h="7061329">
                      <a:moveTo>
                        <a:pt x="12129776" y="2200692"/>
                      </a:moveTo>
                      <a:lnTo>
                        <a:pt x="8414162" y="56108"/>
                      </a:lnTo>
                      <a:cubicBezTo>
                        <a:pt x="8289477" y="-18703"/>
                        <a:pt x="8089982" y="-18703"/>
                        <a:pt x="7973609" y="56108"/>
                      </a:cubicBezTo>
                      <a:lnTo>
                        <a:pt x="93514" y="4602956"/>
                      </a:lnTo>
                      <a:cubicBezTo>
                        <a:pt x="-31171" y="4677768"/>
                        <a:pt x="-31171" y="4785828"/>
                        <a:pt x="93514" y="4860639"/>
                      </a:cubicBezTo>
                      <a:lnTo>
                        <a:pt x="3809128" y="7005222"/>
                      </a:lnTo>
                      <a:cubicBezTo>
                        <a:pt x="3933813" y="7080033"/>
                        <a:pt x="4133309" y="7080033"/>
                        <a:pt x="4249682" y="7005222"/>
                      </a:cubicBezTo>
                      <a:lnTo>
                        <a:pt x="12129776" y="2458374"/>
                      </a:lnTo>
                      <a:cubicBezTo>
                        <a:pt x="12254461" y="2391875"/>
                        <a:pt x="12254461" y="2275502"/>
                        <a:pt x="12129776" y="2200692"/>
                      </a:cubicBezTo>
                      <a:close/>
                      <a:moveTo>
                        <a:pt x="11680911" y="2508248"/>
                      </a:moveTo>
                      <a:lnTo>
                        <a:pt x="4349430" y="6739227"/>
                      </a:lnTo>
                      <a:cubicBezTo>
                        <a:pt x="4266307" y="6789101"/>
                        <a:pt x="4133309" y="6789101"/>
                        <a:pt x="4050186" y="6739227"/>
                      </a:cubicBezTo>
                      <a:lnTo>
                        <a:pt x="534068" y="4719329"/>
                      </a:lnTo>
                      <a:cubicBezTo>
                        <a:pt x="450944" y="4669455"/>
                        <a:pt x="450944" y="4594644"/>
                        <a:pt x="534068" y="4544770"/>
                      </a:cubicBezTo>
                      <a:lnTo>
                        <a:pt x="7865548" y="313791"/>
                      </a:lnTo>
                      <a:cubicBezTo>
                        <a:pt x="7948672" y="263917"/>
                        <a:pt x="8081669" y="263917"/>
                        <a:pt x="8164792" y="313791"/>
                      </a:cubicBezTo>
                      <a:lnTo>
                        <a:pt x="9087462" y="845780"/>
                      </a:lnTo>
                      <a:cubicBezTo>
                        <a:pt x="9170585" y="895654"/>
                        <a:pt x="9170585" y="970465"/>
                        <a:pt x="9087462" y="1020339"/>
                      </a:cubicBezTo>
                      <a:lnTo>
                        <a:pt x="9037588" y="1053589"/>
                      </a:lnTo>
                      <a:cubicBezTo>
                        <a:pt x="8954464" y="1103463"/>
                        <a:pt x="8954464" y="1178274"/>
                        <a:pt x="9037588" y="1228148"/>
                      </a:cubicBezTo>
                      <a:lnTo>
                        <a:pt x="10126504" y="1859885"/>
                      </a:lnTo>
                      <a:cubicBezTo>
                        <a:pt x="10209627" y="1909760"/>
                        <a:pt x="10342625" y="1909760"/>
                        <a:pt x="10425748" y="1859885"/>
                      </a:cubicBezTo>
                      <a:lnTo>
                        <a:pt x="10475622" y="1826636"/>
                      </a:lnTo>
                      <a:cubicBezTo>
                        <a:pt x="10558745" y="1776762"/>
                        <a:pt x="10691743" y="1776762"/>
                        <a:pt x="10774867" y="1826636"/>
                      </a:cubicBezTo>
                      <a:lnTo>
                        <a:pt x="11689224" y="2350313"/>
                      </a:lnTo>
                      <a:cubicBezTo>
                        <a:pt x="11764034" y="2391875"/>
                        <a:pt x="11764034" y="2466686"/>
                        <a:pt x="11680911" y="2508248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1" name="Polyline: figure 70">
                  <a:extLst>
                    <a:ext uri="{FF2B5EF4-FFF2-40B4-BE49-F238E27FC236}">
                      <a16:creationId xmlns:a16="http://schemas.microsoft.com/office/drawing/2014/main" id="{218905A1-3D03-4EBF-9953-F021BE745340}"/>
                    </a:ext>
                  </a:extLst>
                </p:cNvPr>
                <p:cNvSpPr/>
                <p:nvPr/>
              </p:nvSpPr>
              <p:spPr>
                <a:xfrm>
                  <a:off x="21569561" y="1874568"/>
                  <a:ext cx="739269" cy="422164"/>
                </a:xfrm>
                <a:custGeom>
                  <a:avLst/>
                  <a:gdLst>
                    <a:gd name="connsiteX0" fmla="*/ 170139 w 739269"/>
                    <a:gd name="connsiteY0" fmla="*/ 19898 h 422164"/>
                    <a:gd name="connsiteX1" fmla="*/ 702128 w 739269"/>
                    <a:gd name="connsiteY1" fmla="*/ 327455 h 422164"/>
                    <a:gd name="connsiteX2" fmla="*/ 718753 w 739269"/>
                    <a:gd name="connsiteY2" fmla="*/ 410579 h 422164"/>
                    <a:gd name="connsiteX3" fmla="*/ 569130 w 739269"/>
                    <a:gd name="connsiteY3" fmla="*/ 402266 h 422164"/>
                    <a:gd name="connsiteX4" fmla="*/ 37141 w 739269"/>
                    <a:gd name="connsiteY4" fmla="*/ 94710 h 422164"/>
                    <a:gd name="connsiteX5" fmla="*/ 20516 w 739269"/>
                    <a:gd name="connsiteY5" fmla="*/ 11586 h 422164"/>
                    <a:gd name="connsiteX6" fmla="*/ 170139 w 739269"/>
                    <a:gd name="connsiteY6" fmla="*/ 19898 h 422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9269" h="422164">
                      <a:moveTo>
                        <a:pt x="170139" y="19898"/>
                      </a:moveTo>
                      <a:lnTo>
                        <a:pt x="702128" y="327455"/>
                      </a:lnTo>
                      <a:cubicBezTo>
                        <a:pt x="743690" y="352392"/>
                        <a:pt x="752002" y="393954"/>
                        <a:pt x="718753" y="410579"/>
                      </a:cubicBezTo>
                      <a:cubicBezTo>
                        <a:pt x="685503" y="427203"/>
                        <a:pt x="619005" y="427203"/>
                        <a:pt x="569130" y="402266"/>
                      </a:cubicBezTo>
                      <a:lnTo>
                        <a:pt x="37141" y="94710"/>
                      </a:lnTo>
                      <a:cubicBezTo>
                        <a:pt x="-4420" y="69773"/>
                        <a:pt x="-12733" y="28211"/>
                        <a:pt x="20516" y="11586"/>
                      </a:cubicBezTo>
                      <a:cubicBezTo>
                        <a:pt x="62078" y="-5038"/>
                        <a:pt x="128577" y="-5038"/>
                        <a:pt x="170139" y="19898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72" name="Polyline: figure 71">
                  <a:extLst>
                    <a:ext uri="{FF2B5EF4-FFF2-40B4-BE49-F238E27FC236}">
                      <a16:creationId xmlns:a16="http://schemas.microsoft.com/office/drawing/2014/main" id="{F4A58402-199F-4972-9A8B-65963296ECA1}"/>
                    </a:ext>
                  </a:extLst>
                </p:cNvPr>
                <p:cNvSpPr/>
                <p:nvPr/>
              </p:nvSpPr>
              <p:spPr>
                <a:xfrm>
                  <a:off x="13851292" y="6791971"/>
                  <a:ext cx="540301" cy="439015"/>
                </a:xfrm>
                <a:custGeom>
                  <a:avLst/>
                  <a:gdLst>
                    <a:gd name="connsiteX0" fmla="*/ 8312 w 540301"/>
                    <a:gd name="connsiteY0" fmla="*/ 31711 h 439015"/>
                    <a:gd name="connsiteX1" fmla="*/ 274307 w 540301"/>
                    <a:gd name="connsiteY1" fmla="*/ 81585 h 439015"/>
                    <a:gd name="connsiteX2" fmla="*/ 540302 w 540301"/>
                    <a:gd name="connsiteY2" fmla="*/ 339267 h 439015"/>
                    <a:gd name="connsiteX3" fmla="*/ 540302 w 540301"/>
                    <a:gd name="connsiteY3" fmla="*/ 439015 h 439015"/>
                    <a:gd name="connsiteX4" fmla="*/ 0 w 540301"/>
                    <a:gd name="connsiteY4" fmla="*/ 131459 h 439015"/>
                    <a:gd name="connsiteX5" fmla="*/ 8312 w 540301"/>
                    <a:gd name="connsiteY5" fmla="*/ 31711 h 439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40301" h="439015">
                      <a:moveTo>
                        <a:pt x="8312" y="31711"/>
                      </a:moveTo>
                      <a:cubicBezTo>
                        <a:pt x="8312" y="-26475"/>
                        <a:pt x="132997" y="-1538"/>
                        <a:pt x="274307" y="81585"/>
                      </a:cubicBezTo>
                      <a:cubicBezTo>
                        <a:pt x="423929" y="164708"/>
                        <a:pt x="540302" y="281081"/>
                        <a:pt x="540302" y="339267"/>
                      </a:cubicBezTo>
                      <a:lnTo>
                        <a:pt x="540302" y="439015"/>
                      </a:lnTo>
                      <a:lnTo>
                        <a:pt x="0" y="131459"/>
                      </a:lnTo>
                      <a:cubicBezTo>
                        <a:pt x="8312" y="139772"/>
                        <a:pt x="8312" y="89897"/>
                        <a:pt x="8312" y="31711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grpSp>
              <p:nvGrpSpPr>
                <p:cNvPr id="74" name="Drawing 14">
                  <a:extLst>
                    <a:ext uri="{FF2B5EF4-FFF2-40B4-BE49-F238E27FC236}">
                      <a16:creationId xmlns:a16="http://schemas.microsoft.com/office/drawing/2014/main" id="{8F7C526A-BC01-4833-AF4E-6696381ABD9B}"/>
                    </a:ext>
                  </a:extLst>
                </p:cNvPr>
                <p:cNvGrpSpPr/>
                <p:nvPr/>
              </p:nvGrpSpPr>
              <p:grpSpPr>
                <a:xfrm>
                  <a:off x="14566153" y="7105965"/>
                  <a:ext cx="1072291" cy="843143"/>
                  <a:chOff x="14566153" y="7105965"/>
                  <a:chExt cx="1072291" cy="843143"/>
                </a:xfrm>
                <a:solidFill>
                  <a:srgbClr val="3b2f4e"/>
                </a:solidFill>
              </p:grpSpPr>
              <p:grpSp>
                <p:nvGrpSpPr>
                  <p:cNvPr id="75" name="Drawing 14">
                    <a:extLst>
                      <a:ext uri="{FF2B5EF4-FFF2-40B4-BE49-F238E27FC236}">
                        <a16:creationId xmlns:a16="http://schemas.microsoft.com/office/drawing/2014/main" id="{8F7C526A-BC01-4833-AF4E-6696381ABD9B}"/>
                      </a:ext>
                    </a:extLst>
                  </p:cNvPr>
                  <p:cNvGrpSpPr/>
                  <p:nvPr/>
                </p:nvGrpSpPr>
                <p:grpSpPr>
                  <a:xfrm>
                    <a:off x="14566153" y="7280524"/>
                    <a:ext cx="1072291" cy="668584"/>
                    <a:chOff x="14566153" y="7280524"/>
                    <a:chExt cx="1072291" cy="668584"/>
                  </a:xfrm>
                  <a:solidFill>
                    <a:srgbClr val="3b2f4e"/>
                  </a:solidFill>
                </p:grpSpPr>
                <p:sp>
                  <p:nvSpPr>
                    <p:cNvPr id="76" name="Polyline: figure 75">
                      <a:extLst>
                        <a:ext uri="{FF2B5EF4-FFF2-40B4-BE49-F238E27FC236}">
                          <a16:creationId xmlns:a16="http://schemas.microsoft.com/office/drawing/2014/main" id="{597AB270-4EF4-417C-B0AB-102D1ABAA8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566153" y="7280524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50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7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41899"/>
                            <a:pt x="49874" y="16961"/>
                            <a:pt x="33249" y="8650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77" name="Polyline: figure 76">
                      <a:extLst>
                        <a:ext uri="{FF2B5EF4-FFF2-40B4-BE49-F238E27FC236}">
                          <a16:creationId xmlns:a16="http://schemas.microsoft.com/office/drawing/2014/main" id="{FDB2604A-A961-40D1-8CF2-C695CA7877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732399" y="7380272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50211"/>
                            <a:pt x="49874" y="16961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78" name="Polyline: figure 77">
                      <a:extLst>
                        <a:ext uri="{FF2B5EF4-FFF2-40B4-BE49-F238E27FC236}">
                          <a16:creationId xmlns:a16="http://schemas.microsoft.com/office/drawing/2014/main" id="{8236E93B-1F25-4CA0-BA00-8FF60D9174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906959" y="7477095"/>
                      <a:ext cx="66498" cy="81333"/>
                    </a:xfrm>
                    <a:custGeom>
                      <a:avLst/>
                      <a:gdLst>
                        <a:gd name="connsiteX0" fmla="*/ 0 w 66498"/>
                        <a:gd name="connsiteY0" fmla="*/ 19886 h 81333"/>
                        <a:gd name="connsiteX1" fmla="*/ 33249 w 66498"/>
                        <a:gd name="connsiteY1" fmla="*/ 78072 h 81333"/>
                        <a:gd name="connsiteX2" fmla="*/ 66499 w 66498"/>
                        <a:gd name="connsiteY2" fmla="*/ 61448 h 81333"/>
                        <a:gd name="connsiteX3" fmla="*/ 33249 w 66498"/>
                        <a:gd name="connsiteY3" fmla="*/ 3261 h 81333"/>
                        <a:gd name="connsiteX4" fmla="*/ 0 w 66498"/>
                        <a:gd name="connsiteY4" fmla="*/ 19886 h 81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3">
                          <a:moveTo>
                            <a:pt x="0" y="19886"/>
                          </a:moveTo>
                          <a:cubicBezTo>
                            <a:pt x="0" y="44822"/>
                            <a:pt x="16625" y="69760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8"/>
                          </a:cubicBezTo>
                          <a:cubicBezTo>
                            <a:pt x="66499" y="36511"/>
                            <a:pt x="49874" y="11573"/>
                            <a:pt x="33249" y="3261"/>
                          </a:cubicBezTo>
                          <a:cubicBezTo>
                            <a:pt x="8312" y="-5051"/>
                            <a:pt x="0" y="3261"/>
                            <a:pt x="0" y="19886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79" name="Polyline: figure 78">
                      <a:extLst>
                        <a:ext uri="{FF2B5EF4-FFF2-40B4-BE49-F238E27FC236}">
                          <a16:creationId xmlns:a16="http://schemas.microsoft.com/office/drawing/2014/main" id="{9B741319-B152-43AA-9EF3-0FA4D92583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073205" y="7571455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50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7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1"/>
                            <a:pt x="33249" y="8650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0" name="Polyline: figure 79">
                      <a:extLst>
                        <a:ext uri="{FF2B5EF4-FFF2-40B4-BE49-F238E27FC236}">
                          <a16:creationId xmlns:a16="http://schemas.microsoft.com/office/drawing/2014/main" id="{6C43EF41-BB35-481C-9D38-E9C90F67CC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239452" y="7671204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50211"/>
                            <a:pt x="49874" y="16961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1" name="Polyline: figure 80">
                      <a:extLst>
                        <a:ext uri="{FF2B5EF4-FFF2-40B4-BE49-F238E27FC236}">
                          <a16:creationId xmlns:a16="http://schemas.microsoft.com/office/drawing/2014/main" id="{A8E61F78-D8B8-41C9-93F1-240B9AEB68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05699" y="7768027"/>
                      <a:ext cx="66498" cy="81333"/>
                    </a:xfrm>
                    <a:custGeom>
                      <a:avLst/>
                      <a:gdLst>
                        <a:gd name="connsiteX0" fmla="*/ 0 w 66498"/>
                        <a:gd name="connsiteY0" fmla="*/ 19886 h 81333"/>
                        <a:gd name="connsiteX1" fmla="*/ 33249 w 66498"/>
                        <a:gd name="connsiteY1" fmla="*/ 78072 h 81333"/>
                        <a:gd name="connsiteX2" fmla="*/ 66499 w 66498"/>
                        <a:gd name="connsiteY2" fmla="*/ 61448 h 81333"/>
                        <a:gd name="connsiteX3" fmla="*/ 33249 w 66498"/>
                        <a:gd name="connsiteY3" fmla="*/ 3261 h 81333"/>
                        <a:gd name="connsiteX4" fmla="*/ 0 w 66498"/>
                        <a:gd name="connsiteY4" fmla="*/ 19886 h 8133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3">
                          <a:moveTo>
                            <a:pt x="0" y="19886"/>
                          </a:moveTo>
                          <a:cubicBezTo>
                            <a:pt x="0" y="44822"/>
                            <a:pt x="16625" y="69760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8"/>
                          </a:cubicBezTo>
                          <a:cubicBezTo>
                            <a:pt x="66499" y="44822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6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2" name="Polyline: figure 81">
                      <a:extLst>
                        <a:ext uri="{FF2B5EF4-FFF2-40B4-BE49-F238E27FC236}">
                          <a16:creationId xmlns:a16="http://schemas.microsoft.com/office/drawing/2014/main" id="{31EDAE4E-2851-4CE5-9642-E80F2BD1AB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1945" y="7862387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50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7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1"/>
                            <a:pt x="33249" y="8650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83" name="Drawing 14">
                    <a:extLst>
                      <a:ext uri="{FF2B5EF4-FFF2-40B4-BE49-F238E27FC236}">
                        <a16:creationId xmlns:a16="http://schemas.microsoft.com/office/drawing/2014/main" id="{8F7C526A-BC01-4833-AF4E-6696381ABD9B}"/>
                      </a:ext>
                    </a:extLst>
                  </p:cNvPr>
                  <p:cNvGrpSpPr/>
                  <p:nvPr/>
                </p:nvGrpSpPr>
                <p:grpSpPr>
                  <a:xfrm>
                    <a:off x="14566153" y="7105965"/>
                    <a:ext cx="1072291" cy="668584"/>
                    <a:chOff x="14566153" y="7105965"/>
                    <a:chExt cx="1072291" cy="668584"/>
                  </a:xfrm>
                  <a:solidFill>
                    <a:srgbClr val="3b2f4e"/>
                  </a:solidFill>
                </p:grpSpPr>
                <p:sp>
                  <p:nvSpPr>
                    <p:cNvPr id="84" name="Polyline: figure 83">
                      <a:extLst>
                        <a:ext uri="{FF2B5EF4-FFF2-40B4-BE49-F238E27FC236}">
                          <a16:creationId xmlns:a16="http://schemas.microsoft.com/office/drawing/2014/main" id="{DD723921-B475-417E-9E99-86A7BA6D0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566153" y="7105965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5" name="Polyline: figure 84">
                      <a:extLst>
                        <a:ext uri="{FF2B5EF4-FFF2-40B4-BE49-F238E27FC236}">
                          <a16:creationId xmlns:a16="http://schemas.microsoft.com/office/drawing/2014/main" id="{A31EEE5F-C6B7-4584-8D19-4BAF7C6852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732399" y="7205713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3 h 86721"/>
                        <a:gd name="connsiteX1" fmla="*/ 33249 w 66498"/>
                        <a:gd name="connsiteY1" fmla="*/ 83461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3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3"/>
                          </a:moveTo>
                          <a:cubicBezTo>
                            <a:pt x="0" y="50211"/>
                            <a:pt x="16625" y="75148"/>
                            <a:pt x="33249" y="83461"/>
                          </a:cubicBezTo>
                          <a:cubicBezTo>
                            <a:pt x="49874" y="91772"/>
                            <a:pt x="66499" y="83461"/>
                            <a:pt x="66499" y="66835"/>
                          </a:cubicBezTo>
                          <a:cubicBezTo>
                            <a:pt x="66499" y="50211"/>
                            <a:pt x="49874" y="16962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3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6" name="Polyline: figure 85">
                      <a:extLst>
                        <a:ext uri="{FF2B5EF4-FFF2-40B4-BE49-F238E27FC236}">
                          <a16:creationId xmlns:a16="http://schemas.microsoft.com/office/drawing/2014/main" id="{49289DC3-9B1C-4423-BB3A-C87FEB72AF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98646" y="7302537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6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6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6"/>
                          </a:moveTo>
                          <a:cubicBezTo>
                            <a:pt x="0" y="44823"/>
                            <a:pt x="16625" y="69760"/>
                            <a:pt x="33249" y="78072"/>
                          </a:cubicBezTo>
                          <a:cubicBezTo>
                            <a:pt x="49874" y="86385"/>
                            <a:pt x="66499" y="78072"/>
                            <a:pt x="66499" y="61447"/>
                          </a:cubicBezTo>
                          <a:cubicBezTo>
                            <a:pt x="66499" y="44823"/>
                            <a:pt x="49874" y="11573"/>
                            <a:pt x="33249" y="3261"/>
                          </a:cubicBezTo>
                          <a:cubicBezTo>
                            <a:pt x="16625" y="-5052"/>
                            <a:pt x="0" y="3261"/>
                            <a:pt x="0" y="19886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7" name="Polyline: figure 86">
                      <a:extLst>
                        <a:ext uri="{FF2B5EF4-FFF2-40B4-BE49-F238E27FC236}">
                          <a16:creationId xmlns:a16="http://schemas.microsoft.com/office/drawing/2014/main" id="{ADD8DD9C-972C-4F5D-9D6A-243F3FB915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064893" y="7396896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8" name="Polyline: figure 87">
                      <a:extLst>
                        <a:ext uri="{FF2B5EF4-FFF2-40B4-BE49-F238E27FC236}">
                          <a16:creationId xmlns:a16="http://schemas.microsoft.com/office/drawing/2014/main" id="{EE57289E-01B7-4F39-BF44-1F76180A6B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239452" y="7496644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3 h 86721"/>
                        <a:gd name="connsiteX1" fmla="*/ 33249 w 66498"/>
                        <a:gd name="connsiteY1" fmla="*/ 83461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3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3"/>
                          </a:moveTo>
                          <a:cubicBezTo>
                            <a:pt x="0" y="50211"/>
                            <a:pt x="16625" y="75148"/>
                            <a:pt x="33249" y="83461"/>
                          </a:cubicBezTo>
                          <a:cubicBezTo>
                            <a:pt x="49874" y="91772"/>
                            <a:pt x="66499" y="83461"/>
                            <a:pt x="66499" y="66835"/>
                          </a:cubicBezTo>
                          <a:cubicBezTo>
                            <a:pt x="66499" y="41899"/>
                            <a:pt x="49874" y="16962"/>
                            <a:pt x="33249" y="8649"/>
                          </a:cubicBezTo>
                          <a:cubicBezTo>
                            <a:pt x="8312" y="-7976"/>
                            <a:pt x="0" y="337"/>
                            <a:pt x="0" y="25273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89" name="Polyline: figure 88">
                      <a:extLst>
                        <a:ext uri="{FF2B5EF4-FFF2-40B4-BE49-F238E27FC236}">
                          <a16:creationId xmlns:a16="http://schemas.microsoft.com/office/drawing/2014/main" id="{7D646BB4-015C-4B6F-9A1D-C532D76868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05699" y="7593468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6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6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6"/>
                          </a:moveTo>
                          <a:cubicBezTo>
                            <a:pt x="0" y="44823"/>
                            <a:pt x="16625" y="69760"/>
                            <a:pt x="33249" y="78072"/>
                          </a:cubicBezTo>
                          <a:cubicBezTo>
                            <a:pt x="49874" y="86385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2"/>
                            <a:pt x="0" y="3261"/>
                            <a:pt x="0" y="19886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0" name="Polyline: figure 89">
                      <a:extLst>
                        <a:ext uri="{FF2B5EF4-FFF2-40B4-BE49-F238E27FC236}">
                          <a16:creationId xmlns:a16="http://schemas.microsoft.com/office/drawing/2014/main" id="{975BD6E3-7367-4DBC-BA9B-FE24A5BE2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571945" y="7687828"/>
                      <a:ext cx="66498" cy="86720"/>
                    </a:xfrm>
                    <a:custGeom>
                      <a:avLst/>
                      <a:gdLst>
                        <a:gd name="connsiteX0" fmla="*/ 0 w 66498"/>
                        <a:gd name="connsiteY0" fmla="*/ 25274 h 86720"/>
                        <a:gd name="connsiteX1" fmla="*/ 33249 w 66498"/>
                        <a:gd name="connsiteY1" fmla="*/ 83460 h 86720"/>
                        <a:gd name="connsiteX2" fmla="*/ 66499 w 66498"/>
                        <a:gd name="connsiteY2" fmla="*/ 66835 h 86720"/>
                        <a:gd name="connsiteX3" fmla="*/ 33249 w 66498"/>
                        <a:gd name="connsiteY3" fmla="*/ 8649 h 86720"/>
                        <a:gd name="connsiteX4" fmla="*/ 0 w 66498"/>
                        <a:gd name="connsiteY4" fmla="*/ 25274 h 867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0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16625" y="-7975"/>
                            <a:pt x="0" y="336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grpSp>
              <p:nvGrpSpPr>
                <p:cNvPr id="91" name="Drawing 14">
                  <a:extLst>
                    <a:ext uri="{FF2B5EF4-FFF2-40B4-BE49-F238E27FC236}">
                      <a16:creationId xmlns:a16="http://schemas.microsoft.com/office/drawing/2014/main" id="{8F7C526A-BC01-4833-AF4E-6696381ABD9B}"/>
                    </a:ext>
                  </a:extLst>
                </p:cNvPr>
                <p:cNvGrpSpPr/>
                <p:nvPr/>
              </p:nvGrpSpPr>
              <p:grpSpPr>
                <a:xfrm>
                  <a:off x="12587817" y="5967174"/>
                  <a:ext cx="1080603" cy="843143"/>
                  <a:chOff x="12587817" y="5967174"/>
                  <a:chExt cx="1080603" cy="843143"/>
                </a:xfrm>
                <a:solidFill>
                  <a:srgbClr val="3b2f4e"/>
                </a:solidFill>
              </p:grpSpPr>
              <p:grpSp>
                <p:nvGrpSpPr>
                  <p:cNvPr id="92" name="Drawing 14">
                    <a:extLst>
                      <a:ext uri="{FF2B5EF4-FFF2-40B4-BE49-F238E27FC236}">
                        <a16:creationId xmlns:a16="http://schemas.microsoft.com/office/drawing/2014/main" id="{8F7C526A-BC01-4833-AF4E-6696381ABD9B}"/>
                      </a:ext>
                    </a:extLst>
                  </p:cNvPr>
                  <p:cNvGrpSpPr/>
                  <p:nvPr/>
                </p:nvGrpSpPr>
                <p:grpSpPr>
                  <a:xfrm>
                    <a:off x="12587817" y="6141734"/>
                    <a:ext cx="1080603" cy="668584"/>
                    <a:chOff x="12587817" y="6141734"/>
                    <a:chExt cx="1080603" cy="668584"/>
                  </a:xfrm>
                  <a:solidFill>
                    <a:srgbClr val="3b2f4e"/>
                  </a:solidFill>
                </p:grpSpPr>
                <p:sp>
                  <p:nvSpPr>
                    <p:cNvPr id="93" name="Polyline: figure 92">
                      <a:extLst>
                        <a:ext uri="{FF2B5EF4-FFF2-40B4-BE49-F238E27FC236}">
                          <a16:creationId xmlns:a16="http://schemas.microsoft.com/office/drawing/2014/main" id="{9B693107-B262-48D3-938E-31DCE255DB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87817" y="6141734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9"/>
                            <a:pt x="49874" y="16961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4" name="Polyline: figure 93">
                      <a:extLst>
                        <a:ext uri="{FF2B5EF4-FFF2-40B4-BE49-F238E27FC236}">
                          <a16:creationId xmlns:a16="http://schemas.microsoft.com/office/drawing/2014/main" id="{DFF95DD7-9650-48F1-B317-1D018C266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762376" y="6238557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5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5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5"/>
                          </a:moveTo>
                          <a:cubicBezTo>
                            <a:pt x="0" y="44823"/>
                            <a:pt x="16625" y="69760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5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5" name="Polyline: figure 94">
                      <a:extLst>
                        <a:ext uri="{FF2B5EF4-FFF2-40B4-BE49-F238E27FC236}">
                          <a16:creationId xmlns:a16="http://schemas.microsoft.com/office/drawing/2014/main" id="{E55E1B5A-992C-4846-9C7E-68D7CFB488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28622" y="6332917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2"/>
                            <a:pt x="66499" y="83460"/>
                            <a:pt x="66499" y="66836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16625" y="-7975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6" name="Polyline: figure 95">
                      <a:extLst>
                        <a:ext uri="{FF2B5EF4-FFF2-40B4-BE49-F238E27FC236}">
                          <a16:creationId xmlns:a16="http://schemas.microsoft.com/office/drawing/2014/main" id="{719884F5-DEDF-4989-8A2B-A42E723E81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94869" y="6432665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41899"/>
                            <a:pt x="49874" y="16961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7" name="Polyline: figure 96">
                      <a:extLst>
                        <a:ext uri="{FF2B5EF4-FFF2-40B4-BE49-F238E27FC236}">
                          <a16:creationId xmlns:a16="http://schemas.microsoft.com/office/drawing/2014/main" id="{53F0C4FA-919B-4915-B1B9-884C137AAC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261116" y="6529489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5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5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5"/>
                          </a:moveTo>
                          <a:cubicBezTo>
                            <a:pt x="0" y="44823"/>
                            <a:pt x="16625" y="69760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5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8" name="Polyline: figure 97">
                      <a:extLst>
                        <a:ext uri="{FF2B5EF4-FFF2-40B4-BE49-F238E27FC236}">
                          <a16:creationId xmlns:a16="http://schemas.microsoft.com/office/drawing/2014/main" id="{637EBDF3-44F2-4789-ADD5-EDCF60B54A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35675" y="6623849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2"/>
                            <a:pt x="66499" y="83460"/>
                            <a:pt x="66499" y="66836"/>
                          </a:cubicBezTo>
                          <a:cubicBezTo>
                            <a:pt x="66499" y="41898"/>
                            <a:pt x="49874" y="16962"/>
                            <a:pt x="33249" y="8649"/>
                          </a:cubicBezTo>
                          <a:cubicBezTo>
                            <a:pt x="8312" y="-7975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99" name="Polyline: figure 98">
                      <a:extLst>
                        <a:ext uri="{FF2B5EF4-FFF2-40B4-BE49-F238E27FC236}">
                          <a16:creationId xmlns:a16="http://schemas.microsoft.com/office/drawing/2014/main" id="{53519513-58A2-4F74-BC82-A7CA6F4F08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601922" y="6723597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5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5"/>
                          </a:cubicBezTo>
                          <a:cubicBezTo>
                            <a:pt x="66499" y="50211"/>
                            <a:pt x="49874" y="16961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  <p:grpSp>
                <p:nvGrpSpPr>
                  <p:cNvPr id="100" name="Drawing 14">
                    <a:extLst>
                      <a:ext uri="{FF2B5EF4-FFF2-40B4-BE49-F238E27FC236}">
                        <a16:creationId xmlns:a16="http://schemas.microsoft.com/office/drawing/2014/main" id="{8F7C526A-BC01-4833-AF4E-6696381ABD9B}"/>
                      </a:ext>
                    </a:extLst>
                  </p:cNvPr>
                  <p:cNvGrpSpPr/>
                  <p:nvPr/>
                </p:nvGrpSpPr>
                <p:grpSpPr>
                  <a:xfrm>
                    <a:off x="12587817" y="5967174"/>
                    <a:ext cx="1072291" cy="668584"/>
                    <a:chOff x="12587817" y="5967174"/>
                    <a:chExt cx="1072291" cy="668584"/>
                  </a:xfrm>
                  <a:solidFill>
                    <a:srgbClr val="3b2f4e"/>
                  </a:solidFill>
                </p:grpSpPr>
                <p:sp>
                  <p:nvSpPr>
                    <p:cNvPr id="101" name="Polyline: figure 100">
                      <a:extLst>
                        <a:ext uri="{FF2B5EF4-FFF2-40B4-BE49-F238E27FC236}">
                          <a16:creationId xmlns:a16="http://schemas.microsoft.com/office/drawing/2014/main" id="{EDC37865-CA03-48F3-BD6A-1F418A1E0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587817" y="5967174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2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2" name="Polyline: figure 101">
                      <a:extLst>
                        <a:ext uri="{FF2B5EF4-FFF2-40B4-BE49-F238E27FC236}">
                          <a16:creationId xmlns:a16="http://schemas.microsoft.com/office/drawing/2014/main" id="{C57E5286-B54B-42AD-A19B-AEB5B52FE5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754063" y="6063999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5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5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5"/>
                          </a:moveTo>
                          <a:cubicBezTo>
                            <a:pt x="0" y="44823"/>
                            <a:pt x="16625" y="69759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5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3" name="Polyline: figure 102">
                      <a:extLst>
                        <a:ext uri="{FF2B5EF4-FFF2-40B4-BE49-F238E27FC236}">
                          <a16:creationId xmlns:a16="http://schemas.microsoft.com/office/drawing/2014/main" id="{49702418-AD8B-484A-B32C-256D1A4546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920310" y="6158358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2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1"/>
                            <a:pt x="33249" y="8649"/>
                          </a:cubicBezTo>
                          <a:cubicBezTo>
                            <a:pt x="16625" y="-7975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4" name="Polyline: figure 103">
                      <a:extLst>
                        <a:ext uri="{FF2B5EF4-FFF2-40B4-BE49-F238E27FC236}">
                          <a16:creationId xmlns:a16="http://schemas.microsoft.com/office/drawing/2014/main" id="{340F02E1-A6E3-4EA5-8313-27D48B12D9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094869" y="6258106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2"/>
                            <a:pt x="33249" y="8649"/>
                          </a:cubicBezTo>
                          <a:cubicBezTo>
                            <a:pt x="8312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5" name="Polyline: figure 104">
                      <a:extLst>
                        <a:ext uri="{FF2B5EF4-FFF2-40B4-BE49-F238E27FC236}">
                          <a16:creationId xmlns:a16="http://schemas.microsoft.com/office/drawing/2014/main" id="{F0BC88EA-96DA-458E-9935-63990E1142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261116" y="6354930"/>
                      <a:ext cx="66498" cy="81332"/>
                    </a:xfrm>
                    <a:custGeom>
                      <a:avLst/>
                      <a:gdLst>
                        <a:gd name="connsiteX0" fmla="*/ 0 w 66498"/>
                        <a:gd name="connsiteY0" fmla="*/ 19885 h 81332"/>
                        <a:gd name="connsiteX1" fmla="*/ 33249 w 66498"/>
                        <a:gd name="connsiteY1" fmla="*/ 78072 h 81332"/>
                        <a:gd name="connsiteX2" fmla="*/ 66499 w 66498"/>
                        <a:gd name="connsiteY2" fmla="*/ 61447 h 81332"/>
                        <a:gd name="connsiteX3" fmla="*/ 33249 w 66498"/>
                        <a:gd name="connsiteY3" fmla="*/ 3261 h 81332"/>
                        <a:gd name="connsiteX4" fmla="*/ 0 w 66498"/>
                        <a:gd name="connsiteY4" fmla="*/ 19885 h 81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1332">
                          <a:moveTo>
                            <a:pt x="0" y="19885"/>
                          </a:moveTo>
                          <a:cubicBezTo>
                            <a:pt x="0" y="44823"/>
                            <a:pt x="16625" y="69759"/>
                            <a:pt x="33249" y="78072"/>
                          </a:cubicBezTo>
                          <a:cubicBezTo>
                            <a:pt x="49874" y="86384"/>
                            <a:pt x="66499" y="78072"/>
                            <a:pt x="66499" y="61447"/>
                          </a:cubicBezTo>
                          <a:cubicBezTo>
                            <a:pt x="66499" y="36510"/>
                            <a:pt x="49874" y="11573"/>
                            <a:pt x="33249" y="3261"/>
                          </a:cubicBezTo>
                          <a:cubicBezTo>
                            <a:pt x="16625" y="-5051"/>
                            <a:pt x="0" y="3261"/>
                            <a:pt x="0" y="19885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6" name="Polyline: figure 105">
                      <a:extLst>
                        <a:ext uri="{FF2B5EF4-FFF2-40B4-BE49-F238E27FC236}">
                          <a16:creationId xmlns:a16="http://schemas.microsoft.com/office/drawing/2014/main" id="{ED917930-0945-4976-B14A-1854D2BB05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27363" y="6449290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2"/>
                            <a:pt x="66499" y="83460"/>
                            <a:pt x="66499" y="66836"/>
                          </a:cubicBezTo>
                          <a:cubicBezTo>
                            <a:pt x="66499" y="41898"/>
                            <a:pt x="49874" y="16961"/>
                            <a:pt x="33249" y="8649"/>
                          </a:cubicBezTo>
                          <a:cubicBezTo>
                            <a:pt x="16625" y="-7975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  <p:sp>
                  <p:nvSpPr>
                    <p:cNvPr id="107" name="Polyline: figure 106">
                      <a:extLst>
                        <a:ext uri="{FF2B5EF4-FFF2-40B4-BE49-F238E27FC236}">
                          <a16:creationId xmlns:a16="http://schemas.microsoft.com/office/drawing/2014/main" id="{931EEE6E-96B6-4676-B397-E5E748FA78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593609" y="6549038"/>
                      <a:ext cx="66498" cy="86721"/>
                    </a:xfrm>
                    <a:custGeom>
                      <a:avLst/>
                      <a:gdLst>
                        <a:gd name="connsiteX0" fmla="*/ 0 w 66498"/>
                        <a:gd name="connsiteY0" fmla="*/ 25274 h 86721"/>
                        <a:gd name="connsiteX1" fmla="*/ 33249 w 66498"/>
                        <a:gd name="connsiteY1" fmla="*/ 83460 h 86721"/>
                        <a:gd name="connsiteX2" fmla="*/ 66499 w 66498"/>
                        <a:gd name="connsiteY2" fmla="*/ 66836 h 86721"/>
                        <a:gd name="connsiteX3" fmla="*/ 33249 w 66498"/>
                        <a:gd name="connsiteY3" fmla="*/ 8649 h 86721"/>
                        <a:gd name="connsiteX4" fmla="*/ 0 w 66498"/>
                        <a:gd name="connsiteY4" fmla="*/ 25274 h 867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498" h="86721">
                          <a:moveTo>
                            <a:pt x="0" y="25274"/>
                          </a:moveTo>
                          <a:cubicBezTo>
                            <a:pt x="0" y="50211"/>
                            <a:pt x="16625" y="75148"/>
                            <a:pt x="33249" y="83460"/>
                          </a:cubicBezTo>
                          <a:cubicBezTo>
                            <a:pt x="49874" y="91773"/>
                            <a:pt x="66499" y="83460"/>
                            <a:pt x="66499" y="66836"/>
                          </a:cubicBezTo>
                          <a:cubicBezTo>
                            <a:pt x="66499" y="50211"/>
                            <a:pt x="49874" y="16962"/>
                            <a:pt x="33249" y="8649"/>
                          </a:cubicBezTo>
                          <a:cubicBezTo>
                            <a:pt x="16625" y="-7976"/>
                            <a:pt x="0" y="337"/>
                            <a:pt x="0" y="25274"/>
                          </a:cubicBezTo>
                          <a:close/>
                        </a:path>
                      </a:pathLst>
                    </a:custGeom>
                    <a:solidFill>
                      <a:srgbClr val="3b2f4e"/>
                    </a:solidFill>
                    <a:ln w="83076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US" sz="506"/>
                    </a:p>
                  </p:txBody>
                </p:sp>
              </p:grpSp>
            </p:grpSp>
            <p:sp>
              <p:nvSpPr>
                <p:cNvPr id="108" name="Polyline: figure 107">
                  <a:extLst>
                    <a:ext uri="{FF2B5EF4-FFF2-40B4-BE49-F238E27FC236}">
                      <a16:creationId xmlns:a16="http://schemas.microsoft.com/office/drawing/2014/main" id="{C5C1CDD5-EBDE-464B-9156-8186649DDD80}"/>
                    </a:ext>
                  </a:extLst>
                </p:cNvPr>
                <p:cNvSpPr/>
                <p:nvPr/>
              </p:nvSpPr>
              <p:spPr>
                <a:xfrm>
                  <a:off x="22329875" y="2305927"/>
                  <a:ext cx="174558" cy="99748"/>
                </a:xfrm>
                <a:custGeom>
                  <a:avLst/>
                  <a:gdLst>
                    <a:gd name="connsiteX0" fmla="*/ 24937 w 174558"/>
                    <a:gd name="connsiteY0" fmla="*/ 12469 h 99748"/>
                    <a:gd name="connsiteX1" fmla="*/ 24937 w 174558"/>
                    <a:gd name="connsiteY1" fmla="*/ 87279 h 99748"/>
                    <a:gd name="connsiteX2" fmla="*/ 149622 w 174558"/>
                    <a:gd name="connsiteY2" fmla="*/ 87279 h 99748"/>
                    <a:gd name="connsiteX3" fmla="*/ 149622 w 174558"/>
                    <a:gd name="connsiteY3" fmla="*/ 12469 h 99748"/>
                    <a:gd name="connsiteX4" fmla="*/ 24937 w 174558"/>
                    <a:gd name="connsiteY4" fmla="*/ 12469 h 99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4558" h="99748">
                      <a:moveTo>
                        <a:pt x="24937" y="12469"/>
                      </a:moveTo>
                      <a:cubicBezTo>
                        <a:pt x="-8312" y="29093"/>
                        <a:pt x="-8312" y="62343"/>
                        <a:pt x="24937" y="87279"/>
                      </a:cubicBezTo>
                      <a:cubicBezTo>
                        <a:pt x="58186" y="103904"/>
                        <a:pt x="116373" y="103904"/>
                        <a:pt x="149622" y="87279"/>
                      </a:cubicBezTo>
                      <a:cubicBezTo>
                        <a:pt x="182871" y="70655"/>
                        <a:pt x="182871" y="37405"/>
                        <a:pt x="149622" y="12469"/>
                      </a:cubicBezTo>
                      <a:cubicBezTo>
                        <a:pt x="116373" y="-4156"/>
                        <a:pt x="58186" y="-4156"/>
                        <a:pt x="24937" y="12469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83076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109" name="Polyline: figure 108">
                <a:extLst>
                  <a:ext uri="{FF2B5EF4-FFF2-40B4-BE49-F238E27FC236}">
                    <a16:creationId xmlns:a16="http://schemas.microsoft.com/office/drawing/2014/main" id="{84F16574-4AFA-428C-B152-F72C9622FC3F}"/>
                  </a:ext>
                </a:extLst>
              </p:cNvPr>
              <p:cNvSpPr/>
              <p:nvPr/>
            </p:nvSpPr>
            <p:spPr>
              <a:xfrm>
                <a:off x="13884541" y="-223345"/>
                <a:ext cx="5669013" cy="5791865"/>
              </a:xfrm>
              <a:custGeom>
                <a:avLst/>
                <a:gdLst>
                  <a:gd name="connsiteX0" fmla="*/ 5669014 w 5669013"/>
                  <a:gd name="connsiteY0" fmla="*/ 430408 h 5791865"/>
                  <a:gd name="connsiteX1" fmla="*/ 5062213 w 5669013"/>
                  <a:gd name="connsiteY1" fmla="*/ 81290 h 5791865"/>
                  <a:gd name="connsiteX2" fmla="*/ 5053901 w 5669013"/>
                  <a:gd name="connsiteY2" fmla="*/ 81290 h 5791865"/>
                  <a:gd name="connsiteX3" fmla="*/ 4405539 w 5669013"/>
                  <a:gd name="connsiteY3" fmla="*/ 1128644 h 5791865"/>
                  <a:gd name="connsiteX4" fmla="*/ 4380601 w 5669013"/>
                  <a:gd name="connsiteY4" fmla="*/ 1511012 h 5791865"/>
                  <a:gd name="connsiteX5" fmla="*/ 3931735 w 5669013"/>
                  <a:gd name="connsiteY5" fmla="*/ 2142749 h 5791865"/>
                  <a:gd name="connsiteX6" fmla="*/ 3507806 w 5669013"/>
                  <a:gd name="connsiteY6" fmla="*/ 1893379 h 5791865"/>
                  <a:gd name="connsiteX7" fmla="*/ 3507806 w 5669013"/>
                  <a:gd name="connsiteY7" fmla="*/ 1552574 h 5791865"/>
                  <a:gd name="connsiteX8" fmla="*/ 3025691 w 5669013"/>
                  <a:gd name="connsiteY8" fmla="*/ 1269954 h 5791865"/>
                  <a:gd name="connsiteX9" fmla="*/ 3025691 w 5669013"/>
                  <a:gd name="connsiteY9" fmla="*/ 1269954 h 5791865"/>
                  <a:gd name="connsiteX10" fmla="*/ 2518638 w 5669013"/>
                  <a:gd name="connsiteY10" fmla="*/ 2067938 h 5791865"/>
                  <a:gd name="connsiteX11" fmla="*/ 2485389 w 5669013"/>
                  <a:gd name="connsiteY11" fmla="*/ 2508492 h 5791865"/>
                  <a:gd name="connsiteX12" fmla="*/ 2011585 w 5669013"/>
                  <a:gd name="connsiteY12" fmla="*/ 3256603 h 5791865"/>
                  <a:gd name="connsiteX13" fmla="*/ 1961711 w 5669013"/>
                  <a:gd name="connsiteY13" fmla="*/ 3273227 h 5791865"/>
                  <a:gd name="connsiteX14" fmla="*/ 1479596 w 5669013"/>
                  <a:gd name="connsiteY14" fmla="*/ 3023857 h 5791865"/>
                  <a:gd name="connsiteX15" fmla="*/ 1288412 w 5669013"/>
                  <a:gd name="connsiteY15" fmla="*/ 1120332 h 5791865"/>
                  <a:gd name="connsiteX16" fmla="*/ 615113 w 5669013"/>
                  <a:gd name="connsiteY16" fmla="*/ 771214 h 5791865"/>
                  <a:gd name="connsiteX17" fmla="*/ 606801 w 5669013"/>
                  <a:gd name="connsiteY17" fmla="*/ 771214 h 5791865"/>
                  <a:gd name="connsiteX18" fmla="*/ 0 w 5669013"/>
                  <a:gd name="connsiteY18" fmla="*/ 1818568 h 5791865"/>
                  <a:gd name="connsiteX19" fmla="*/ 0 w 5669013"/>
                  <a:gd name="connsiteY19" fmla="*/ 5791865 h 5791865"/>
                  <a:gd name="connsiteX20" fmla="*/ 5660701 w 5669013"/>
                  <a:gd name="connsiteY20" fmla="*/ 2525117 h 5791865"/>
                  <a:gd name="connsiteX21" fmla="*/ 5660701 w 5669013"/>
                  <a:gd name="connsiteY21" fmla="*/ 430408 h 5791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669013" h="5791865">
                    <a:moveTo>
                      <a:pt x="5669014" y="430408"/>
                    </a:moveTo>
                    <a:cubicBezTo>
                      <a:pt x="5669014" y="48040"/>
                      <a:pt x="5394707" y="-109894"/>
                      <a:pt x="5062213" y="81290"/>
                    </a:cubicBezTo>
                    <a:lnTo>
                      <a:pt x="5053901" y="81290"/>
                    </a:lnTo>
                    <a:cubicBezTo>
                      <a:pt x="4721407" y="272474"/>
                      <a:pt x="4430475" y="746277"/>
                      <a:pt x="4405539" y="1128644"/>
                    </a:cubicBezTo>
                    <a:lnTo>
                      <a:pt x="4380601" y="1511012"/>
                    </a:lnTo>
                    <a:cubicBezTo>
                      <a:pt x="4363977" y="1718820"/>
                      <a:pt x="4164481" y="2001440"/>
                      <a:pt x="3931735" y="2142749"/>
                    </a:cubicBezTo>
                    <a:cubicBezTo>
                      <a:pt x="3698990" y="2275747"/>
                      <a:pt x="3507806" y="2167687"/>
                      <a:pt x="3507806" y="1893379"/>
                    </a:cubicBezTo>
                    <a:lnTo>
                      <a:pt x="3507806" y="1552574"/>
                    </a:lnTo>
                    <a:cubicBezTo>
                      <a:pt x="3507806" y="1245017"/>
                      <a:pt x="3291685" y="1120332"/>
                      <a:pt x="3025691" y="1269954"/>
                    </a:cubicBezTo>
                    <a:lnTo>
                      <a:pt x="3025691" y="1269954"/>
                    </a:lnTo>
                    <a:cubicBezTo>
                      <a:pt x="2768008" y="1419576"/>
                      <a:pt x="2543575" y="1777006"/>
                      <a:pt x="2518638" y="2067938"/>
                    </a:cubicBezTo>
                    <a:lnTo>
                      <a:pt x="2485389" y="2508492"/>
                    </a:lnTo>
                    <a:cubicBezTo>
                      <a:pt x="2460452" y="2782799"/>
                      <a:pt x="2252643" y="3115292"/>
                      <a:pt x="2011585" y="3256603"/>
                    </a:cubicBezTo>
                    <a:lnTo>
                      <a:pt x="1961711" y="3273227"/>
                    </a:lnTo>
                    <a:cubicBezTo>
                      <a:pt x="1720654" y="3406224"/>
                      <a:pt x="1504533" y="3298164"/>
                      <a:pt x="1479596" y="3023857"/>
                    </a:cubicBezTo>
                    <a:lnTo>
                      <a:pt x="1288412" y="1120332"/>
                    </a:lnTo>
                    <a:cubicBezTo>
                      <a:pt x="1246851" y="737964"/>
                      <a:pt x="947606" y="580030"/>
                      <a:pt x="615113" y="771214"/>
                    </a:cubicBezTo>
                    <a:lnTo>
                      <a:pt x="606801" y="771214"/>
                    </a:lnTo>
                    <a:cubicBezTo>
                      <a:pt x="274307" y="962397"/>
                      <a:pt x="0" y="1436201"/>
                      <a:pt x="0" y="1818568"/>
                    </a:cubicBezTo>
                    <a:lnTo>
                      <a:pt x="0" y="5791865"/>
                    </a:lnTo>
                    <a:lnTo>
                      <a:pt x="5660701" y="2525117"/>
                    </a:lnTo>
                    <a:lnTo>
                      <a:pt x="5660701" y="430408"/>
                    </a:lnTo>
                    <a:close/>
                  </a:path>
                </a:pathLst>
              </a:custGeom>
              <a:solidFill>
                <a:srgbClr val="a688fc">
                  <a:alpha val="70000"/>
                </a:srgbClr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 dirty="0"/>
              </a:p>
            </p:txBody>
          </p:sp>
          <p:sp>
            <p:nvSpPr>
              <p:cNvPr id="110" name="Polyline: figure 109">
                <a:extLst>
                  <a:ext uri="{FF2B5EF4-FFF2-40B4-BE49-F238E27FC236}">
                    <a16:creationId xmlns:a16="http://schemas.microsoft.com/office/drawing/2014/main" id="{D4E85D5C-326B-43B2-94DB-FDE917E1AE83}"/>
                  </a:ext>
                </a:extLst>
              </p:cNvPr>
              <p:cNvSpPr/>
              <p:nvPr/>
            </p:nvSpPr>
            <p:spPr>
              <a:xfrm>
                <a:off x="15738192" y="-841647"/>
                <a:ext cx="5685637" cy="7690267"/>
              </a:xfrm>
              <a:custGeom>
                <a:avLst/>
                <a:gdLst>
                  <a:gd name="connsiteX0" fmla="*/ 4355664 w 5685637"/>
                  <a:gd name="connsiteY0" fmla="*/ 3309666 h 7690267"/>
                  <a:gd name="connsiteX1" fmla="*/ 3881861 w 5685637"/>
                  <a:gd name="connsiteY1" fmla="*/ 4057776 h 7690267"/>
                  <a:gd name="connsiteX2" fmla="*/ 3366496 w 5685637"/>
                  <a:gd name="connsiteY2" fmla="*/ 3816718 h 7690267"/>
                  <a:gd name="connsiteX3" fmla="*/ 3299998 w 5685637"/>
                  <a:gd name="connsiteY3" fmla="*/ 3417726 h 7690267"/>
                  <a:gd name="connsiteX4" fmla="*/ 2867756 w 5685637"/>
                  <a:gd name="connsiteY4" fmla="*/ 3234855 h 7690267"/>
                  <a:gd name="connsiteX5" fmla="*/ 2427202 w 5685637"/>
                  <a:gd name="connsiteY5" fmla="*/ 3941403 h 7690267"/>
                  <a:gd name="connsiteX6" fmla="*/ 2344079 w 5685637"/>
                  <a:gd name="connsiteY6" fmla="*/ 4498330 h 7690267"/>
                  <a:gd name="connsiteX7" fmla="*/ 1920150 w 5685637"/>
                  <a:gd name="connsiteY7" fmla="*/ 5188254 h 7690267"/>
                  <a:gd name="connsiteX8" fmla="*/ 1504533 w 5685637"/>
                  <a:gd name="connsiteY8" fmla="*/ 4897322 h 7690267"/>
                  <a:gd name="connsiteX9" fmla="*/ 1338286 w 5685637"/>
                  <a:gd name="connsiteY9" fmla="*/ 3941403 h 7690267"/>
                  <a:gd name="connsiteX10" fmla="*/ 615113 w 5685637"/>
                  <a:gd name="connsiteY10" fmla="*/ 3600597 h 7690267"/>
                  <a:gd name="connsiteX11" fmla="*/ 606801 w 5685637"/>
                  <a:gd name="connsiteY11" fmla="*/ 3600597 h 7690267"/>
                  <a:gd name="connsiteX12" fmla="*/ 0 w 5685637"/>
                  <a:gd name="connsiteY12" fmla="*/ 4647952 h 7690267"/>
                  <a:gd name="connsiteX13" fmla="*/ 0 w 5685637"/>
                  <a:gd name="connsiteY13" fmla="*/ 7690267 h 7690267"/>
                  <a:gd name="connsiteX14" fmla="*/ 5685638 w 5685637"/>
                  <a:gd name="connsiteY14" fmla="*/ 4423519 h 7690267"/>
                  <a:gd name="connsiteX15" fmla="*/ 5685638 w 5685637"/>
                  <a:gd name="connsiteY15" fmla="*/ 450222 h 7690267"/>
                  <a:gd name="connsiteX16" fmla="*/ 5145336 w 5685637"/>
                  <a:gd name="connsiteY16" fmla="*/ 67854 h 7690267"/>
                  <a:gd name="connsiteX17" fmla="*/ 4546848 w 5685637"/>
                  <a:gd name="connsiteY17" fmla="*/ 1073647 h 7690267"/>
                  <a:gd name="connsiteX18" fmla="*/ 4355664 w 5685637"/>
                  <a:gd name="connsiteY18" fmla="*/ 3309666 h 7690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685637" h="7690267">
                    <a:moveTo>
                      <a:pt x="4355664" y="3309666"/>
                    </a:moveTo>
                    <a:cubicBezTo>
                      <a:pt x="4330728" y="3583973"/>
                      <a:pt x="4122919" y="3916467"/>
                      <a:pt x="3881861" y="4057776"/>
                    </a:cubicBezTo>
                    <a:cubicBezTo>
                      <a:pt x="3640803" y="4199086"/>
                      <a:pt x="3408058" y="4091025"/>
                      <a:pt x="3366496" y="3816718"/>
                    </a:cubicBezTo>
                    <a:cubicBezTo>
                      <a:pt x="3366496" y="3816718"/>
                      <a:pt x="3341559" y="3642159"/>
                      <a:pt x="3299998" y="3417726"/>
                    </a:cubicBezTo>
                    <a:cubicBezTo>
                      <a:pt x="3266748" y="3201606"/>
                      <a:pt x="3075564" y="3118482"/>
                      <a:pt x="2867756" y="3234855"/>
                    </a:cubicBezTo>
                    <a:cubicBezTo>
                      <a:pt x="2668260" y="3351227"/>
                      <a:pt x="2468764" y="3667096"/>
                      <a:pt x="2427202" y="3941403"/>
                    </a:cubicBezTo>
                    <a:lnTo>
                      <a:pt x="2344079" y="4498330"/>
                    </a:lnTo>
                    <a:cubicBezTo>
                      <a:pt x="2302517" y="4772637"/>
                      <a:pt x="2111333" y="5080194"/>
                      <a:pt x="1920150" y="5188254"/>
                    </a:cubicBezTo>
                    <a:cubicBezTo>
                      <a:pt x="1728966" y="5296314"/>
                      <a:pt x="1546095" y="5171629"/>
                      <a:pt x="1504533" y="4897322"/>
                    </a:cubicBezTo>
                    <a:lnTo>
                      <a:pt x="1338286" y="3941403"/>
                    </a:lnTo>
                    <a:cubicBezTo>
                      <a:pt x="1271787" y="3559036"/>
                      <a:pt x="947606" y="3409414"/>
                      <a:pt x="615113" y="3600597"/>
                    </a:cubicBezTo>
                    <a:lnTo>
                      <a:pt x="606801" y="3600597"/>
                    </a:lnTo>
                    <a:cubicBezTo>
                      <a:pt x="274307" y="3791781"/>
                      <a:pt x="0" y="4257272"/>
                      <a:pt x="0" y="4647952"/>
                    </a:cubicBezTo>
                    <a:lnTo>
                      <a:pt x="0" y="7690267"/>
                    </a:lnTo>
                    <a:lnTo>
                      <a:pt x="5685638" y="4423519"/>
                    </a:lnTo>
                    <a:lnTo>
                      <a:pt x="5685638" y="450222"/>
                    </a:lnTo>
                    <a:cubicBezTo>
                      <a:pt x="5685638" y="67854"/>
                      <a:pt x="5444580" y="-106705"/>
                      <a:pt x="5145336" y="67854"/>
                    </a:cubicBezTo>
                    <a:cubicBezTo>
                      <a:pt x="4846092" y="242414"/>
                      <a:pt x="4580098" y="691280"/>
                      <a:pt x="4546848" y="1073647"/>
                    </a:cubicBezTo>
                    <a:lnTo>
                      <a:pt x="4355664" y="3309666"/>
                    </a:lnTo>
                    <a:close/>
                  </a:path>
                </a:pathLst>
              </a:custGeom>
              <a:solidFill>
                <a:srgbClr val="a688fc">
                  <a:alpha val="70000"/>
                </a:srgbClr>
              </a:solidFill>
              <a:ln w="83076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779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C7C72C11-D26E-BF4C-8106-60E06CC71ECE}"/>
              </a:ext>
            </a:extLst>
          </p:cNvPr>
          <p:cNvSpPr/>
          <p:nvPr/>
        </p:nvSpPr>
        <p:spPr>
          <a:xfrm>
            <a:off x="4558980" y="-96715"/>
            <a:ext cx="5310111" cy="5310554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/>
          </a:p>
        </p:txBody>
      </p:sp>
      <p:sp>
        <p:nvSpPr>
          <p:cNvPr id="34" name="Drawing 317">
            <a:extLst>
              <a:ext uri="{FF2B5EF4-FFF2-40B4-BE49-F238E27FC236}">
                <a16:creationId xmlns:a16="http://schemas.microsoft.com/office/drawing/2014/main" id="{CC124E79-A603-4D2E-A1AE-59D8BC91F922}"/>
              </a:ext>
            </a:extLst>
          </p:cNvPr>
          <p:cNvSpPr/>
          <p:nvPr/>
        </p:nvSpPr>
        <p:spPr>
          <a:xfrm>
            <a:off x="4866085" y="-1141641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2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94" name="Subtitle 2">
            <a:extLst>
              <a:ext uri="{FF2B5EF4-FFF2-40B4-BE49-F238E27FC236}">
                <a16:creationId xmlns:a16="http://schemas.microsoft.com/office/drawing/2014/main" id="{99F7753A-02C2-2A44-8066-6AD05FEA1274}"/>
              </a:ext>
            </a:extLst>
          </p:cNvPr>
          <p:cNvSpPr txBox="1">
            <a:spLocks/>
          </p:cNvSpPr>
          <p:nvPr/>
        </p:nvSpPr>
        <p:spPr>
          <a:xfrm>
            <a:off x="616149" y="1730602"/>
            <a:ext cx="2926995" cy="187782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Service being offered by a company. Ideally, a product should meet a certain. Likewise a fish is technically fast when it bears a waif, or any other recognized symbol of possession.</a:t>
            </a:r>
          </a:p>
          <a:p>
            <a:pPr algn="l">
              <a:lnSpc>
                <a:spcPct val="150000"/>
              </a:lnSpc>
            </a:pPr>
            <a:endParaRPr lang="en-US" sz="1000" dirty="0">
              <a:solidFill>
                <a:srgbClr val="3b2f4e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 long as the party waiting it plainly evince their ability at any time to take it alongside, as well as their intention so to do.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6F26AAB-F7E1-4566-ABC1-DFF95C972FDF}"/>
              </a:ext>
            </a:extLst>
          </p:cNvPr>
          <p:cNvSpPr txBox="1"/>
          <p:nvPr/>
        </p:nvSpPr>
        <p:spPr>
          <a:xfrm>
            <a:off x="531915" y="294900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company values</a:t>
            </a:r>
          </a:p>
        </p:txBody>
      </p:sp>
      <p:sp>
        <p:nvSpPr>
          <p:cNvPr id="36" name="Rectangle 46">
            <a:extLst>
              <a:ext uri="{FF2B5EF4-FFF2-40B4-BE49-F238E27FC236}">
                <a16:creationId xmlns:a16="http://schemas.microsoft.com/office/drawing/2014/main" id="{2A18782A-FFB3-458E-AAD7-432814E9C463}"/>
              </a:ext>
            </a:extLst>
          </p:cNvPr>
          <p:cNvSpPr/>
          <p:nvPr/>
        </p:nvSpPr>
        <p:spPr>
          <a:xfrm>
            <a:off x="4607542" y="2022316"/>
            <a:ext cx="19435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37" name="Rectangle 45">
            <a:extLst>
              <a:ext uri="{FF2B5EF4-FFF2-40B4-BE49-F238E27FC236}">
                <a16:creationId xmlns:a16="http://schemas.microsoft.com/office/drawing/2014/main" id="{5EA875D0-495A-4F08-A0B0-0D18C3EB84A4}"/>
              </a:ext>
            </a:extLst>
          </p:cNvPr>
          <p:cNvSpPr/>
          <p:nvPr/>
        </p:nvSpPr>
        <p:spPr>
          <a:xfrm>
            <a:off x="4607542" y="4036964"/>
            <a:ext cx="19435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39" name="Rectangle 49">
            <a:extLst>
              <a:ext uri="{FF2B5EF4-FFF2-40B4-BE49-F238E27FC236}">
                <a16:creationId xmlns:a16="http://schemas.microsoft.com/office/drawing/2014/main" id="{FAD3CBDB-CAB6-464A-91FB-98DC9F85B599}"/>
              </a:ext>
            </a:extLst>
          </p:cNvPr>
          <p:cNvSpPr/>
          <p:nvPr/>
        </p:nvSpPr>
        <p:spPr>
          <a:xfrm>
            <a:off x="4607542" y="3025519"/>
            <a:ext cx="194350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fcfcfc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grpSp>
        <p:nvGrpSpPr>
          <p:cNvPr id="7" name="Drawing 5">
            <a:extLst>
              <a:ext uri="{FF2B5EF4-FFF2-40B4-BE49-F238E27FC236}">
                <a16:creationId xmlns:a16="http://schemas.microsoft.com/office/drawing/2014/main" id="{1750C5F0-25AD-43D3-9296-086E34FF41FB}"/>
              </a:ext>
            </a:extLst>
          </p:cNvPr>
          <p:cNvGrpSpPr/>
          <p:nvPr/>
        </p:nvGrpSpPr>
        <p:grpSpPr>
          <a:xfrm flipH="1">
            <a:off x="6317187" y="937712"/>
            <a:ext cx="2221726" cy="3575295"/>
            <a:chOff x="17224328" y="3219056"/>
            <a:chExt cx="5507096" cy="9193409"/>
          </a:xfrm>
          <a:solidFill>
            <a:srgbClr val="000000"/>
          </a:solidFill>
        </p:grpSpPr>
        <p:grpSp>
          <p:nvGrpSpPr>
            <p:cNvPr id="8" name="Drawing 5">
              <a:extLst>
                <a:ext uri="{FF2B5EF4-FFF2-40B4-BE49-F238E27FC236}">
                  <a16:creationId xmlns:a16="http://schemas.microsoft.com/office/drawing/2014/main" id="{1750C5F0-25AD-43D3-9296-086E34FF41FB}"/>
                </a:ext>
              </a:extLst>
            </p:cNvPr>
            <p:cNvGrpSpPr/>
            <p:nvPr/>
          </p:nvGrpSpPr>
          <p:grpSpPr>
            <a:xfrm>
              <a:off x="17224328" y="3219056"/>
              <a:ext cx="3504516" cy="9193409"/>
              <a:chOff x="17224328" y="3219056"/>
              <a:chExt cx="3504516" cy="9193409"/>
            </a:xfrm>
            <a:solidFill>
              <a:srgbClr val="000000"/>
            </a:solidFill>
          </p:grpSpPr>
          <p:sp>
            <p:nvSpPr>
              <p:cNvPr id="9" name="Polyline: figure 8">
                <a:extLst>
                  <a:ext uri="{FF2B5EF4-FFF2-40B4-BE49-F238E27FC236}">
                    <a16:creationId xmlns:a16="http://schemas.microsoft.com/office/drawing/2014/main" id="{D28864D0-31C7-47F4-A091-422BE117C7C5}"/>
                  </a:ext>
                </a:extLst>
              </p:cNvPr>
              <p:cNvSpPr/>
              <p:nvPr/>
            </p:nvSpPr>
            <p:spPr>
              <a:xfrm>
                <a:off x="17224328" y="3219056"/>
                <a:ext cx="3453818" cy="9187438"/>
              </a:xfrm>
              <a:custGeom>
                <a:avLst/>
                <a:gdLst>
                  <a:gd name="connsiteX0" fmla="*/ 50698 w 3453818"/>
                  <a:gd name="connsiteY0" fmla="*/ 8997320 h 9187438"/>
                  <a:gd name="connsiteX1" fmla="*/ 50698 w 3453818"/>
                  <a:gd name="connsiteY1" fmla="*/ 8997320 h 9187438"/>
                  <a:gd name="connsiteX2" fmla="*/ 380237 w 3453818"/>
                  <a:gd name="connsiteY2" fmla="*/ 9187439 h 9187438"/>
                  <a:gd name="connsiteX3" fmla="*/ 437272 w 3453818"/>
                  <a:gd name="connsiteY3" fmla="*/ 8724817 h 9187438"/>
                  <a:gd name="connsiteX4" fmla="*/ 3048232 w 3453818"/>
                  <a:gd name="connsiteY4" fmla="*/ 7216544 h 9187438"/>
                  <a:gd name="connsiteX5" fmla="*/ 3219339 w 3453818"/>
                  <a:gd name="connsiteY5" fmla="*/ 6925030 h 9187438"/>
                  <a:gd name="connsiteX6" fmla="*/ 3219339 w 3453818"/>
                  <a:gd name="connsiteY6" fmla="*/ 1208801 h 9187438"/>
                  <a:gd name="connsiteX7" fmla="*/ 3453819 w 3453818"/>
                  <a:gd name="connsiteY7" fmla="*/ 201173 h 9187438"/>
                  <a:gd name="connsiteX8" fmla="*/ 3124280 w 3453818"/>
                  <a:gd name="connsiteY8" fmla="*/ 11054 h 9187438"/>
                  <a:gd name="connsiteX9" fmla="*/ 3124280 w 3453818"/>
                  <a:gd name="connsiteY9" fmla="*/ 11054 h 9187438"/>
                  <a:gd name="connsiteX10" fmla="*/ 3124280 w 3453818"/>
                  <a:gd name="connsiteY10" fmla="*/ 11054 h 9187438"/>
                  <a:gd name="connsiteX11" fmla="*/ 3124280 w 3453818"/>
                  <a:gd name="connsiteY11" fmla="*/ 11054 h 9187438"/>
                  <a:gd name="connsiteX12" fmla="*/ 3003872 w 3453818"/>
                  <a:gd name="connsiteY12" fmla="*/ 23729 h 9187438"/>
                  <a:gd name="connsiteX13" fmla="*/ 171107 w 3453818"/>
                  <a:gd name="connsiteY13" fmla="*/ 1658748 h 9187438"/>
                  <a:gd name="connsiteX14" fmla="*/ 0 w 3453818"/>
                  <a:gd name="connsiteY14" fmla="*/ 1950263 h 9187438"/>
                  <a:gd name="connsiteX15" fmla="*/ 0 w 3453818"/>
                  <a:gd name="connsiteY15" fmla="*/ 8883249 h 9187438"/>
                  <a:gd name="connsiteX16" fmla="*/ 50698 w 3453818"/>
                  <a:gd name="connsiteY16" fmla="*/ 8997320 h 91874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53818" h="9187438">
                    <a:moveTo>
                      <a:pt x="50698" y="8997320"/>
                    </a:moveTo>
                    <a:lnTo>
                      <a:pt x="50698" y="8997320"/>
                    </a:lnTo>
                    <a:lnTo>
                      <a:pt x="380237" y="9187439"/>
                    </a:lnTo>
                    <a:lnTo>
                      <a:pt x="437272" y="8724817"/>
                    </a:lnTo>
                    <a:lnTo>
                      <a:pt x="3048232" y="7216544"/>
                    </a:lnTo>
                    <a:cubicBezTo>
                      <a:pt x="3143292" y="7159509"/>
                      <a:pt x="3219339" y="7032763"/>
                      <a:pt x="3219339" y="6925030"/>
                    </a:cubicBezTo>
                    <a:lnTo>
                      <a:pt x="3219339" y="1208801"/>
                    </a:lnTo>
                    <a:lnTo>
                      <a:pt x="3453819" y="201173"/>
                    </a:lnTo>
                    <a:lnTo>
                      <a:pt x="3124280" y="11054"/>
                    </a:lnTo>
                    <a:cubicBezTo>
                      <a:pt x="3124280" y="11054"/>
                      <a:pt x="3124280" y="11054"/>
                      <a:pt x="3124280" y="11054"/>
                    </a:cubicBezTo>
                    <a:lnTo>
                      <a:pt x="3124280" y="11054"/>
                    </a:lnTo>
                    <a:lnTo>
                      <a:pt x="3124280" y="11054"/>
                    </a:lnTo>
                    <a:cubicBezTo>
                      <a:pt x="3092594" y="-7958"/>
                      <a:pt x="3054570" y="-1620"/>
                      <a:pt x="3003872" y="23729"/>
                    </a:cubicBezTo>
                    <a:lnTo>
                      <a:pt x="171107" y="1658748"/>
                    </a:lnTo>
                    <a:cubicBezTo>
                      <a:pt x="76047" y="1709446"/>
                      <a:pt x="0" y="1842529"/>
                      <a:pt x="0" y="1950263"/>
                    </a:cubicBezTo>
                    <a:lnTo>
                      <a:pt x="0" y="8883249"/>
                    </a:lnTo>
                    <a:cubicBezTo>
                      <a:pt x="0" y="8940285"/>
                      <a:pt x="19012" y="8978308"/>
                      <a:pt x="50698" y="8997320"/>
                    </a:cubicBezTo>
                    <a:close/>
                  </a:path>
                </a:pathLst>
              </a:custGeom>
              <a:solidFill>
                <a:srgbClr val="3b2f4e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 dirty="0"/>
              </a:p>
            </p:txBody>
          </p:sp>
          <p:sp>
            <p:nvSpPr>
              <p:cNvPr id="10" name="Polyline: figure 9">
                <a:extLst>
                  <a:ext uri="{FF2B5EF4-FFF2-40B4-BE49-F238E27FC236}">
                    <a16:creationId xmlns:a16="http://schemas.microsoft.com/office/drawing/2014/main" id="{67A47770-E450-4AE2-B5EB-B2C7BD48B3A2}"/>
                  </a:ext>
                </a:extLst>
              </p:cNvPr>
              <p:cNvSpPr/>
              <p:nvPr/>
            </p:nvSpPr>
            <p:spPr>
              <a:xfrm>
                <a:off x="17275026" y="3219056"/>
                <a:ext cx="3403120" cy="2660038"/>
              </a:xfrm>
              <a:custGeom>
                <a:avLst/>
                <a:gdLst>
                  <a:gd name="connsiteX0" fmla="*/ 3403120 w 3403120"/>
                  <a:gd name="connsiteY0" fmla="*/ 201173 h 2660038"/>
                  <a:gd name="connsiteX1" fmla="*/ 3073582 w 3403120"/>
                  <a:gd name="connsiteY1" fmla="*/ 11054 h 2660038"/>
                  <a:gd name="connsiteX2" fmla="*/ 3073582 w 3403120"/>
                  <a:gd name="connsiteY2" fmla="*/ 11054 h 2660038"/>
                  <a:gd name="connsiteX3" fmla="*/ 3073582 w 3403120"/>
                  <a:gd name="connsiteY3" fmla="*/ 11054 h 2660038"/>
                  <a:gd name="connsiteX4" fmla="*/ 3073582 w 3403120"/>
                  <a:gd name="connsiteY4" fmla="*/ 11054 h 2660038"/>
                  <a:gd name="connsiteX5" fmla="*/ 2953173 w 3403120"/>
                  <a:gd name="connsiteY5" fmla="*/ 23729 h 2660038"/>
                  <a:gd name="connsiteX6" fmla="*/ 120408 w 3403120"/>
                  <a:gd name="connsiteY6" fmla="*/ 1658748 h 2660038"/>
                  <a:gd name="connsiteX7" fmla="*/ 0 w 3403120"/>
                  <a:gd name="connsiteY7" fmla="*/ 1785493 h 2660038"/>
                  <a:gd name="connsiteX8" fmla="*/ 1508273 w 3403120"/>
                  <a:gd name="connsiteY8" fmla="*/ 2660038 h 2660038"/>
                  <a:gd name="connsiteX9" fmla="*/ 3162304 w 3403120"/>
                  <a:gd name="connsiteY9" fmla="*/ 1728458 h 2660038"/>
                  <a:gd name="connsiteX10" fmla="*/ 3162304 w 3403120"/>
                  <a:gd name="connsiteY10" fmla="*/ 1215138 h 2660038"/>
                  <a:gd name="connsiteX11" fmla="*/ 3403120 w 3403120"/>
                  <a:gd name="connsiteY11" fmla="*/ 201173 h 2660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03120" h="2660038">
                    <a:moveTo>
                      <a:pt x="3403120" y="201173"/>
                    </a:moveTo>
                    <a:lnTo>
                      <a:pt x="3073582" y="11054"/>
                    </a:lnTo>
                    <a:cubicBezTo>
                      <a:pt x="3073582" y="11054"/>
                      <a:pt x="3073582" y="11054"/>
                      <a:pt x="3073582" y="11054"/>
                    </a:cubicBezTo>
                    <a:lnTo>
                      <a:pt x="3073582" y="11054"/>
                    </a:lnTo>
                    <a:lnTo>
                      <a:pt x="3073582" y="11054"/>
                    </a:lnTo>
                    <a:cubicBezTo>
                      <a:pt x="3041895" y="-7958"/>
                      <a:pt x="3003872" y="-1620"/>
                      <a:pt x="2953173" y="23729"/>
                    </a:cubicBezTo>
                    <a:lnTo>
                      <a:pt x="120408" y="1658748"/>
                    </a:lnTo>
                    <a:cubicBezTo>
                      <a:pt x="76047" y="1684097"/>
                      <a:pt x="31686" y="1734795"/>
                      <a:pt x="0" y="1785493"/>
                    </a:cubicBezTo>
                    <a:lnTo>
                      <a:pt x="1508273" y="2660038"/>
                    </a:lnTo>
                    <a:lnTo>
                      <a:pt x="3162304" y="1728458"/>
                    </a:lnTo>
                    <a:lnTo>
                      <a:pt x="3162304" y="1215138"/>
                    </a:lnTo>
                    <a:lnTo>
                      <a:pt x="3403120" y="201173"/>
                    </a:lnTo>
                    <a:close/>
                  </a:path>
                </a:pathLst>
              </a:custGeom>
              <a:solidFill>
                <a:srgbClr val="8422f4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11" name="Drawing 5">
                <a:extLst>
                  <a:ext uri="{FF2B5EF4-FFF2-40B4-BE49-F238E27FC236}">
                    <a16:creationId xmlns:a16="http://schemas.microsoft.com/office/drawing/2014/main" id="{1750C5F0-25AD-43D3-9296-086E34FF41FB}"/>
                  </a:ext>
                </a:extLst>
              </p:cNvPr>
              <p:cNvGrpSpPr/>
              <p:nvPr/>
            </p:nvGrpSpPr>
            <p:grpSpPr>
              <a:xfrm>
                <a:off x="17553866" y="3407920"/>
                <a:ext cx="3174978" cy="9004545"/>
                <a:chOff x="17553866" y="3407920"/>
                <a:chExt cx="3174978" cy="9004545"/>
              </a:xfrm>
              <a:solidFill>
                <a:srgbClr val="3b2f4e"/>
              </a:solidFill>
            </p:grpSpPr>
            <p:sp>
              <p:nvSpPr>
                <p:cNvPr id="12" name="Polyline: figure 11">
                  <a:extLst>
                    <a:ext uri="{FF2B5EF4-FFF2-40B4-BE49-F238E27FC236}">
                      <a16:creationId xmlns:a16="http://schemas.microsoft.com/office/drawing/2014/main" id="{9A0D85A2-3EA1-4111-8567-82E99B9E8E02}"/>
                    </a:ext>
                  </a:extLst>
                </p:cNvPr>
                <p:cNvSpPr/>
                <p:nvPr/>
              </p:nvSpPr>
              <p:spPr>
                <a:xfrm>
                  <a:off x="17553866" y="3407920"/>
                  <a:ext cx="3174978" cy="9004545"/>
                </a:xfrm>
                <a:custGeom>
                  <a:avLst/>
                  <a:gdLst>
                    <a:gd name="connsiteX0" fmla="*/ 3174978 w 3174978"/>
                    <a:gd name="connsiteY0" fmla="*/ 120042 h 9004545"/>
                    <a:gd name="connsiteX1" fmla="*/ 3003872 w 3174978"/>
                    <a:gd name="connsiteY1" fmla="*/ 24983 h 9004545"/>
                    <a:gd name="connsiteX2" fmla="*/ 171107 w 3174978"/>
                    <a:gd name="connsiteY2" fmla="*/ 1660002 h 9004545"/>
                    <a:gd name="connsiteX3" fmla="*/ 0 w 3174978"/>
                    <a:gd name="connsiteY3" fmla="*/ 1951517 h 9004545"/>
                    <a:gd name="connsiteX4" fmla="*/ 0 w 3174978"/>
                    <a:gd name="connsiteY4" fmla="*/ 8884503 h 9004545"/>
                    <a:gd name="connsiteX5" fmla="*/ 171107 w 3174978"/>
                    <a:gd name="connsiteY5" fmla="*/ 8979562 h 9004545"/>
                    <a:gd name="connsiteX6" fmla="*/ 3003872 w 3174978"/>
                    <a:gd name="connsiteY6" fmla="*/ 7350881 h 9004545"/>
                    <a:gd name="connsiteX7" fmla="*/ 3174978 w 3174978"/>
                    <a:gd name="connsiteY7" fmla="*/ 7059366 h 9004545"/>
                    <a:gd name="connsiteX8" fmla="*/ 3174978 w 3174978"/>
                    <a:gd name="connsiteY8" fmla="*/ 120042 h 9004545"/>
                    <a:gd name="connsiteX9" fmla="*/ 2927824 w 3174978"/>
                    <a:gd name="connsiteY9" fmla="*/ 7091053 h 9004545"/>
                    <a:gd name="connsiteX10" fmla="*/ 247154 w 3174978"/>
                    <a:gd name="connsiteY10" fmla="*/ 8637349 h 9004545"/>
                    <a:gd name="connsiteX11" fmla="*/ 133083 w 3174978"/>
                    <a:gd name="connsiteY11" fmla="*/ 8573976 h 9004545"/>
                    <a:gd name="connsiteX12" fmla="*/ 133083 w 3174978"/>
                    <a:gd name="connsiteY12" fmla="*/ 2122623 h 9004545"/>
                    <a:gd name="connsiteX13" fmla="*/ 247154 w 3174978"/>
                    <a:gd name="connsiteY13" fmla="*/ 1926168 h 9004545"/>
                    <a:gd name="connsiteX14" fmla="*/ 931580 w 3174978"/>
                    <a:gd name="connsiteY14" fmla="*/ 1526919 h 9004545"/>
                    <a:gd name="connsiteX15" fmla="*/ 950592 w 3174978"/>
                    <a:gd name="connsiteY15" fmla="*/ 1520581 h 9004545"/>
                    <a:gd name="connsiteX16" fmla="*/ 1064663 w 3174978"/>
                    <a:gd name="connsiteY16" fmla="*/ 1583954 h 9004545"/>
                    <a:gd name="connsiteX17" fmla="*/ 1064663 w 3174978"/>
                    <a:gd name="connsiteY17" fmla="*/ 1628315 h 9004545"/>
                    <a:gd name="connsiteX18" fmla="*/ 1090012 w 3174978"/>
                    <a:gd name="connsiteY18" fmla="*/ 1698025 h 9004545"/>
                    <a:gd name="connsiteX19" fmla="*/ 1096350 w 3174978"/>
                    <a:gd name="connsiteY19" fmla="*/ 1704363 h 9004545"/>
                    <a:gd name="connsiteX20" fmla="*/ 1096350 w 3174978"/>
                    <a:gd name="connsiteY20" fmla="*/ 1704363 h 9004545"/>
                    <a:gd name="connsiteX21" fmla="*/ 1178734 w 3174978"/>
                    <a:gd name="connsiteY21" fmla="*/ 1698025 h 9004545"/>
                    <a:gd name="connsiteX22" fmla="*/ 2008918 w 3174978"/>
                    <a:gd name="connsiteY22" fmla="*/ 1216392 h 9004545"/>
                    <a:gd name="connsiteX23" fmla="*/ 2122990 w 3174978"/>
                    <a:gd name="connsiteY23" fmla="*/ 1019936 h 9004545"/>
                    <a:gd name="connsiteX24" fmla="*/ 2122990 w 3174978"/>
                    <a:gd name="connsiteY24" fmla="*/ 975575 h 9004545"/>
                    <a:gd name="connsiteX25" fmla="*/ 2237061 w 3174978"/>
                    <a:gd name="connsiteY25" fmla="*/ 779119 h 9004545"/>
                    <a:gd name="connsiteX26" fmla="*/ 2934162 w 3174978"/>
                    <a:gd name="connsiteY26" fmla="*/ 379871 h 9004545"/>
                    <a:gd name="connsiteX27" fmla="*/ 3048233 w 3174978"/>
                    <a:gd name="connsiteY27" fmla="*/ 443243 h 9004545"/>
                    <a:gd name="connsiteX28" fmla="*/ 3048233 w 3174978"/>
                    <a:gd name="connsiteY28" fmla="*/ 6894597 h 9004545"/>
                    <a:gd name="connsiteX29" fmla="*/ 2927824 w 3174978"/>
                    <a:gd name="connsiteY29" fmla="*/ 7091053 h 90045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3174978" h="9004545">
                      <a:moveTo>
                        <a:pt x="3174978" y="120042"/>
                      </a:moveTo>
                      <a:cubicBezTo>
                        <a:pt x="3174978" y="12308"/>
                        <a:pt x="3098931" y="-32053"/>
                        <a:pt x="3003872" y="24983"/>
                      </a:cubicBezTo>
                      <a:lnTo>
                        <a:pt x="171107" y="1660002"/>
                      </a:lnTo>
                      <a:cubicBezTo>
                        <a:pt x="76047" y="1717037"/>
                        <a:pt x="0" y="1843783"/>
                        <a:pt x="0" y="1951517"/>
                      </a:cubicBezTo>
                      <a:lnTo>
                        <a:pt x="0" y="8884503"/>
                      </a:lnTo>
                      <a:cubicBezTo>
                        <a:pt x="0" y="8992237"/>
                        <a:pt x="76047" y="9036598"/>
                        <a:pt x="171107" y="8979562"/>
                      </a:cubicBezTo>
                      <a:lnTo>
                        <a:pt x="3003872" y="7350881"/>
                      </a:lnTo>
                      <a:cubicBezTo>
                        <a:pt x="3098931" y="7293845"/>
                        <a:pt x="3174978" y="7167100"/>
                        <a:pt x="3174978" y="7059366"/>
                      </a:cubicBezTo>
                      <a:lnTo>
                        <a:pt x="3174978" y="120042"/>
                      </a:lnTo>
                      <a:close/>
                      <a:moveTo>
                        <a:pt x="2927824" y="7091053"/>
                      </a:moveTo>
                      <a:lnTo>
                        <a:pt x="247154" y="8637349"/>
                      </a:lnTo>
                      <a:cubicBezTo>
                        <a:pt x="183781" y="8675372"/>
                        <a:pt x="133083" y="8643686"/>
                        <a:pt x="133083" y="8573976"/>
                      </a:cubicBezTo>
                      <a:lnTo>
                        <a:pt x="133083" y="2122623"/>
                      </a:lnTo>
                      <a:cubicBezTo>
                        <a:pt x="133083" y="2052913"/>
                        <a:pt x="183781" y="1964191"/>
                        <a:pt x="247154" y="1926168"/>
                      </a:cubicBezTo>
                      <a:lnTo>
                        <a:pt x="931580" y="1526919"/>
                      </a:lnTo>
                      <a:lnTo>
                        <a:pt x="950592" y="1520581"/>
                      </a:lnTo>
                      <a:cubicBezTo>
                        <a:pt x="1013965" y="1482558"/>
                        <a:pt x="1064663" y="1514244"/>
                        <a:pt x="1064663" y="1583954"/>
                      </a:cubicBezTo>
                      <a:lnTo>
                        <a:pt x="1064663" y="1628315"/>
                      </a:lnTo>
                      <a:cubicBezTo>
                        <a:pt x="1064663" y="1660002"/>
                        <a:pt x="1077338" y="1685351"/>
                        <a:pt x="1090012" y="1698025"/>
                      </a:cubicBezTo>
                      <a:cubicBezTo>
                        <a:pt x="1090012" y="1698025"/>
                        <a:pt x="1096350" y="1698025"/>
                        <a:pt x="1096350" y="1704363"/>
                      </a:cubicBezTo>
                      <a:lnTo>
                        <a:pt x="1096350" y="1704363"/>
                      </a:lnTo>
                      <a:cubicBezTo>
                        <a:pt x="1115362" y="1717037"/>
                        <a:pt x="1147048" y="1717037"/>
                        <a:pt x="1178734" y="1698025"/>
                      </a:cubicBezTo>
                      <a:lnTo>
                        <a:pt x="2008918" y="1216392"/>
                      </a:lnTo>
                      <a:cubicBezTo>
                        <a:pt x="2072291" y="1178368"/>
                        <a:pt x="2122990" y="1095983"/>
                        <a:pt x="2122990" y="1019936"/>
                      </a:cubicBezTo>
                      <a:lnTo>
                        <a:pt x="2122990" y="975575"/>
                      </a:lnTo>
                      <a:cubicBezTo>
                        <a:pt x="2122990" y="905865"/>
                        <a:pt x="2173688" y="817143"/>
                        <a:pt x="2237061" y="779119"/>
                      </a:cubicBezTo>
                      <a:lnTo>
                        <a:pt x="2934162" y="379871"/>
                      </a:lnTo>
                      <a:cubicBezTo>
                        <a:pt x="2997534" y="341847"/>
                        <a:pt x="3048233" y="373533"/>
                        <a:pt x="3048233" y="443243"/>
                      </a:cubicBezTo>
                      <a:lnTo>
                        <a:pt x="3048233" y="6894597"/>
                      </a:lnTo>
                      <a:cubicBezTo>
                        <a:pt x="3041895" y="6964307"/>
                        <a:pt x="2991197" y="7053029"/>
                        <a:pt x="2927824" y="7091053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" name="Polyline: figure 12">
                  <a:extLst>
                    <a:ext uri="{FF2B5EF4-FFF2-40B4-BE49-F238E27FC236}">
                      <a16:creationId xmlns:a16="http://schemas.microsoft.com/office/drawing/2014/main" id="{5036B941-288B-4FED-B3BC-080EF9F5C425}"/>
                    </a:ext>
                  </a:extLst>
                </p:cNvPr>
                <p:cNvSpPr/>
                <p:nvPr/>
              </p:nvSpPr>
              <p:spPr>
                <a:xfrm>
                  <a:off x="18795973" y="4474198"/>
                  <a:ext cx="532331" cy="369938"/>
                </a:xfrm>
                <a:custGeom>
                  <a:avLst/>
                  <a:gdLst>
                    <a:gd name="connsiteX0" fmla="*/ 63373 w 532331"/>
                    <a:gd name="connsiteY0" fmla="*/ 245174 h 369938"/>
                    <a:gd name="connsiteX1" fmla="*/ 468959 w 532331"/>
                    <a:gd name="connsiteY1" fmla="*/ 10694 h 369938"/>
                    <a:gd name="connsiteX2" fmla="*/ 532332 w 532331"/>
                    <a:gd name="connsiteY2" fmla="*/ 29706 h 369938"/>
                    <a:gd name="connsiteX3" fmla="*/ 468959 w 532331"/>
                    <a:gd name="connsiteY3" fmla="*/ 124765 h 369938"/>
                    <a:gd name="connsiteX4" fmla="*/ 63373 w 532331"/>
                    <a:gd name="connsiteY4" fmla="*/ 359245 h 369938"/>
                    <a:gd name="connsiteX5" fmla="*/ 0 w 532331"/>
                    <a:gd name="connsiteY5" fmla="*/ 340233 h 369938"/>
                    <a:gd name="connsiteX6" fmla="*/ 63373 w 532331"/>
                    <a:gd name="connsiteY6" fmla="*/ 245174 h 369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331" h="369938">
                      <a:moveTo>
                        <a:pt x="63373" y="245174"/>
                      </a:moveTo>
                      <a:lnTo>
                        <a:pt x="468959" y="10694"/>
                      </a:lnTo>
                      <a:cubicBezTo>
                        <a:pt x="500645" y="-8318"/>
                        <a:pt x="532332" y="-1980"/>
                        <a:pt x="532332" y="29706"/>
                      </a:cubicBezTo>
                      <a:cubicBezTo>
                        <a:pt x="532332" y="61392"/>
                        <a:pt x="506983" y="99416"/>
                        <a:pt x="468959" y="124765"/>
                      </a:cubicBezTo>
                      <a:lnTo>
                        <a:pt x="63373" y="359245"/>
                      </a:lnTo>
                      <a:cubicBezTo>
                        <a:pt x="31686" y="378256"/>
                        <a:pt x="0" y="371919"/>
                        <a:pt x="0" y="340233"/>
                      </a:cubicBezTo>
                      <a:cubicBezTo>
                        <a:pt x="0" y="308546"/>
                        <a:pt x="31686" y="264185"/>
                        <a:pt x="63373" y="245174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" name="Polyline: figure 13">
                  <a:extLst>
                    <a:ext uri="{FF2B5EF4-FFF2-40B4-BE49-F238E27FC236}">
                      <a16:creationId xmlns:a16="http://schemas.microsoft.com/office/drawing/2014/main" id="{78AC41C8-A36E-43ED-9041-438434D24FF1}"/>
                    </a:ext>
                  </a:extLst>
                </p:cNvPr>
                <p:cNvSpPr/>
                <p:nvPr/>
              </p:nvSpPr>
              <p:spPr>
                <a:xfrm>
                  <a:off x="19372666" y="4387237"/>
                  <a:ext cx="88721" cy="125599"/>
                </a:xfrm>
                <a:custGeom>
                  <a:avLst/>
                  <a:gdLst>
                    <a:gd name="connsiteX0" fmla="*/ 0 w 88721"/>
                    <a:gd name="connsiteY0" fmla="*/ 91317 h 125599"/>
                    <a:gd name="connsiteX1" fmla="*/ 44361 w 88721"/>
                    <a:gd name="connsiteY1" fmla="*/ 116666 h 125599"/>
                    <a:gd name="connsiteX2" fmla="*/ 88722 w 88721"/>
                    <a:gd name="connsiteY2" fmla="*/ 34282 h 125599"/>
                    <a:gd name="connsiteX3" fmla="*/ 44361 w 88721"/>
                    <a:gd name="connsiteY3" fmla="*/ 8933 h 125599"/>
                    <a:gd name="connsiteX4" fmla="*/ 0 w 88721"/>
                    <a:gd name="connsiteY4" fmla="*/ 91317 h 1255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1" h="125599">
                      <a:moveTo>
                        <a:pt x="0" y="91317"/>
                      </a:moveTo>
                      <a:cubicBezTo>
                        <a:pt x="0" y="123004"/>
                        <a:pt x="19012" y="135678"/>
                        <a:pt x="44361" y="116666"/>
                      </a:cubicBezTo>
                      <a:cubicBezTo>
                        <a:pt x="69710" y="103992"/>
                        <a:pt x="88722" y="65968"/>
                        <a:pt x="88722" y="34282"/>
                      </a:cubicBezTo>
                      <a:cubicBezTo>
                        <a:pt x="88722" y="2595"/>
                        <a:pt x="69710" y="-10079"/>
                        <a:pt x="44361" y="8933"/>
                      </a:cubicBezTo>
                      <a:cubicBezTo>
                        <a:pt x="19012" y="21607"/>
                        <a:pt x="0" y="59631"/>
                        <a:pt x="0" y="91317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15" name="Polyline: figure 14">
                <a:extLst>
                  <a:ext uri="{FF2B5EF4-FFF2-40B4-BE49-F238E27FC236}">
                    <a16:creationId xmlns:a16="http://schemas.microsoft.com/office/drawing/2014/main" id="{E8901B15-9D1E-4961-9BC5-DCD1E2A3E32B}"/>
                  </a:ext>
                </a:extLst>
              </p:cNvPr>
              <p:cNvSpPr/>
              <p:nvPr/>
            </p:nvSpPr>
            <p:spPr>
              <a:xfrm>
                <a:off x="17686949" y="3765187"/>
                <a:ext cx="2915149" cy="8296348"/>
              </a:xfrm>
              <a:custGeom>
                <a:avLst/>
                <a:gdLst>
                  <a:gd name="connsiteX0" fmla="*/ 2908812 w 2915149"/>
                  <a:gd name="connsiteY0" fmla="*/ 6537330 h 8296348"/>
                  <a:gd name="connsiteX1" fmla="*/ 2794741 w 2915149"/>
                  <a:gd name="connsiteY1" fmla="*/ 6733786 h 8296348"/>
                  <a:gd name="connsiteX2" fmla="*/ 114071 w 2915149"/>
                  <a:gd name="connsiteY2" fmla="*/ 8280083 h 8296348"/>
                  <a:gd name="connsiteX3" fmla="*/ 0 w 2915149"/>
                  <a:gd name="connsiteY3" fmla="*/ 8216710 h 8296348"/>
                  <a:gd name="connsiteX4" fmla="*/ 0 w 2915149"/>
                  <a:gd name="connsiteY4" fmla="*/ 8191360 h 8296348"/>
                  <a:gd name="connsiteX5" fmla="*/ 0 w 2915149"/>
                  <a:gd name="connsiteY5" fmla="*/ 1765356 h 8296348"/>
                  <a:gd name="connsiteX6" fmla="*/ 114071 w 2915149"/>
                  <a:gd name="connsiteY6" fmla="*/ 1568901 h 8296348"/>
                  <a:gd name="connsiteX7" fmla="*/ 798497 w 2915149"/>
                  <a:gd name="connsiteY7" fmla="*/ 1169652 h 8296348"/>
                  <a:gd name="connsiteX8" fmla="*/ 817509 w 2915149"/>
                  <a:gd name="connsiteY8" fmla="*/ 1163314 h 8296348"/>
                  <a:gd name="connsiteX9" fmla="*/ 931580 w 2915149"/>
                  <a:gd name="connsiteY9" fmla="*/ 1226687 h 8296348"/>
                  <a:gd name="connsiteX10" fmla="*/ 931580 w 2915149"/>
                  <a:gd name="connsiteY10" fmla="*/ 1271048 h 8296348"/>
                  <a:gd name="connsiteX11" fmla="*/ 1045651 w 2915149"/>
                  <a:gd name="connsiteY11" fmla="*/ 1334421 h 8296348"/>
                  <a:gd name="connsiteX12" fmla="*/ 1875836 w 2915149"/>
                  <a:gd name="connsiteY12" fmla="*/ 852788 h 8296348"/>
                  <a:gd name="connsiteX13" fmla="*/ 1989907 w 2915149"/>
                  <a:gd name="connsiteY13" fmla="*/ 656332 h 8296348"/>
                  <a:gd name="connsiteX14" fmla="*/ 1989907 w 2915149"/>
                  <a:gd name="connsiteY14" fmla="*/ 611971 h 8296348"/>
                  <a:gd name="connsiteX15" fmla="*/ 2103978 w 2915149"/>
                  <a:gd name="connsiteY15" fmla="*/ 415515 h 8296348"/>
                  <a:gd name="connsiteX16" fmla="*/ 2782067 w 2915149"/>
                  <a:gd name="connsiteY16" fmla="*/ 22604 h 8296348"/>
                  <a:gd name="connsiteX17" fmla="*/ 2801079 w 2915149"/>
                  <a:gd name="connsiteY17" fmla="*/ 16266 h 8296348"/>
                  <a:gd name="connsiteX18" fmla="*/ 2915150 w 2915149"/>
                  <a:gd name="connsiteY18" fmla="*/ 79639 h 8296348"/>
                  <a:gd name="connsiteX19" fmla="*/ 2908812 w 2915149"/>
                  <a:gd name="connsiteY19" fmla="*/ 6537330 h 82963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2915149" h="8296348">
                    <a:moveTo>
                      <a:pt x="2908812" y="6537330"/>
                    </a:moveTo>
                    <a:cubicBezTo>
                      <a:pt x="2908812" y="6607040"/>
                      <a:pt x="2858114" y="6695762"/>
                      <a:pt x="2794741" y="6733786"/>
                    </a:cubicBezTo>
                    <a:lnTo>
                      <a:pt x="114071" y="8280083"/>
                    </a:lnTo>
                    <a:cubicBezTo>
                      <a:pt x="50698" y="8318106"/>
                      <a:pt x="0" y="8286419"/>
                      <a:pt x="0" y="8216710"/>
                    </a:cubicBezTo>
                    <a:lnTo>
                      <a:pt x="0" y="8191360"/>
                    </a:lnTo>
                    <a:lnTo>
                      <a:pt x="0" y="1765356"/>
                    </a:lnTo>
                    <a:cubicBezTo>
                      <a:pt x="0" y="1695646"/>
                      <a:pt x="50698" y="1606924"/>
                      <a:pt x="114071" y="1568901"/>
                    </a:cubicBezTo>
                    <a:lnTo>
                      <a:pt x="798497" y="1169652"/>
                    </a:lnTo>
                    <a:lnTo>
                      <a:pt x="817509" y="1163314"/>
                    </a:lnTo>
                    <a:cubicBezTo>
                      <a:pt x="880882" y="1125291"/>
                      <a:pt x="931580" y="1156977"/>
                      <a:pt x="931580" y="1226687"/>
                    </a:cubicBezTo>
                    <a:lnTo>
                      <a:pt x="931580" y="1271048"/>
                    </a:lnTo>
                    <a:cubicBezTo>
                      <a:pt x="931580" y="1340758"/>
                      <a:pt x="982279" y="1372445"/>
                      <a:pt x="1045651" y="1334421"/>
                    </a:cubicBezTo>
                    <a:lnTo>
                      <a:pt x="1875836" y="852788"/>
                    </a:lnTo>
                    <a:cubicBezTo>
                      <a:pt x="1939208" y="814764"/>
                      <a:pt x="1989907" y="732379"/>
                      <a:pt x="1989907" y="656332"/>
                    </a:cubicBezTo>
                    <a:lnTo>
                      <a:pt x="1989907" y="611971"/>
                    </a:lnTo>
                    <a:cubicBezTo>
                      <a:pt x="1989907" y="542261"/>
                      <a:pt x="2040605" y="453539"/>
                      <a:pt x="2103978" y="415515"/>
                    </a:cubicBezTo>
                    <a:lnTo>
                      <a:pt x="2782067" y="22604"/>
                    </a:lnTo>
                    <a:lnTo>
                      <a:pt x="2801079" y="16266"/>
                    </a:lnTo>
                    <a:cubicBezTo>
                      <a:pt x="2864451" y="-21757"/>
                      <a:pt x="2915150" y="9929"/>
                      <a:pt x="2915150" y="79639"/>
                    </a:cubicBezTo>
                    <a:lnTo>
                      <a:pt x="2908812" y="6537330"/>
                    </a:lnTo>
                    <a:close/>
                  </a:path>
                </a:pathLst>
              </a:custGeom>
              <a:solidFill>
                <a:srgbClr val="7c4efd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" name="Polyline: figure 15">
                <a:extLst>
                  <a:ext uri="{FF2B5EF4-FFF2-40B4-BE49-F238E27FC236}">
                    <a16:creationId xmlns:a16="http://schemas.microsoft.com/office/drawing/2014/main" id="{B94BDFCA-8C5E-49A8-A6BA-D25C10E5B219}"/>
                  </a:ext>
                </a:extLst>
              </p:cNvPr>
              <p:cNvSpPr/>
              <p:nvPr/>
            </p:nvSpPr>
            <p:spPr>
              <a:xfrm>
                <a:off x="20329595" y="3768251"/>
                <a:ext cx="266165" cy="6616650"/>
              </a:xfrm>
              <a:custGeom>
                <a:avLst/>
                <a:gdLst>
                  <a:gd name="connsiteX0" fmla="*/ 152095 w 266165"/>
                  <a:gd name="connsiteY0" fmla="*/ 13203 h 6616650"/>
                  <a:gd name="connsiteX1" fmla="*/ 133083 w 266165"/>
                  <a:gd name="connsiteY1" fmla="*/ 19540 h 6616650"/>
                  <a:gd name="connsiteX2" fmla="*/ 0 w 266165"/>
                  <a:gd name="connsiteY2" fmla="*/ 101925 h 6616650"/>
                  <a:gd name="connsiteX3" fmla="*/ 0 w 266165"/>
                  <a:gd name="connsiteY3" fmla="*/ 6470894 h 6616650"/>
                  <a:gd name="connsiteX4" fmla="*/ 247154 w 266165"/>
                  <a:gd name="connsiteY4" fmla="*/ 6616651 h 6616650"/>
                  <a:gd name="connsiteX5" fmla="*/ 266166 w 266165"/>
                  <a:gd name="connsiteY5" fmla="*/ 6540604 h 6616650"/>
                  <a:gd name="connsiteX6" fmla="*/ 266166 w 266165"/>
                  <a:gd name="connsiteY6" fmla="*/ 89250 h 6616650"/>
                  <a:gd name="connsiteX7" fmla="*/ 152095 w 266165"/>
                  <a:gd name="connsiteY7" fmla="*/ 13203 h 6616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6165" h="6616650">
                    <a:moveTo>
                      <a:pt x="152095" y="13203"/>
                    </a:moveTo>
                    <a:lnTo>
                      <a:pt x="133083" y="19540"/>
                    </a:lnTo>
                    <a:lnTo>
                      <a:pt x="0" y="101925"/>
                    </a:lnTo>
                    <a:lnTo>
                      <a:pt x="0" y="6470894"/>
                    </a:lnTo>
                    <a:lnTo>
                      <a:pt x="247154" y="6616651"/>
                    </a:lnTo>
                    <a:cubicBezTo>
                      <a:pt x="259828" y="6591302"/>
                      <a:pt x="266166" y="6565953"/>
                      <a:pt x="266166" y="6540604"/>
                    </a:cubicBezTo>
                    <a:lnTo>
                      <a:pt x="266166" y="89250"/>
                    </a:lnTo>
                    <a:cubicBezTo>
                      <a:pt x="259828" y="6865"/>
                      <a:pt x="209130" y="-18484"/>
                      <a:pt x="152095" y="13203"/>
                    </a:cubicBezTo>
                    <a:close/>
                  </a:path>
                </a:pathLst>
              </a:custGeom>
              <a:solidFill>
                <a:srgbClr val="7c4efd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386A4C73-B619-40D0-89F0-17CAA09545AE}"/>
                </a:ext>
              </a:extLst>
            </p:cNvPr>
            <p:cNvSpPr/>
            <p:nvPr/>
          </p:nvSpPr>
          <p:spPr>
            <a:xfrm>
              <a:off x="18612192" y="3397625"/>
              <a:ext cx="2915149" cy="8296348"/>
            </a:xfrm>
            <a:custGeom>
              <a:avLst/>
              <a:gdLst>
                <a:gd name="connsiteX0" fmla="*/ 2896138 w 2915149"/>
                <a:gd name="connsiteY0" fmla="*/ 6613377 h 8296348"/>
                <a:gd name="connsiteX1" fmla="*/ 2908813 w 2915149"/>
                <a:gd name="connsiteY1" fmla="*/ 6575353 h 8296348"/>
                <a:gd name="connsiteX2" fmla="*/ 2908813 w 2915149"/>
                <a:gd name="connsiteY2" fmla="*/ 6569016 h 8296348"/>
                <a:gd name="connsiteX3" fmla="*/ 2915150 w 2915149"/>
                <a:gd name="connsiteY3" fmla="*/ 6530993 h 8296348"/>
                <a:gd name="connsiteX4" fmla="*/ 2915150 w 2915149"/>
                <a:gd name="connsiteY4" fmla="*/ 79639 h 8296348"/>
                <a:gd name="connsiteX5" fmla="*/ 2801079 w 2915149"/>
                <a:gd name="connsiteY5" fmla="*/ 16266 h 8296348"/>
                <a:gd name="connsiteX6" fmla="*/ 2782067 w 2915149"/>
                <a:gd name="connsiteY6" fmla="*/ 22604 h 8296348"/>
                <a:gd name="connsiteX7" fmla="*/ 2648984 w 2915149"/>
                <a:gd name="connsiteY7" fmla="*/ 98651 h 8296348"/>
                <a:gd name="connsiteX8" fmla="*/ 2648984 w 2915149"/>
                <a:gd name="connsiteY8" fmla="*/ 98651 h 8296348"/>
                <a:gd name="connsiteX9" fmla="*/ 2103978 w 2915149"/>
                <a:gd name="connsiteY9" fmla="*/ 415515 h 8296348"/>
                <a:gd name="connsiteX10" fmla="*/ 1989906 w 2915149"/>
                <a:gd name="connsiteY10" fmla="*/ 611971 h 8296348"/>
                <a:gd name="connsiteX11" fmla="*/ 1989906 w 2915149"/>
                <a:gd name="connsiteY11" fmla="*/ 656332 h 8296348"/>
                <a:gd name="connsiteX12" fmla="*/ 1875835 w 2915149"/>
                <a:gd name="connsiteY12" fmla="*/ 852788 h 8296348"/>
                <a:gd name="connsiteX13" fmla="*/ 1045652 w 2915149"/>
                <a:gd name="connsiteY13" fmla="*/ 1334421 h 8296348"/>
                <a:gd name="connsiteX14" fmla="*/ 931580 w 2915149"/>
                <a:gd name="connsiteY14" fmla="*/ 1271048 h 8296348"/>
                <a:gd name="connsiteX15" fmla="*/ 931580 w 2915149"/>
                <a:gd name="connsiteY15" fmla="*/ 1245699 h 8296348"/>
                <a:gd name="connsiteX16" fmla="*/ 931580 w 2915149"/>
                <a:gd name="connsiteY16" fmla="*/ 1226687 h 8296348"/>
                <a:gd name="connsiteX17" fmla="*/ 817509 w 2915149"/>
                <a:gd name="connsiteY17" fmla="*/ 1163315 h 8296348"/>
                <a:gd name="connsiteX18" fmla="*/ 798498 w 2915149"/>
                <a:gd name="connsiteY18" fmla="*/ 1169652 h 8296348"/>
                <a:gd name="connsiteX19" fmla="*/ 114071 w 2915149"/>
                <a:gd name="connsiteY19" fmla="*/ 1568901 h 8296348"/>
                <a:gd name="connsiteX20" fmla="*/ 0 w 2915149"/>
                <a:gd name="connsiteY20" fmla="*/ 1765356 h 8296348"/>
                <a:gd name="connsiteX21" fmla="*/ 0 w 2915149"/>
                <a:gd name="connsiteY21" fmla="*/ 8191361 h 8296348"/>
                <a:gd name="connsiteX22" fmla="*/ 0 w 2915149"/>
                <a:gd name="connsiteY22" fmla="*/ 8216710 h 8296348"/>
                <a:gd name="connsiteX23" fmla="*/ 114071 w 2915149"/>
                <a:gd name="connsiteY23" fmla="*/ 8280082 h 8296348"/>
                <a:gd name="connsiteX24" fmla="*/ 2794741 w 2915149"/>
                <a:gd name="connsiteY24" fmla="*/ 6727448 h 8296348"/>
                <a:gd name="connsiteX25" fmla="*/ 2896138 w 2915149"/>
                <a:gd name="connsiteY25" fmla="*/ 6613377 h 8296348"/>
                <a:gd name="connsiteX26" fmla="*/ 2896138 w 2915149"/>
                <a:gd name="connsiteY26" fmla="*/ 6613377 h 8296348"/>
                <a:gd name="connsiteX27" fmla="*/ 2896138 w 2915149"/>
                <a:gd name="connsiteY27" fmla="*/ 6613377 h 829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15149" h="8296348">
                  <a:moveTo>
                    <a:pt x="2896138" y="6613377"/>
                  </a:moveTo>
                  <a:cubicBezTo>
                    <a:pt x="2902475" y="6600703"/>
                    <a:pt x="2902475" y="6588028"/>
                    <a:pt x="2908813" y="6575353"/>
                  </a:cubicBezTo>
                  <a:cubicBezTo>
                    <a:pt x="2908813" y="6575353"/>
                    <a:pt x="2908813" y="6569016"/>
                    <a:pt x="2908813" y="6569016"/>
                  </a:cubicBezTo>
                  <a:cubicBezTo>
                    <a:pt x="2908813" y="6556342"/>
                    <a:pt x="2915150" y="6543667"/>
                    <a:pt x="2915150" y="6530993"/>
                  </a:cubicBezTo>
                  <a:lnTo>
                    <a:pt x="2915150" y="79639"/>
                  </a:lnTo>
                  <a:cubicBezTo>
                    <a:pt x="2915150" y="9929"/>
                    <a:pt x="2864451" y="-21757"/>
                    <a:pt x="2801079" y="16266"/>
                  </a:cubicBezTo>
                  <a:lnTo>
                    <a:pt x="2782067" y="22604"/>
                  </a:lnTo>
                  <a:lnTo>
                    <a:pt x="2648984" y="98651"/>
                  </a:lnTo>
                  <a:lnTo>
                    <a:pt x="2648984" y="98651"/>
                  </a:lnTo>
                  <a:lnTo>
                    <a:pt x="2103978" y="415515"/>
                  </a:lnTo>
                  <a:cubicBezTo>
                    <a:pt x="2040605" y="453539"/>
                    <a:pt x="1989906" y="542261"/>
                    <a:pt x="1989906" y="611971"/>
                  </a:cubicBezTo>
                  <a:lnTo>
                    <a:pt x="1989906" y="656332"/>
                  </a:lnTo>
                  <a:cubicBezTo>
                    <a:pt x="1989906" y="726042"/>
                    <a:pt x="1939208" y="814764"/>
                    <a:pt x="1875835" y="852788"/>
                  </a:cubicBezTo>
                  <a:lnTo>
                    <a:pt x="1045652" y="1334421"/>
                  </a:lnTo>
                  <a:cubicBezTo>
                    <a:pt x="982279" y="1372445"/>
                    <a:pt x="931580" y="1340758"/>
                    <a:pt x="931580" y="1271048"/>
                  </a:cubicBezTo>
                  <a:lnTo>
                    <a:pt x="931580" y="1245699"/>
                  </a:lnTo>
                  <a:lnTo>
                    <a:pt x="931580" y="1226687"/>
                  </a:lnTo>
                  <a:cubicBezTo>
                    <a:pt x="931580" y="1156977"/>
                    <a:pt x="880882" y="1125291"/>
                    <a:pt x="817509" y="1163315"/>
                  </a:cubicBezTo>
                  <a:lnTo>
                    <a:pt x="798498" y="1169652"/>
                  </a:lnTo>
                  <a:lnTo>
                    <a:pt x="114071" y="1568901"/>
                  </a:lnTo>
                  <a:cubicBezTo>
                    <a:pt x="50698" y="1606924"/>
                    <a:pt x="0" y="1695646"/>
                    <a:pt x="0" y="1765356"/>
                  </a:cubicBezTo>
                  <a:lnTo>
                    <a:pt x="0" y="8191361"/>
                  </a:lnTo>
                  <a:lnTo>
                    <a:pt x="0" y="8216710"/>
                  </a:lnTo>
                  <a:cubicBezTo>
                    <a:pt x="0" y="8286420"/>
                    <a:pt x="50698" y="8318107"/>
                    <a:pt x="114071" y="8280082"/>
                  </a:cubicBezTo>
                  <a:lnTo>
                    <a:pt x="2794741" y="6727448"/>
                  </a:lnTo>
                  <a:cubicBezTo>
                    <a:pt x="2839102" y="6708436"/>
                    <a:pt x="2870789" y="6664076"/>
                    <a:pt x="2896138" y="6613377"/>
                  </a:cubicBezTo>
                  <a:lnTo>
                    <a:pt x="2896138" y="6613377"/>
                  </a:lnTo>
                  <a:lnTo>
                    <a:pt x="2896138" y="6613377"/>
                  </a:lnTo>
                  <a:close/>
                </a:path>
              </a:pathLst>
            </a:custGeom>
            <a:solidFill>
              <a:srgbClr val="a688fc">
                <a:alpha val="40000"/>
              </a:srgbClr>
            </a:solidFill>
            <a:ln w="632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9" name="Drawing 5">
              <a:extLst>
                <a:ext uri="{FF2B5EF4-FFF2-40B4-BE49-F238E27FC236}">
                  <a16:creationId xmlns:a16="http://schemas.microsoft.com/office/drawing/2014/main" id="{1750C5F0-25AD-43D3-9296-086E34FF41FB}"/>
                </a:ext>
              </a:extLst>
            </p:cNvPr>
            <p:cNvGrpSpPr/>
            <p:nvPr/>
          </p:nvGrpSpPr>
          <p:grpSpPr>
            <a:xfrm>
              <a:off x="20082441" y="3636062"/>
              <a:ext cx="2648983" cy="6564691"/>
              <a:chOff x="20082441" y="3636062"/>
              <a:chExt cx="2648983" cy="6564691"/>
            </a:xfrm>
            <a:solidFill>
              <a:srgbClr val="a688fc"/>
            </a:solidFill>
          </p:grpSpPr>
          <p:sp>
            <p:nvSpPr>
              <p:cNvPr id="20" name="Polyline: figure 19">
                <a:extLst>
                  <a:ext uri="{FF2B5EF4-FFF2-40B4-BE49-F238E27FC236}">
                    <a16:creationId xmlns:a16="http://schemas.microsoft.com/office/drawing/2014/main" id="{33AB736F-39C8-48BE-A35D-1D213E4B1035}"/>
                  </a:ext>
                </a:extLst>
              </p:cNvPr>
              <p:cNvSpPr/>
              <p:nvPr/>
            </p:nvSpPr>
            <p:spPr>
              <a:xfrm>
                <a:off x="20082441" y="3636062"/>
                <a:ext cx="2648983" cy="6564691"/>
              </a:xfrm>
              <a:custGeom>
                <a:avLst/>
                <a:gdLst>
                  <a:gd name="connsiteX0" fmla="*/ 0 w 2648983"/>
                  <a:gd name="connsiteY0" fmla="*/ 1647327 h 6564691"/>
                  <a:gd name="connsiteX1" fmla="*/ 0 w 2648983"/>
                  <a:gd name="connsiteY1" fmla="*/ 6444650 h 6564691"/>
                  <a:gd name="connsiteX2" fmla="*/ 171107 w 2648983"/>
                  <a:gd name="connsiteY2" fmla="*/ 6539709 h 6564691"/>
                  <a:gd name="connsiteX3" fmla="*/ 2477877 w 2648983"/>
                  <a:gd name="connsiteY3" fmla="*/ 5208880 h 6564691"/>
                  <a:gd name="connsiteX4" fmla="*/ 2648984 w 2648983"/>
                  <a:gd name="connsiteY4" fmla="*/ 4917365 h 6564691"/>
                  <a:gd name="connsiteX5" fmla="*/ 2648984 w 2648983"/>
                  <a:gd name="connsiteY5" fmla="*/ 120042 h 6564691"/>
                  <a:gd name="connsiteX6" fmla="*/ 2477877 w 2648983"/>
                  <a:gd name="connsiteY6" fmla="*/ 24983 h 6564691"/>
                  <a:gd name="connsiteX7" fmla="*/ 171107 w 2648983"/>
                  <a:gd name="connsiteY7" fmla="*/ 1355812 h 6564691"/>
                  <a:gd name="connsiteX8" fmla="*/ 0 w 2648983"/>
                  <a:gd name="connsiteY8" fmla="*/ 1647327 h 65646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48983" h="6564691">
                    <a:moveTo>
                      <a:pt x="0" y="1647327"/>
                    </a:moveTo>
                    <a:lnTo>
                      <a:pt x="0" y="6444650"/>
                    </a:lnTo>
                    <a:cubicBezTo>
                      <a:pt x="0" y="6552384"/>
                      <a:pt x="76047" y="6596744"/>
                      <a:pt x="171107" y="6539709"/>
                    </a:cubicBezTo>
                    <a:lnTo>
                      <a:pt x="2477877" y="5208880"/>
                    </a:lnTo>
                    <a:cubicBezTo>
                      <a:pt x="2572936" y="5151844"/>
                      <a:pt x="2648984" y="5025099"/>
                      <a:pt x="2648984" y="4917365"/>
                    </a:cubicBezTo>
                    <a:lnTo>
                      <a:pt x="2648984" y="120042"/>
                    </a:lnTo>
                    <a:cubicBezTo>
                      <a:pt x="2648984" y="12308"/>
                      <a:pt x="2572936" y="-32053"/>
                      <a:pt x="2477877" y="24983"/>
                    </a:cubicBezTo>
                    <a:lnTo>
                      <a:pt x="171107" y="1355812"/>
                    </a:lnTo>
                    <a:cubicBezTo>
                      <a:pt x="76047" y="1412848"/>
                      <a:pt x="0" y="1539593"/>
                      <a:pt x="0" y="1647327"/>
                    </a:cubicBezTo>
                    <a:close/>
                  </a:path>
                </a:pathLst>
              </a:custGeom>
              <a:solidFill>
                <a:srgbClr val="a688fc">
                  <a:alpha val="40000"/>
                </a:srgbClr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 dirty="0"/>
              </a:p>
            </p:txBody>
          </p:sp>
          <p:sp>
            <p:nvSpPr>
              <p:cNvPr id="21" name="Polyline: figure 20">
                <a:extLst>
                  <a:ext uri="{FF2B5EF4-FFF2-40B4-BE49-F238E27FC236}">
                    <a16:creationId xmlns:a16="http://schemas.microsoft.com/office/drawing/2014/main" id="{7FD3ADD0-B199-4288-8FBB-FE37DB776C53}"/>
                  </a:ext>
                </a:extLst>
              </p:cNvPr>
              <p:cNvSpPr/>
              <p:nvPr/>
            </p:nvSpPr>
            <p:spPr>
              <a:xfrm>
                <a:off x="20342270" y="7644978"/>
                <a:ext cx="1064663" cy="707874"/>
              </a:xfrm>
              <a:custGeom>
                <a:avLst/>
                <a:gdLst>
                  <a:gd name="connsiteX0" fmla="*/ 69710 w 1064663"/>
                  <a:gd name="connsiteY0" fmla="*/ 540887 h 707874"/>
                  <a:gd name="connsiteX1" fmla="*/ 994953 w 1064663"/>
                  <a:gd name="connsiteY1" fmla="*/ 8555 h 707874"/>
                  <a:gd name="connsiteX2" fmla="*/ 1064663 w 1064663"/>
                  <a:gd name="connsiteY2" fmla="*/ 46579 h 707874"/>
                  <a:gd name="connsiteX3" fmla="*/ 1064663 w 1064663"/>
                  <a:gd name="connsiteY3" fmla="*/ 52916 h 707874"/>
                  <a:gd name="connsiteX4" fmla="*/ 994953 w 1064663"/>
                  <a:gd name="connsiteY4" fmla="*/ 166987 h 707874"/>
                  <a:gd name="connsiteX5" fmla="*/ 69710 w 1064663"/>
                  <a:gd name="connsiteY5" fmla="*/ 699319 h 707874"/>
                  <a:gd name="connsiteX6" fmla="*/ 0 w 1064663"/>
                  <a:gd name="connsiteY6" fmla="*/ 661296 h 707874"/>
                  <a:gd name="connsiteX7" fmla="*/ 0 w 1064663"/>
                  <a:gd name="connsiteY7" fmla="*/ 654958 h 707874"/>
                  <a:gd name="connsiteX8" fmla="*/ 69710 w 1064663"/>
                  <a:gd name="connsiteY8" fmla="*/ 540887 h 70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64663" h="707874">
                    <a:moveTo>
                      <a:pt x="69710" y="540887"/>
                    </a:moveTo>
                    <a:lnTo>
                      <a:pt x="994953" y="8555"/>
                    </a:lnTo>
                    <a:cubicBezTo>
                      <a:pt x="1032977" y="-10457"/>
                      <a:pt x="1064663" y="2218"/>
                      <a:pt x="1064663" y="46579"/>
                    </a:cubicBezTo>
                    <a:lnTo>
                      <a:pt x="1064663" y="52916"/>
                    </a:lnTo>
                    <a:cubicBezTo>
                      <a:pt x="1064663" y="97277"/>
                      <a:pt x="1032977" y="147975"/>
                      <a:pt x="994953" y="166987"/>
                    </a:cubicBezTo>
                    <a:lnTo>
                      <a:pt x="69710" y="699319"/>
                    </a:lnTo>
                    <a:cubicBezTo>
                      <a:pt x="31686" y="718331"/>
                      <a:pt x="0" y="705656"/>
                      <a:pt x="0" y="661296"/>
                    </a:cubicBezTo>
                    <a:lnTo>
                      <a:pt x="0" y="654958"/>
                    </a:lnTo>
                    <a:cubicBezTo>
                      <a:pt x="6337" y="616934"/>
                      <a:pt x="38024" y="566236"/>
                      <a:pt x="69710" y="540887"/>
                    </a:cubicBezTo>
                    <a:close/>
                  </a:path>
                </a:pathLst>
              </a:custGeom>
              <a:solidFill>
                <a:srgbClr val="a688fc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43" name="Polyline: figure 42">
                <a:extLst>
                  <a:ext uri="{FF2B5EF4-FFF2-40B4-BE49-F238E27FC236}">
                    <a16:creationId xmlns:a16="http://schemas.microsoft.com/office/drawing/2014/main" id="{292E85F3-B19F-49C5-863F-E345C8C7C7D5}"/>
                  </a:ext>
                </a:extLst>
              </p:cNvPr>
              <p:cNvSpPr/>
              <p:nvPr/>
            </p:nvSpPr>
            <p:spPr>
              <a:xfrm>
                <a:off x="21527342" y="7036599"/>
                <a:ext cx="931580" cy="631827"/>
              </a:xfrm>
              <a:custGeom>
                <a:avLst/>
                <a:gdLst>
                  <a:gd name="connsiteX0" fmla="*/ 69710 w 931580"/>
                  <a:gd name="connsiteY0" fmla="*/ 464840 h 631827"/>
                  <a:gd name="connsiteX1" fmla="*/ 861870 w 931580"/>
                  <a:gd name="connsiteY1" fmla="*/ 8555 h 631827"/>
                  <a:gd name="connsiteX2" fmla="*/ 931580 w 931580"/>
                  <a:gd name="connsiteY2" fmla="*/ 46579 h 631827"/>
                  <a:gd name="connsiteX3" fmla="*/ 931580 w 931580"/>
                  <a:gd name="connsiteY3" fmla="*/ 52916 h 631827"/>
                  <a:gd name="connsiteX4" fmla="*/ 861870 w 931580"/>
                  <a:gd name="connsiteY4" fmla="*/ 166988 h 631827"/>
                  <a:gd name="connsiteX5" fmla="*/ 69710 w 931580"/>
                  <a:gd name="connsiteY5" fmla="*/ 623272 h 631827"/>
                  <a:gd name="connsiteX6" fmla="*/ 0 w 931580"/>
                  <a:gd name="connsiteY6" fmla="*/ 585248 h 631827"/>
                  <a:gd name="connsiteX7" fmla="*/ 0 w 931580"/>
                  <a:gd name="connsiteY7" fmla="*/ 578911 h 631827"/>
                  <a:gd name="connsiteX8" fmla="*/ 69710 w 931580"/>
                  <a:gd name="connsiteY8" fmla="*/ 464840 h 6318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31580" h="631827">
                    <a:moveTo>
                      <a:pt x="69710" y="464840"/>
                    </a:moveTo>
                    <a:lnTo>
                      <a:pt x="861870" y="8555"/>
                    </a:lnTo>
                    <a:cubicBezTo>
                      <a:pt x="899894" y="-10457"/>
                      <a:pt x="931580" y="2218"/>
                      <a:pt x="931580" y="46579"/>
                    </a:cubicBezTo>
                    <a:lnTo>
                      <a:pt x="931580" y="52916"/>
                    </a:lnTo>
                    <a:cubicBezTo>
                      <a:pt x="931580" y="97277"/>
                      <a:pt x="899894" y="147975"/>
                      <a:pt x="861870" y="166988"/>
                    </a:cubicBezTo>
                    <a:lnTo>
                      <a:pt x="69710" y="623272"/>
                    </a:lnTo>
                    <a:cubicBezTo>
                      <a:pt x="31686" y="642284"/>
                      <a:pt x="0" y="629609"/>
                      <a:pt x="0" y="585248"/>
                    </a:cubicBezTo>
                    <a:lnTo>
                      <a:pt x="0" y="578911"/>
                    </a:lnTo>
                    <a:cubicBezTo>
                      <a:pt x="6337" y="540887"/>
                      <a:pt x="38024" y="490189"/>
                      <a:pt x="69710" y="464840"/>
                    </a:cubicBezTo>
                    <a:close/>
                  </a:path>
                </a:pathLst>
              </a:custGeom>
              <a:solidFill>
                <a:srgbClr val="a688fc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44" name="Drawing 5">
                <a:extLst>
                  <a:ext uri="{FF2B5EF4-FFF2-40B4-BE49-F238E27FC236}">
                    <a16:creationId xmlns:a16="http://schemas.microsoft.com/office/drawing/2014/main" id="{1750C5F0-25AD-43D3-9296-086E34FF41FB}"/>
                  </a:ext>
                </a:extLst>
              </p:cNvPr>
              <p:cNvGrpSpPr/>
              <p:nvPr/>
            </p:nvGrpSpPr>
            <p:grpSpPr>
              <a:xfrm>
                <a:off x="20342270" y="7790735"/>
                <a:ext cx="2116651" cy="1316253"/>
                <a:chOff x="20342270" y="7790735"/>
                <a:chExt cx="2116651" cy="1316253"/>
              </a:xfrm>
              <a:solidFill>
                <a:srgbClr val="a688fc"/>
              </a:solidFill>
            </p:grpSpPr>
            <p:sp>
              <p:nvSpPr>
                <p:cNvPr id="45" name="Polyline: figure 44">
                  <a:extLst>
                    <a:ext uri="{FF2B5EF4-FFF2-40B4-BE49-F238E27FC236}">
                      <a16:creationId xmlns:a16="http://schemas.microsoft.com/office/drawing/2014/main" id="{F04E752E-FB30-498A-8768-0AC68CD857A1}"/>
                    </a:ext>
                  </a:extLst>
                </p:cNvPr>
                <p:cNvSpPr/>
                <p:nvPr/>
              </p:nvSpPr>
              <p:spPr>
                <a:xfrm>
                  <a:off x="20342270" y="8399114"/>
                  <a:ext cx="1064663" cy="707874"/>
                </a:xfrm>
                <a:custGeom>
                  <a:avLst/>
                  <a:gdLst>
                    <a:gd name="connsiteX0" fmla="*/ 69710 w 1064663"/>
                    <a:gd name="connsiteY0" fmla="*/ 540887 h 707874"/>
                    <a:gd name="connsiteX1" fmla="*/ 994953 w 1064663"/>
                    <a:gd name="connsiteY1" fmla="*/ 8555 h 707874"/>
                    <a:gd name="connsiteX2" fmla="*/ 1064663 w 1064663"/>
                    <a:gd name="connsiteY2" fmla="*/ 46579 h 707874"/>
                    <a:gd name="connsiteX3" fmla="*/ 1064663 w 1064663"/>
                    <a:gd name="connsiteY3" fmla="*/ 52916 h 707874"/>
                    <a:gd name="connsiteX4" fmla="*/ 994953 w 1064663"/>
                    <a:gd name="connsiteY4" fmla="*/ 166987 h 707874"/>
                    <a:gd name="connsiteX5" fmla="*/ 69710 w 1064663"/>
                    <a:gd name="connsiteY5" fmla="*/ 699319 h 707874"/>
                    <a:gd name="connsiteX6" fmla="*/ 0 w 1064663"/>
                    <a:gd name="connsiteY6" fmla="*/ 661295 h 707874"/>
                    <a:gd name="connsiteX7" fmla="*/ 0 w 1064663"/>
                    <a:gd name="connsiteY7" fmla="*/ 654958 h 707874"/>
                    <a:gd name="connsiteX8" fmla="*/ 69710 w 1064663"/>
                    <a:gd name="connsiteY8" fmla="*/ 540887 h 707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64663" h="707874">
                      <a:moveTo>
                        <a:pt x="69710" y="540887"/>
                      </a:moveTo>
                      <a:lnTo>
                        <a:pt x="994953" y="8555"/>
                      </a:lnTo>
                      <a:cubicBezTo>
                        <a:pt x="1032977" y="-10457"/>
                        <a:pt x="1064663" y="2218"/>
                        <a:pt x="1064663" y="46579"/>
                      </a:cubicBezTo>
                      <a:lnTo>
                        <a:pt x="1064663" y="52916"/>
                      </a:lnTo>
                      <a:cubicBezTo>
                        <a:pt x="1064663" y="97277"/>
                        <a:pt x="1032977" y="147975"/>
                        <a:pt x="994953" y="166987"/>
                      </a:cubicBezTo>
                      <a:lnTo>
                        <a:pt x="69710" y="699319"/>
                      </a:lnTo>
                      <a:cubicBezTo>
                        <a:pt x="31686" y="718331"/>
                        <a:pt x="0" y="705656"/>
                        <a:pt x="0" y="661295"/>
                      </a:cubicBezTo>
                      <a:lnTo>
                        <a:pt x="0" y="654958"/>
                      </a:lnTo>
                      <a:cubicBezTo>
                        <a:pt x="6337" y="616934"/>
                        <a:pt x="38024" y="559899"/>
                        <a:pt x="69710" y="540887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48" name="Polyline: figure 47">
                  <a:extLst>
                    <a:ext uri="{FF2B5EF4-FFF2-40B4-BE49-F238E27FC236}">
                      <a16:creationId xmlns:a16="http://schemas.microsoft.com/office/drawing/2014/main" id="{F102F056-AFC6-4585-9569-01A80B476C95}"/>
                    </a:ext>
                  </a:extLst>
                </p:cNvPr>
                <p:cNvSpPr/>
                <p:nvPr/>
              </p:nvSpPr>
              <p:spPr>
                <a:xfrm>
                  <a:off x="21527342" y="7790735"/>
                  <a:ext cx="931580" cy="631827"/>
                </a:xfrm>
                <a:custGeom>
                  <a:avLst/>
                  <a:gdLst>
                    <a:gd name="connsiteX0" fmla="*/ 69710 w 931580"/>
                    <a:gd name="connsiteY0" fmla="*/ 464840 h 631827"/>
                    <a:gd name="connsiteX1" fmla="*/ 861870 w 931580"/>
                    <a:gd name="connsiteY1" fmla="*/ 8555 h 631827"/>
                    <a:gd name="connsiteX2" fmla="*/ 931580 w 931580"/>
                    <a:gd name="connsiteY2" fmla="*/ 46579 h 631827"/>
                    <a:gd name="connsiteX3" fmla="*/ 931580 w 931580"/>
                    <a:gd name="connsiteY3" fmla="*/ 52916 h 631827"/>
                    <a:gd name="connsiteX4" fmla="*/ 861870 w 931580"/>
                    <a:gd name="connsiteY4" fmla="*/ 166988 h 631827"/>
                    <a:gd name="connsiteX5" fmla="*/ 69710 w 931580"/>
                    <a:gd name="connsiteY5" fmla="*/ 623272 h 631827"/>
                    <a:gd name="connsiteX6" fmla="*/ 0 w 931580"/>
                    <a:gd name="connsiteY6" fmla="*/ 585248 h 631827"/>
                    <a:gd name="connsiteX7" fmla="*/ 0 w 931580"/>
                    <a:gd name="connsiteY7" fmla="*/ 578911 h 631827"/>
                    <a:gd name="connsiteX8" fmla="*/ 69710 w 931580"/>
                    <a:gd name="connsiteY8" fmla="*/ 464840 h 631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31580" h="631827">
                      <a:moveTo>
                        <a:pt x="69710" y="464840"/>
                      </a:moveTo>
                      <a:lnTo>
                        <a:pt x="861870" y="8555"/>
                      </a:lnTo>
                      <a:cubicBezTo>
                        <a:pt x="899894" y="-10457"/>
                        <a:pt x="931580" y="2218"/>
                        <a:pt x="931580" y="46579"/>
                      </a:cubicBezTo>
                      <a:lnTo>
                        <a:pt x="931580" y="52916"/>
                      </a:lnTo>
                      <a:cubicBezTo>
                        <a:pt x="931580" y="97277"/>
                        <a:pt x="899894" y="147976"/>
                        <a:pt x="861870" y="166988"/>
                      </a:cubicBezTo>
                      <a:lnTo>
                        <a:pt x="69710" y="623272"/>
                      </a:lnTo>
                      <a:cubicBezTo>
                        <a:pt x="31686" y="642284"/>
                        <a:pt x="0" y="629609"/>
                        <a:pt x="0" y="585248"/>
                      </a:cubicBezTo>
                      <a:lnTo>
                        <a:pt x="0" y="578911"/>
                      </a:lnTo>
                      <a:cubicBezTo>
                        <a:pt x="6337" y="540887"/>
                        <a:pt x="38024" y="483852"/>
                        <a:pt x="69710" y="46484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49" name="Drawing 5">
                <a:extLst>
                  <a:ext uri="{FF2B5EF4-FFF2-40B4-BE49-F238E27FC236}">
                    <a16:creationId xmlns:a16="http://schemas.microsoft.com/office/drawing/2014/main" id="{1750C5F0-25AD-43D3-9296-086E34FF41FB}"/>
                  </a:ext>
                </a:extLst>
              </p:cNvPr>
              <p:cNvGrpSpPr/>
              <p:nvPr/>
            </p:nvGrpSpPr>
            <p:grpSpPr>
              <a:xfrm>
                <a:off x="20342270" y="7410498"/>
                <a:ext cx="2122989" cy="1322590"/>
                <a:chOff x="20342270" y="7410498"/>
                <a:chExt cx="2122989" cy="1322590"/>
              </a:xfrm>
              <a:solidFill>
                <a:srgbClr val="a688fc"/>
              </a:solidFill>
            </p:grpSpPr>
            <p:sp>
              <p:nvSpPr>
                <p:cNvPr id="51" name="Polyline: figure 50">
                  <a:extLst>
                    <a:ext uri="{FF2B5EF4-FFF2-40B4-BE49-F238E27FC236}">
                      <a16:creationId xmlns:a16="http://schemas.microsoft.com/office/drawing/2014/main" id="{A3BE7A04-DFAA-4CC1-8DC1-08B47A6D218E}"/>
                    </a:ext>
                  </a:extLst>
                </p:cNvPr>
                <p:cNvSpPr/>
                <p:nvPr/>
              </p:nvSpPr>
              <p:spPr>
                <a:xfrm>
                  <a:off x="20342270" y="8272369"/>
                  <a:ext cx="640065" cy="460720"/>
                </a:xfrm>
                <a:custGeom>
                  <a:avLst/>
                  <a:gdLst>
                    <a:gd name="connsiteX0" fmla="*/ 69710 w 640065"/>
                    <a:gd name="connsiteY0" fmla="*/ 293733 h 460720"/>
                    <a:gd name="connsiteX1" fmla="*/ 570355 w 640065"/>
                    <a:gd name="connsiteY1" fmla="*/ 8555 h 460720"/>
                    <a:gd name="connsiteX2" fmla="*/ 640065 w 640065"/>
                    <a:gd name="connsiteY2" fmla="*/ 46579 h 460720"/>
                    <a:gd name="connsiteX3" fmla="*/ 640065 w 640065"/>
                    <a:gd name="connsiteY3" fmla="*/ 52916 h 460720"/>
                    <a:gd name="connsiteX4" fmla="*/ 570355 w 640065"/>
                    <a:gd name="connsiteY4" fmla="*/ 166987 h 460720"/>
                    <a:gd name="connsiteX5" fmla="*/ 69710 w 640065"/>
                    <a:gd name="connsiteY5" fmla="*/ 452165 h 460720"/>
                    <a:gd name="connsiteX6" fmla="*/ 0 w 640065"/>
                    <a:gd name="connsiteY6" fmla="*/ 414142 h 460720"/>
                    <a:gd name="connsiteX7" fmla="*/ 0 w 640065"/>
                    <a:gd name="connsiteY7" fmla="*/ 407804 h 460720"/>
                    <a:gd name="connsiteX8" fmla="*/ 69710 w 640065"/>
                    <a:gd name="connsiteY8" fmla="*/ 293733 h 4607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40065" h="460720">
                      <a:moveTo>
                        <a:pt x="69710" y="293733"/>
                      </a:moveTo>
                      <a:lnTo>
                        <a:pt x="570355" y="8555"/>
                      </a:lnTo>
                      <a:cubicBezTo>
                        <a:pt x="608379" y="-10457"/>
                        <a:pt x="640065" y="2218"/>
                        <a:pt x="640065" y="46579"/>
                      </a:cubicBezTo>
                      <a:lnTo>
                        <a:pt x="640065" y="52916"/>
                      </a:lnTo>
                      <a:cubicBezTo>
                        <a:pt x="640065" y="97277"/>
                        <a:pt x="608379" y="147975"/>
                        <a:pt x="570355" y="166987"/>
                      </a:cubicBezTo>
                      <a:lnTo>
                        <a:pt x="69710" y="452165"/>
                      </a:lnTo>
                      <a:cubicBezTo>
                        <a:pt x="31686" y="471177"/>
                        <a:pt x="0" y="458502"/>
                        <a:pt x="0" y="414142"/>
                      </a:cubicBezTo>
                      <a:lnTo>
                        <a:pt x="0" y="407804"/>
                      </a:lnTo>
                      <a:cubicBezTo>
                        <a:pt x="6337" y="363443"/>
                        <a:pt x="38024" y="312745"/>
                        <a:pt x="69710" y="293733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2" name="Polyline: figure 51">
                  <a:extLst>
                    <a:ext uri="{FF2B5EF4-FFF2-40B4-BE49-F238E27FC236}">
                      <a16:creationId xmlns:a16="http://schemas.microsoft.com/office/drawing/2014/main" id="{4B46C5B7-9FCA-4C90-AC2C-1AC2D7A23390}"/>
                    </a:ext>
                  </a:extLst>
                </p:cNvPr>
                <p:cNvSpPr/>
                <p:nvPr/>
              </p:nvSpPr>
              <p:spPr>
                <a:xfrm>
                  <a:off x="21071057" y="7892132"/>
                  <a:ext cx="564017" cy="429033"/>
                </a:xfrm>
                <a:custGeom>
                  <a:avLst/>
                  <a:gdLst>
                    <a:gd name="connsiteX0" fmla="*/ 69710 w 564017"/>
                    <a:gd name="connsiteY0" fmla="*/ 255710 h 429033"/>
                    <a:gd name="connsiteX1" fmla="*/ 494308 w 564017"/>
                    <a:gd name="connsiteY1" fmla="*/ 8555 h 429033"/>
                    <a:gd name="connsiteX2" fmla="*/ 564018 w 564017"/>
                    <a:gd name="connsiteY2" fmla="*/ 46579 h 429033"/>
                    <a:gd name="connsiteX3" fmla="*/ 564018 w 564017"/>
                    <a:gd name="connsiteY3" fmla="*/ 52916 h 429033"/>
                    <a:gd name="connsiteX4" fmla="*/ 494308 w 564017"/>
                    <a:gd name="connsiteY4" fmla="*/ 173325 h 429033"/>
                    <a:gd name="connsiteX5" fmla="*/ 69710 w 564017"/>
                    <a:gd name="connsiteY5" fmla="*/ 420479 h 429033"/>
                    <a:gd name="connsiteX6" fmla="*/ 0 w 564017"/>
                    <a:gd name="connsiteY6" fmla="*/ 382455 h 429033"/>
                    <a:gd name="connsiteX7" fmla="*/ 0 w 564017"/>
                    <a:gd name="connsiteY7" fmla="*/ 376117 h 429033"/>
                    <a:gd name="connsiteX8" fmla="*/ 69710 w 564017"/>
                    <a:gd name="connsiteY8" fmla="*/ 255710 h 4290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4017" h="429033">
                      <a:moveTo>
                        <a:pt x="69710" y="255710"/>
                      </a:moveTo>
                      <a:lnTo>
                        <a:pt x="494308" y="8555"/>
                      </a:lnTo>
                      <a:cubicBezTo>
                        <a:pt x="532332" y="-10457"/>
                        <a:pt x="564018" y="2218"/>
                        <a:pt x="564018" y="46579"/>
                      </a:cubicBezTo>
                      <a:lnTo>
                        <a:pt x="564018" y="52916"/>
                      </a:lnTo>
                      <a:cubicBezTo>
                        <a:pt x="564018" y="97277"/>
                        <a:pt x="532332" y="147975"/>
                        <a:pt x="494308" y="173325"/>
                      </a:cubicBezTo>
                      <a:lnTo>
                        <a:pt x="69710" y="420479"/>
                      </a:lnTo>
                      <a:cubicBezTo>
                        <a:pt x="31686" y="439490"/>
                        <a:pt x="0" y="426816"/>
                        <a:pt x="0" y="382455"/>
                      </a:cubicBezTo>
                      <a:lnTo>
                        <a:pt x="0" y="376117"/>
                      </a:lnTo>
                      <a:cubicBezTo>
                        <a:pt x="0" y="325420"/>
                        <a:pt x="31686" y="274721"/>
                        <a:pt x="69710" y="25571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3" name="Polyline: figure 52">
                  <a:extLst>
                    <a:ext uri="{FF2B5EF4-FFF2-40B4-BE49-F238E27FC236}">
                      <a16:creationId xmlns:a16="http://schemas.microsoft.com/office/drawing/2014/main" id="{BCF6E11B-A218-4412-B980-3D4A4BB17821}"/>
                    </a:ext>
                  </a:extLst>
                </p:cNvPr>
                <p:cNvSpPr/>
                <p:nvPr/>
              </p:nvSpPr>
              <p:spPr>
                <a:xfrm>
                  <a:off x="21730135" y="7410498"/>
                  <a:ext cx="735124" cy="517755"/>
                </a:xfrm>
                <a:custGeom>
                  <a:avLst/>
                  <a:gdLst>
                    <a:gd name="connsiteX0" fmla="*/ 69710 w 735124"/>
                    <a:gd name="connsiteY0" fmla="*/ 350768 h 517755"/>
                    <a:gd name="connsiteX1" fmla="*/ 665415 w 735124"/>
                    <a:gd name="connsiteY1" fmla="*/ 8555 h 517755"/>
                    <a:gd name="connsiteX2" fmla="*/ 735125 w 735124"/>
                    <a:gd name="connsiteY2" fmla="*/ 46579 h 517755"/>
                    <a:gd name="connsiteX3" fmla="*/ 735125 w 735124"/>
                    <a:gd name="connsiteY3" fmla="*/ 52916 h 517755"/>
                    <a:gd name="connsiteX4" fmla="*/ 665415 w 735124"/>
                    <a:gd name="connsiteY4" fmla="*/ 166988 h 517755"/>
                    <a:gd name="connsiteX5" fmla="*/ 69710 w 735124"/>
                    <a:gd name="connsiteY5" fmla="*/ 509200 h 517755"/>
                    <a:gd name="connsiteX6" fmla="*/ 0 w 735124"/>
                    <a:gd name="connsiteY6" fmla="*/ 471177 h 517755"/>
                    <a:gd name="connsiteX7" fmla="*/ 0 w 735124"/>
                    <a:gd name="connsiteY7" fmla="*/ 464840 h 517755"/>
                    <a:gd name="connsiteX8" fmla="*/ 69710 w 735124"/>
                    <a:gd name="connsiteY8" fmla="*/ 350768 h 5177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35124" h="517755">
                      <a:moveTo>
                        <a:pt x="69710" y="350768"/>
                      </a:moveTo>
                      <a:lnTo>
                        <a:pt x="665415" y="8555"/>
                      </a:lnTo>
                      <a:cubicBezTo>
                        <a:pt x="703438" y="-10457"/>
                        <a:pt x="735125" y="2218"/>
                        <a:pt x="735125" y="46579"/>
                      </a:cubicBezTo>
                      <a:lnTo>
                        <a:pt x="735125" y="52916"/>
                      </a:lnTo>
                      <a:cubicBezTo>
                        <a:pt x="735125" y="97277"/>
                        <a:pt x="703438" y="147976"/>
                        <a:pt x="665415" y="166988"/>
                      </a:cubicBezTo>
                      <a:lnTo>
                        <a:pt x="69710" y="509200"/>
                      </a:lnTo>
                      <a:cubicBezTo>
                        <a:pt x="31686" y="528212"/>
                        <a:pt x="0" y="515538"/>
                        <a:pt x="0" y="471177"/>
                      </a:cubicBezTo>
                      <a:lnTo>
                        <a:pt x="0" y="464840"/>
                      </a:lnTo>
                      <a:cubicBezTo>
                        <a:pt x="6337" y="426816"/>
                        <a:pt x="31686" y="369780"/>
                        <a:pt x="69710" y="350768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grpSp>
            <p:nvGrpSpPr>
              <p:cNvPr id="54" name="Drawing 5">
                <a:extLst>
                  <a:ext uri="{FF2B5EF4-FFF2-40B4-BE49-F238E27FC236}">
                    <a16:creationId xmlns:a16="http://schemas.microsoft.com/office/drawing/2014/main" id="{1750C5F0-25AD-43D3-9296-086E34FF41FB}"/>
                  </a:ext>
                </a:extLst>
              </p:cNvPr>
              <p:cNvGrpSpPr/>
              <p:nvPr/>
            </p:nvGrpSpPr>
            <p:grpSpPr>
              <a:xfrm>
                <a:off x="20342270" y="8170972"/>
                <a:ext cx="2116651" cy="1316253"/>
                <a:chOff x="20342270" y="8170972"/>
                <a:chExt cx="2116651" cy="1316253"/>
              </a:xfrm>
              <a:solidFill>
                <a:srgbClr val="a688fc"/>
              </a:solidFill>
            </p:grpSpPr>
            <p:sp>
              <p:nvSpPr>
                <p:cNvPr id="55" name="Polyline: figure 54">
                  <a:extLst>
                    <a:ext uri="{FF2B5EF4-FFF2-40B4-BE49-F238E27FC236}">
                      <a16:creationId xmlns:a16="http://schemas.microsoft.com/office/drawing/2014/main" id="{BC3A1E3D-7FC0-41D6-96FE-A5F4061B1B23}"/>
                    </a:ext>
                  </a:extLst>
                </p:cNvPr>
                <p:cNvSpPr/>
                <p:nvPr/>
              </p:nvSpPr>
              <p:spPr>
                <a:xfrm>
                  <a:off x="20342270" y="8849061"/>
                  <a:ext cx="944254" cy="638164"/>
                </a:xfrm>
                <a:custGeom>
                  <a:avLst/>
                  <a:gdLst>
                    <a:gd name="connsiteX0" fmla="*/ 69710 w 944254"/>
                    <a:gd name="connsiteY0" fmla="*/ 471177 h 638164"/>
                    <a:gd name="connsiteX1" fmla="*/ 874545 w 944254"/>
                    <a:gd name="connsiteY1" fmla="*/ 8555 h 638164"/>
                    <a:gd name="connsiteX2" fmla="*/ 944255 w 944254"/>
                    <a:gd name="connsiteY2" fmla="*/ 46579 h 638164"/>
                    <a:gd name="connsiteX3" fmla="*/ 944255 w 944254"/>
                    <a:gd name="connsiteY3" fmla="*/ 52916 h 638164"/>
                    <a:gd name="connsiteX4" fmla="*/ 874545 w 944254"/>
                    <a:gd name="connsiteY4" fmla="*/ 166987 h 638164"/>
                    <a:gd name="connsiteX5" fmla="*/ 69710 w 944254"/>
                    <a:gd name="connsiteY5" fmla="*/ 629609 h 638164"/>
                    <a:gd name="connsiteX6" fmla="*/ 0 w 944254"/>
                    <a:gd name="connsiteY6" fmla="*/ 591585 h 638164"/>
                    <a:gd name="connsiteX7" fmla="*/ 0 w 944254"/>
                    <a:gd name="connsiteY7" fmla="*/ 585248 h 638164"/>
                    <a:gd name="connsiteX8" fmla="*/ 69710 w 944254"/>
                    <a:gd name="connsiteY8" fmla="*/ 471177 h 6381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944254" h="638164">
                      <a:moveTo>
                        <a:pt x="69710" y="471177"/>
                      </a:moveTo>
                      <a:lnTo>
                        <a:pt x="874545" y="8555"/>
                      </a:lnTo>
                      <a:cubicBezTo>
                        <a:pt x="912568" y="-10457"/>
                        <a:pt x="944255" y="2218"/>
                        <a:pt x="944255" y="46579"/>
                      </a:cubicBezTo>
                      <a:lnTo>
                        <a:pt x="944255" y="52916"/>
                      </a:lnTo>
                      <a:cubicBezTo>
                        <a:pt x="944255" y="97277"/>
                        <a:pt x="912568" y="147975"/>
                        <a:pt x="874545" y="166987"/>
                      </a:cubicBezTo>
                      <a:lnTo>
                        <a:pt x="69710" y="629609"/>
                      </a:lnTo>
                      <a:cubicBezTo>
                        <a:pt x="31686" y="648621"/>
                        <a:pt x="0" y="635946"/>
                        <a:pt x="0" y="591585"/>
                      </a:cubicBezTo>
                      <a:lnTo>
                        <a:pt x="0" y="585248"/>
                      </a:lnTo>
                      <a:cubicBezTo>
                        <a:pt x="6337" y="547224"/>
                        <a:pt x="38024" y="490189"/>
                        <a:pt x="69710" y="471177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6" name="Polyline: figure 55">
                  <a:extLst>
                    <a:ext uri="{FF2B5EF4-FFF2-40B4-BE49-F238E27FC236}">
                      <a16:creationId xmlns:a16="http://schemas.microsoft.com/office/drawing/2014/main" id="{50D5F7B8-7405-4591-B8E8-A807A76CF384}"/>
                    </a:ext>
                  </a:extLst>
                </p:cNvPr>
                <p:cNvSpPr/>
                <p:nvPr/>
              </p:nvSpPr>
              <p:spPr>
                <a:xfrm>
                  <a:off x="21375247" y="8468824"/>
                  <a:ext cx="564018" cy="429034"/>
                </a:xfrm>
                <a:custGeom>
                  <a:avLst/>
                  <a:gdLst>
                    <a:gd name="connsiteX0" fmla="*/ 69710 w 564018"/>
                    <a:gd name="connsiteY0" fmla="*/ 255710 h 429034"/>
                    <a:gd name="connsiteX1" fmla="*/ 494308 w 564018"/>
                    <a:gd name="connsiteY1" fmla="*/ 8555 h 429034"/>
                    <a:gd name="connsiteX2" fmla="*/ 564018 w 564018"/>
                    <a:gd name="connsiteY2" fmla="*/ 46579 h 429034"/>
                    <a:gd name="connsiteX3" fmla="*/ 564018 w 564018"/>
                    <a:gd name="connsiteY3" fmla="*/ 52916 h 429034"/>
                    <a:gd name="connsiteX4" fmla="*/ 494308 w 564018"/>
                    <a:gd name="connsiteY4" fmla="*/ 173325 h 429034"/>
                    <a:gd name="connsiteX5" fmla="*/ 69710 w 564018"/>
                    <a:gd name="connsiteY5" fmla="*/ 420479 h 429034"/>
                    <a:gd name="connsiteX6" fmla="*/ 0 w 564018"/>
                    <a:gd name="connsiteY6" fmla="*/ 382455 h 429034"/>
                    <a:gd name="connsiteX7" fmla="*/ 0 w 564018"/>
                    <a:gd name="connsiteY7" fmla="*/ 376118 h 429034"/>
                    <a:gd name="connsiteX8" fmla="*/ 69710 w 564018"/>
                    <a:gd name="connsiteY8" fmla="*/ 255710 h 4290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4018" h="429034">
                      <a:moveTo>
                        <a:pt x="69710" y="255710"/>
                      </a:moveTo>
                      <a:lnTo>
                        <a:pt x="494308" y="8555"/>
                      </a:lnTo>
                      <a:cubicBezTo>
                        <a:pt x="532332" y="-10457"/>
                        <a:pt x="564018" y="2218"/>
                        <a:pt x="564018" y="46579"/>
                      </a:cubicBezTo>
                      <a:lnTo>
                        <a:pt x="564018" y="52916"/>
                      </a:lnTo>
                      <a:cubicBezTo>
                        <a:pt x="564018" y="97277"/>
                        <a:pt x="532332" y="147975"/>
                        <a:pt x="494308" y="173325"/>
                      </a:cubicBezTo>
                      <a:lnTo>
                        <a:pt x="69710" y="420479"/>
                      </a:lnTo>
                      <a:cubicBezTo>
                        <a:pt x="31686" y="439491"/>
                        <a:pt x="0" y="426816"/>
                        <a:pt x="0" y="382455"/>
                      </a:cubicBezTo>
                      <a:lnTo>
                        <a:pt x="0" y="376118"/>
                      </a:lnTo>
                      <a:cubicBezTo>
                        <a:pt x="0" y="331757"/>
                        <a:pt x="31686" y="281059"/>
                        <a:pt x="69710" y="255710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57" name="Polyline: figure 56">
                  <a:extLst>
                    <a:ext uri="{FF2B5EF4-FFF2-40B4-BE49-F238E27FC236}">
                      <a16:creationId xmlns:a16="http://schemas.microsoft.com/office/drawing/2014/main" id="{EE6B189A-6139-441C-BFA8-43FB3C25A7D4}"/>
                    </a:ext>
                  </a:extLst>
                </p:cNvPr>
                <p:cNvSpPr/>
                <p:nvPr/>
              </p:nvSpPr>
              <p:spPr>
                <a:xfrm>
                  <a:off x="22034324" y="8170972"/>
                  <a:ext cx="424597" cy="340311"/>
                </a:xfrm>
                <a:custGeom>
                  <a:avLst/>
                  <a:gdLst>
                    <a:gd name="connsiteX0" fmla="*/ 69710 w 424597"/>
                    <a:gd name="connsiteY0" fmla="*/ 173325 h 340311"/>
                    <a:gd name="connsiteX1" fmla="*/ 354888 w 424597"/>
                    <a:gd name="connsiteY1" fmla="*/ 8555 h 340311"/>
                    <a:gd name="connsiteX2" fmla="*/ 424598 w 424597"/>
                    <a:gd name="connsiteY2" fmla="*/ 46579 h 340311"/>
                    <a:gd name="connsiteX3" fmla="*/ 424598 w 424597"/>
                    <a:gd name="connsiteY3" fmla="*/ 52916 h 340311"/>
                    <a:gd name="connsiteX4" fmla="*/ 354888 w 424597"/>
                    <a:gd name="connsiteY4" fmla="*/ 166988 h 340311"/>
                    <a:gd name="connsiteX5" fmla="*/ 69710 w 424597"/>
                    <a:gd name="connsiteY5" fmla="*/ 331757 h 340311"/>
                    <a:gd name="connsiteX6" fmla="*/ 0 w 424597"/>
                    <a:gd name="connsiteY6" fmla="*/ 293733 h 340311"/>
                    <a:gd name="connsiteX7" fmla="*/ 0 w 424597"/>
                    <a:gd name="connsiteY7" fmla="*/ 287396 h 340311"/>
                    <a:gd name="connsiteX8" fmla="*/ 69710 w 424597"/>
                    <a:gd name="connsiteY8" fmla="*/ 173325 h 3403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4597" h="340311">
                      <a:moveTo>
                        <a:pt x="69710" y="173325"/>
                      </a:moveTo>
                      <a:lnTo>
                        <a:pt x="354888" y="8555"/>
                      </a:lnTo>
                      <a:cubicBezTo>
                        <a:pt x="392911" y="-10457"/>
                        <a:pt x="424598" y="2218"/>
                        <a:pt x="424598" y="46579"/>
                      </a:cubicBezTo>
                      <a:lnTo>
                        <a:pt x="424598" y="52916"/>
                      </a:lnTo>
                      <a:cubicBezTo>
                        <a:pt x="424598" y="97277"/>
                        <a:pt x="392911" y="147976"/>
                        <a:pt x="354888" y="166988"/>
                      </a:cubicBezTo>
                      <a:lnTo>
                        <a:pt x="69710" y="331757"/>
                      </a:lnTo>
                      <a:cubicBezTo>
                        <a:pt x="31686" y="350768"/>
                        <a:pt x="0" y="338094"/>
                        <a:pt x="0" y="293733"/>
                      </a:cubicBezTo>
                      <a:lnTo>
                        <a:pt x="0" y="287396"/>
                      </a:lnTo>
                      <a:cubicBezTo>
                        <a:pt x="6337" y="243035"/>
                        <a:pt x="38024" y="192336"/>
                        <a:pt x="69710" y="173325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63281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58" name="Polyline: figure 57">
                <a:extLst>
                  <a:ext uri="{FF2B5EF4-FFF2-40B4-BE49-F238E27FC236}">
                    <a16:creationId xmlns:a16="http://schemas.microsoft.com/office/drawing/2014/main" id="{6E5D4249-C0C3-470E-84F5-3F829FC92EA2}"/>
                  </a:ext>
                </a:extLst>
              </p:cNvPr>
              <p:cNvSpPr/>
              <p:nvPr/>
            </p:nvSpPr>
            <p:spPr>
              <a:xfrm>
                <a:off x="20475353" y="4402507"/>
                <a:ext cx="1856823" cy="3206664"/>
              </a:xfrm>
              <a:custGeom>
                <a:avLst/>
                <a:gdLst>
                  <a:gd name="connsiteX0" fmla="*/ 6337 w 1856823"/>
                  <a:gd name="connsiteY0" fmla="*/ 3206665 h 3206664"/>
                  <a:gd name="connsiteX1" fmla="*/ 1856824 w 1856823"/>
                  <a:gd name="connsiteY1" fmla="*/ 2135664 h 3206664"/>
                  <a:gd name="connsiteX2" fmla="*/ 1856824 w 1856823"/>
                  <a:gd name="connsiteY2" fmla="*/ 0 h 3206664"/>
                  <a:gd name="connsiteX3" fmla="*/ 0 w 1856823"/>
                  <a:gd name="connsiteY3" fmla="*/ 1071001 h 3206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56823" h="3206664">
                    <a:moveTo>
                      <a:pt x="6337" y="3206665"/>
                    </a:moveTo>
                    <a:lnTo>
                      <a:pt x="1856824" y="2135664"/>
                    </a:lnTo>
                    <a:lnTo>
                      <a:pt x="1856824" y="0"/>
                    </a:lnTo>
                    <a:lnTo>
                      <a:pt x="0" y="1071001"/>
                    </a:lnTo>
                    <a:close/>
                  </a:path>
                </a:pathLst>
              </a:custGeom>
              <a:solidFill>
                <a:srgbClr val="a688fc"/>
              </a:solidFill>
              <a:ln w="63281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sp>
        <p:nvSpPr>
          <p:cNvPr id="79" name="Shape 2624">
            <a:extLst>
              <a:ext uri="{FF2B5EF4-FFF2-40B4-BE49-F238E27FC236}">
                <a16:creationId xmlns:a16="http://schemas.microsoft.com/office/drawing/2014/main" id="{9C796FCA-04AE-054C-8307-18D1D5536396}"/>
              </a:ext>
            </a:extLst>
          </p:cNvPr>
          <p:cNvSpPr/>
          <p:nvPr/>
        </p:nvSpPr>
        <p:spPr>
          <a:xfrm>
            <a:off x="5354850" y="1479682"/>
            <a:ext cx="444691" cy="4446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a688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rgbClr val="fcfcfc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3" name="Shape 2772">
            <a:extLst>
              <a:ext uri="{FF2B5EF4-FFF2-40B4-BE49-F238E27FC236}">
                <a16:creationId xmlns:a16="http://schemas.microsoft.com/office/drawing/2014/main" id="{394E06C1-156A-0843-9012-ACEFBB4B2F8B}"/>
              </a:ext>
            </a:extLst>
          </p:cNvPr>
          <p:cNvSpPr/>
          <p:nvPr/>
        </p:nvSpPr>
        <p:spPr>
          <a:xfrm>
            <a:off x="5354852" y="2470511"/>
            <a:ext cx="444689" cy="4446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a688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rgbClr val="fcfcfc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8" name="Shape 2617">
            <a:extLst>
              <a:ext uri="{FF2B5EF4-FFF2-40B4-BE49-F238E27FC236}">
                <a16:creationId xmlns:a16="http://schemas.microsoft.com/office/drawing/2014/main" id="{B0374396-7118-4920-BF5F-B16205493822}"/>
              </a:ext>
            </a:extLst>
          </p:cNvPr>
          <p:cNvSpPr/>
          <p:nvPr/>
        </p:nvSpPr>
        <p:spPr>
          <a:xfrm>
            <a:off x="5346322" y="3522665"/>
            <a:ext cx="489454" cy="400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a688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rgbClr val="fcfcfc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2" name="Drawing 41" descr="Picture looks like as Man&#10;&#10;">
            <a:extLst>
              <a:ext uri="{FF2B5EF4-FFF2-40B4-BE49-F238E27FC236}">
                <a16:creationId xmlns:a16="http://schemas.microsoft.com/office/drawing/2014/main" id="{897AFDA4-6293-45FC-B507-2B207B78D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88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Drawing 317">
            <a:extLst>
              <a:ext uri="{FF2B5EF4-FFF2-40B4-BE49-F238E27FC236}">
                <a16:creationId xmlns:a16="http://schemas.microsoft.com/office/drawing/2014/main" id="{524D30A6-98DE-4617-9DB1-7887F5414AE6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AEC9E2-801F-1341-9484-8EA9D548ACD2}"/>
              </a:ext>
            </a:extLst>
          </p:cNvPr>
          <p:cNvSpPr/>
          <p:nvPr/>
        </p:nvSpPr>
        <p:spPr>
          <a:xfrm>
            <a:off x="7100536" y="2210928"/>
            <a:ext cx="11433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Four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1302BE9-E028-8445-A1BC-D3D30947314E}"/>
              </a:ext>
            </a:extLst>
          </p:cNvPr>
          <p:cNvSpPr/>
          <p:nvPr/>
        </p:nvSpPr>
        <p:spPr>
          <a:xfrm>
            <a:off x="7317227" y="2571750"/>
            <a:ext cx="709994" cy="709990"/>
          </a:xfrm>
          <a:prstGeom prst="ellipse">
            <a:avLst/>
          </a:prstGeom>
          <a:solidFill>
            <a:srgbClr val="3b2f4e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A27FCD-CD70-7D42-82AC-74CBB727CC96}"/>
              </a:ext>
            </a:extLst>
          </p:cNvPr>
          <p:cNvSpPr txBox="1"/>
          <p:nvPr/>
        </p:nvSpPr>
        <p:spPr>
          <a:xfrm>
            <a:off x="7452453" y="1942560"/>
            <a:ext cx="4395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kern="0" dirty="0">
                <a:solidFill>
                  <a:srgbClr val="7c4efd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2018</a:t>
            </a:r>
          </a:p>
        </p:txBody>
      </p:sp>
      <p:sp>
        <p:nvSpPr>
          <p:cNvPr id="23" name="Shape 2845">
            <a:extLst>
              <a:ext uri="{FF2B5EF4-FFF2-40B4-BE49-F238E27FC236}">
                <a16:creationId xmlns:a16="http://schemas.microsoft.com/office/drawing/2014/main" id="{4B213E70-4C13-0140-8C75-94733872E4C9}"/>
              </a:ext>
            </a:extLst>
          </p:cNvPr>
          <p:cNvSpPr/>
          <p:nvPr/>
        </p:nvSpPr>
        <p:spPr>
          <a:xfrm>
            <a:off x="7557017" y="2790745"/>
            <a:ext cx="230414" cy="2816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112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 </a:t>
            </a:r>
            <a:endParaRPr sz="1125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2F6CE22-2857-8A4E-BA2A-0848B4D0ACAC}"/>
              </a:ext>
            </a:extLst>
          </p:cNvPr>
          <p:cNvSpPr/>
          <p:nvPr/>
        </p:nvSpPr>
        <p:spPr>
          <a:xfrm>
            <a:off x="2850237" y="2210928"/>
            <a:ext cx="13978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21BC7F2-5D8A-FF48-A9DF-268A812D6B46}"/>
              </a:ext>
            </a:extLst>
          </p:cNvPr>
          <p:cNvSpPr/>
          <p:nvPr/>
        </p:nvSpPr>
        <p:spPr>
          <a:xfrm>
            <a:off x="3194184" y="2571871"/>
            <a:ext cx="709994" cy="709990"/>
          </a:xfrm>
          <a:prstGeom prst="ellipse">
            <a:avLst/>
          </a:prstGeom>
          <a:solidFill>
            <a:srgbClr val="7c4efd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E004C5-ED92-0840-A2A7-4C46B604A82A}"/>
              </a:ext>
            </a:extLst>
          </p:cNvPr>
          <p:cNvSpPr txBox="1"/>
          <p:nvPr/>
        </p:nvSpPr>
        <p:spPr>
          <a:xfrm>
            <a:off x="3329410" y="1942560"/>
            <a:ext cx="4395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kern="0" dirty="0">
                <a:solidFill>
                  <a:srgbClr val="7c4efd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2010</a:t>
            </a:r>
          </a:p>
        </p:txBody>
      </p:sp>
      <p:sp>
        <p:nvSpPr>
          <p:cNvPr id="24" name="Shape 2848">
            <a:extLst>
              <a:ext uri="{FF2B5EF4-FFF2-40B4-BE49-F238E27FC236}">
                <a16:creationId xmlns:a16="http://schemas.microsoft.com/office/drawing/2014/main" id="{E6C7C567-EC89-C344-9D1F-CB19E805238F}"/>
              </a:ext>
            </a:extLst>
          </p:cNvPr>
          <p:cNvSpPr/>
          <p:nvPr/>
        </p:nvSpPr>
        <p:spPr>
          <a:xfrm>
            <a:off x="3408372" y="2819116"/>
            <a:ext cx="281617" cy="2816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BFA896-869A-3F45-8BDD-A84DAEE326A0}"/>
              </a:ext>
            </a:extLst>
          </p:cNvPr>
          <p:cNvSpPr/>
          <p:nvPr/>
        </p:nvSpPr>
        <p:spPr>
          <a:xfrm>
            <a:off x="5054900" y="2210928"/>
            <a:ext cx="12388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DA6C93C-11E3-4C46-B050-0D642996F98D}"/>
              </a:ext>
            </a:extLst>
          </p:cNvPr>
          <p:cNvSpPr/>
          <p:nvPr/>
        </p:nvSpPr>
        <p:spPr>
          <a:xfrm>
            <a:off x="5321455" y="2571870"/>
            <a:ext cx="709994" cy="709990"/>
          </a:xfrm>
          <a:prstGeom prst="ellipse">
            <a:avLst/>
          </a:prstGeom>
          <a:solidFill>
            <a:srgbClr val="8422f4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25A866-0D32-C944-8BC1-85639934A2DD}"/>
              </a:ext>
            </a:extLst>
          </p:cNvPr>
          <p:cNvSpPr txBox="1"/>
          <p:nvPr/>
        </p:nvSpPr>
        <p:spPr>
          <a:xfrm>
            <a:off x="5454559" y="1942560"/>
            <a:ext cx="4395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kern="0" dirty="0">
                <a:solidFill>
                  <a:srgbClr val="7c4efd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2015</a:t>
            </a:r>
          </a:p>
        </p:txBody>
      </p:sp>
      <p:sp>
        <p:nvSpPr>
          <p:cNvPr id="25" name="Shape 2688">
            <a:extLst>
              <a:ext uri="{FF2B5EF4-FFF2-40B4-BE49-F238E27FC236}">
                <a16:creationId xmlns:a16="http://schemas.microsoft.com/office/drawing/2014/main" id="{17829589-1371-4E4A-86F0-5C809E9B59B4}"/>
              </a:ext>
            </a:extLst>
          </p:cNvPr>
          <p:cNvSpPr/>
          <p:nvPr/>
        </p:nvSpPr>
        <p:spPr>
          <a:xfrm>
            <a:off x="5540969" y="2798192"/>
            <a:ext cx="266723" cy="2667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A1CC48-F67A-AA44-8AE7-1F9699836CBA}"/>
              </a:ext>
            </a:extLst>
          </p:cNvPr>
          <p:cNvSpPr/>
          <p:nvPr/>
        </p:nvSpPr>
        <p:spPr>
          <a:xfrm>
            <a:off x="900086" y="2210928"/>
            <a:ext cx="11433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4B56820-CBCF-0846-B03D-1A2D130C7C09}"/>
              </a:ext>
            </a:extLst>
          </p:cNvPr>
          <p:cNvSpPr/>
          <p:nvPr/>
        </p:nvSpPr>
        <p:spPr>
          <a:xfrm>
            <a:off x="1116777" y="2571871"/>
            <a:ext cx="709994" cy="709990"/>
          </a:xfrm>
          <a:prstGeom prst="ellipse">
            <a:avLst/>
          </a:prstGeom>
          <a:solidFill>
            <a:srgbClr val="a688fc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3886C4-6E9E-3449-B695-7C015AD35888}"/>
              </a:ext>
            </a:extLst>
          </p:cNvPr>
          <p:cNvSpPr txBox="1"/>
          <p:nvPr/>
        </p:nvSpPr>
        <p:spPr>
          <a:xfrm>
            <a:off x="1235973" y="1942560"/>
            <a:ext cx="47160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>
                <a:solidFill>
                  <a:srgbClr val="7c4efd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2005</a:t>
            </a:r>
          </a:p>
        </p:txBody>
      </p:sp>
      <p:sp>
        <p:nvSpPr>
          <p:cNvPr id="26" name="Shape 2748">
            <a:extLst>
              <a:ext uri="{FF2B5EF4-FFF2-40B4-BE49-F238E27FC236}">
                <a16:creationId xmlns:a16="http://schemas.microsoft.com/office/drawing/2014/main" id="{D817347D-8282-7F4F-9CBE-B9BACD912374}"/>
              </a:ext>
            </a:extLst>
          </p:cNvPr>
          <p:cNvSpPr/>
          <p:nvPr/>
        </p:nvSpPr>
        <p:spPr>
          <a:xfrm>
            <a:off x="1338412" y="2798192"/>
            <a:ext cx="266723" cy="2667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838E734-196C-40BE-8C5E-A311E3AAE45E}"/>
              </a:ext>
            </a:extLst>
          </p:cNvPr>
          <p:cNvGrpSpPr/>
          <p:nvPr/>
        </p:nvGrpSpPr>
        <p:grpSpPr>
          <a:xfrm>
            <a:off x="2491063" y="2763056"/>
            <a:ext cx="107259" cy="127302"/>
            <a:chOff x="6639660" y="7368150"/>
            <a:chExt cx="286024" cy="339472"/>
          </a:xfrm>
          <a:solidFill>
            <a:srgbClr val="7c4efd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65889BB-C897-5241-8847-6AF9299B1459}"/>
                </a:ext>
              </a:extLst>
            </p:cNvPr>
            <p:cNvSpPr/>
            <p:nvPr/>
          </p:nvSpPr>
          <p:spPr>
            <a:xfrm rot="2700000">
              <a:off x="6639660" y="7497184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30F81CC-B55D-284A-B2F8-8E1977577FF7}"/>
                </a:ext>
              </a:extLst>
            </p:cNvPr>
            <p:cNvSpPr/>
            <p:nvPr/>
          </p:nvSpPr>
          <p:spPr>
            <a:xfrm rot="18900000">
              <a:off x="6639660" y="7679667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F2DA252-6E67-464E-8BB2-E26E44B75135}"/>
              </a:ext>
            </a:extLst>
          </p:cNvPr>
          <p:cNvGrpSpPr/>
          <p:nvPr/>
        </p:nvGrpSpPr>
        <p:grpSpPr>
          <a:xfrm>
            <a:off x="4593402" y="2763056"/>
            <a:ext cx="107259" cy="127302"/>
            <a:chOff x="12245897" y="7368148"/>
            <a:chExt cx="286024" cy="339472"/>
          </a:xfrm>
          <a:solidFill>
            <a:srgbClr val="7c4efd"/>
          </a:solidFill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17AA71B-A4E5-564C-9047-DF8AA62E194B}"/>
                </a:ext>
              </a:extLst>
            </p:cNvPr>
            <p:cNvSpPr/>
            <p:nvPr/>
          </p:nvSpPr>
          <p:spPr>
            <a:xfrm rot="2700000">
              <a:off x="12245897" y="7497182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A396C49A-38AE-1D4A-A3AA-A0420013A545}"/>
                </a:ext>
              </a:extLst>
            </p:cNvPr>
            <p:cNvSpPr/>
            <p:nvPr/>
          </p:nvSpPr>
          <p:spPr>
            <a:xfrm rot="18900000">
              <a:off x="12245897" y="7679665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8A7C811-6B61-4F72-A51C-36B0054B47A5}"/>
              </a:ext>
            </a:extLst>
          </p:cNvPr>
          <p:cNvGrpSpPr/>
          <p:nvPr/>
        </p:nvGrpSpPr>
        <p:grpSpPr>
          <a:xfrm>
            <a:off x="6654924" y="2763055"/>
            <a:ext cx="107259" cy="127302"/>
            <a:chOff x="17743288" y="7368146"/>
            <a:chExt cx="286024" cy="339472"/>
          </a:xfrm>
          <a:solidFill>
            <a:srgbClr val="7c4efd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C6B5F50-6F50-C540-99E0-E0BBDAA9239F}"/>
                </a:ext>
              </a:extLst>
            </p:cNvPr>
            <p:cNvSpPr/>
            <p:nvPr/>
          </p:nvSpPr>
          <p:spPr>
            <a:xfrm rot="2700000">
              <a:off x="17743288" y="7497180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6AEF26B-8E7A-E14F-850B-E7B572934FCF}"/>
                </a:ext>
              </a:extLst>
            </p:cNvPr>
            <p:cNvSpPr/>
            <p:nvPr/>
          </p:nvSpPr>
          <p:spPr>
            <a:xfrm rot="18900000">
              <a:off x="17743288" y="7679663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1E86CE5B-8F4B-3648-8AC6-D51BFF991150}"/>
              </a:ext>
            </a:extLst>
          </p:cNvPr>
          <p:cNvSpPr txBox="1"/>
          <p:nvPr/>
        </p:nvSpPr>
        <p:spPr>
          <a:xfrm>
            <a:off x="673177" y="3370118"/>
            <a:ext cx="1597193" cy="985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FE22334-0502-6345-9056-70D17BE61DFA}"/>
              </a:ext>
            </a:extLst>
          </p:cNvPr>
          <p:cNvSpPr txBox="1"/>
          <p:nvPr/>
        </p:nvSpPr>
        <p:spPr>
          <a:xfrm>
            <a:off x="2750584" y="3370118"/>
            <a:ext cx="1597193" cy="985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D2C5674-1082-CE49-9112-A942AA985D25}"/>
              </a:ext>
            </a:extLst>
          </p:cNvPr>
          <p:cNvSpPr txBox="1"/>
          <p:nvPr/>
        </p:nvSpPr>
        <p:spPr>
          <a:xfrm>
            <a:off x="4875734" y="3370118"/>
            <a:ext cx="1597193" cy="985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6191F1D-9A9E-E146-A4A8-A059C1B034D1}"/>
              </a:ext>
            </a:extLst>
          </p:cNvPr>
          <p:cNvSpPr txBox="1"/>
          <p:nvPr/>
        </p:nvSpPr>
        <p:spPr>
          <a:xfrm>
            <a:off x="6873628" y="3356420"/>
            <a:ext cx="1597193" cy="985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FC0201-115C-41C4-9873-2234CFB89804}"/>
              </a:ext>
            </a:extLst>
          </p:cNvPr>
          <p:cNvSpPr txBox="1"/>
          <p:nvPr/>
        </p:nvSpPr>
        <p:spPr>
          <a:xfrm>
            <a:off x="531915" y="304425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company values</a:t>
            </a:r>
          </a:p>
        </p:txBody>
      </p:sp>
      <p:grpSp>
        <p:nvGrpSpPr>
          <p:cNvPr id="41" name="Drawing 320">
            <a:extLst>
              <a:ext uri="{FF2B5EF4-FFF2-40B4-BE49-F238E27FC236}">
                <a16:creationId xmlns:a16="http://schemas.microsoft.com/office/drawing/2014/main" id="{2A3BEE14-0692-4FDF-B2B2-F08CF7B0204A}"/>
              </a:ext>
            </a:extLst>
          </p:cNvPr>
          <p:cNvGrpSpPr/>
          <p:nvPr/>
        </p:nvGrpSpPr>
        <p:grpSpPr>
          <a:xfrm>
            <a:off x="5446763" y="-301563"/>
            <a:ext cx="1119788" cy="1132513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5151D3D9-8AAA-4A41-AF3D-1B37C60FC5F8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a688fc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BEF80B7C-D284-49FD-9812-C8D721C82A99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7c4efd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8596A9D7-EAB2-4A50-AF91-14EF6AAFD388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8422f4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53" name="Drawing 320">
            <a:extLst>
              <a:ext uri="{FF2B5EF4-FFF2-40B4-BE49-F238E27FC236}">
                <a16:creationId xmlns:a16="http://schemas.microsoft.com/office/drawing/2014/main" id="{4A6A9511-4B74-4126-A32C-DBBD0DB553ED}"/>
              </a:ext>
            </a:extLst>
          </p:cNvPr>
          <p:cNvGrpSpPr/>
          <p:nvPr/>
        </p:nvGrpSpPr>
        <p:grpSpPr>
          <a:xfrm>
            <a:off x="8862528" y="1310024"/>
            <a:ext cx="656433" cy="663893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54" name="Polyline: figure 53">
              <a:extLst>
                <a:ext uri="{FF2B5EF4-FFF2-40B4-BE49-F238E27FC236}">
                  <a16:creationId xmlns:a16="http://schemas.microsoft.com/office/drawing/2014/main" id="{A09CF22F-FCCF-43CA-9B7A-B95F2193D35E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a688fc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5" name="Polyline: figure 54">
              <a:extLst>
                <a:ext uri="{FF2B5EF4-FFF2-40B4-BE49-F238E27FC236}">
                  <a16:creationId xmlns:a16="http://schemas.microsoft.com/office/drawing/2014/main" id="{584ED55F-43E2-4C13-8161-AC0D73CBBA6F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7c4efd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56" name="Polyline: figure 55">
              <a:extLst>
                <a:ext uri="{FF2B5EF4-FFF2-40B4-BE49-F238E27FC236}">
                  <a16:creationId xmlns:a16="http://schemas.microsoft.com/office/drawing/2014/main" id="{A3912179-F030-42F1-8C0E-E2231CF53FC1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8422f4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grpSp>
        <p:nvGrpSpPr>
          <p:cNvPr id="61" name="Drawing 320">
            <a:extLst>
              <a:ext uri="{FF2B5EF4-FFF2-40B4-BE49-F238E27FC236}">
                <a16:creationId xmlns:a16="http://schemas.microsoft.com/office/drawing/2014/main" id="{55FC7F0A-ACDF-4F09-97DA-E62911B6E0EE}"/>
              </a:ext>
            </a:extLst>
          </p:cNvPr>
          <p:cNvGrpSpPr/>
          <p:nvPr/>
        </p:nvGrpSpPr>
        <p:grpSpPr>
          <a:xfrm>
            <a:off x="-327026" y="4166897"/>
            <a:ext cx="656433" cy="663893"/>
            <a:chOff x="17606935" y="-132579"/>
            <a:chExt cx="1920895" cy="1942724"/>
          </a:xfrm>
          <a:solidFill>
            <a:srgbClr val="000000"/>
          </a:solidFill>
        </p:grpSpPr>
        <p:sp>
          <p:nvSpPr>
            <p:cNvPr id="62" name="Polyline: figure 61">
              <a:extLst>
                <a:ext uri="{FF2B5EF4-FFF2-40B4-BE49-F238E27FC236}">
                  <a16:creationId xmlns:a16="http://schemas.microsoft.com/office/drawing/2014/main" id="{C652ABA5-1BD8-4591-A057-CC17A6163FD0}"/>
                </a:ext>
              </a:extLst>
            </p:cNvPr>
            <p:cNvSpPr/>
            <p:nvPr/>
          </p:nvSpPr>
          <p:spPr>
            <a:xfrm>
              <a:off x="17608754" y="-132579"/>
              <a:ext cx="1917725" cy="1105970"/>
            </a:xfrm>
            <a:custGeom>
              <a:avLst/>
              <a:gdLst>
                <a:gd name="connsiteX0" fmla="*/ 1879058 w 1917725"/>
                <a:gd name="connsiteY0" fmla="*/ 502052 h 1105970"/>
                <a:gd name="connsiteX1" fmla="*/ 1049580 w 1917725"/>
                <a:gd name="connsiteY1" fmla="*/ 21828 h 1105970"/>
                <a:gd name="connsiteX2" fmla="*/ 864039 w 1917725"/>
                <a:gd name="connsiteY2" fmla="*/ 21828 h 1105970"/>
                <a:gd name="connsiteX3" fmla="*/ 38200 w 1917725"/>
                <a:gd name="connsiteY3" fmla="*/ 502052 h 1105970"/>
                <a:gd name="connsiteX4" fmla="*/ 38200 w 1917725"/>
                <a:gd name="connsiteY4" fmla="*/ 607556 h 1105970"/>
                <a:gd name="connsiteX5" fmla="*/ 867677 w 1917725"/>
                <a:gd name="connsiteY5" fmla="*/ 1084142 h 1105970"/>
                <a:gd name="connsiteX6" fmla="*/ 1053219 w 1917725"/>
                <a:gd name="connsiteY6" fmla="*/ 1084142 h 1105970"/>
                <a:gd name="connsiteX7" fmla="*/ 1882696 w 1917725"/>
                <a:gd name="connsiteY7" fmla="*/ 607556 h 1105970"/>
                <a:gd name="connsiteX8" fmla="*/ 1879058 w 1917725"/>
                <a:gd name="connsiteY8" fmla="*/ 502052 h 11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17725" h="1105970">
                  <a:moveTo>
                    <a:pt x="1879058" y="502052"/>
                  </a:moveTo>
                  <a:lnTo>
                    <a:pt x="1049580" y="21828"/>
                  </a:lnTo>
                  <a:cubicBezTo>
                    <a:pt x="998648" y="-7276"/>
                    <a:pt x="914972" y="-7276"/>
                    <a:pt x="864039" y="21828"/>
                  </a:cubicBezTo>
                  <a:lnTo>
                    <a:pt x="38200" y="502052"/>
                  </a:lnTo>
                  <a:cubicBezTo>
                    <a:pt x="-12733" y="531157"/>
                    <a:pt x="-12733" y="578452"/>
                    <a:pt x="38200" y="607556"/>
                  </a:cubicBezTo>
                  <a:lnTo>
                    <a:pt x="867677" y="1084142"/>
                  </a:lnTo>
                  <a:cubicBezTo>
                    <a:pt x="918610" y="1113247"/>
                    <a:pt x="1002286" y="1113247"/>
                    <a:pt x="1053219" y="1084142"/>
                  </a:cubicBezTo>
                  <a:lnTo>
                    <a:pt x="1882696" y="607556"/>
                  </a:lnTo>
                  <a:cubicBezTo>
                    <a:pt x="1929991" y="578452"/>
                    <a:pt x="1929991" y="531157"/>
                    <a:pt x="1879058" y="502052"/>
                  </a:cubicBezTo>
                  <a:close/>
                </a:path>
              </a:pathLst>
            </a:custGeom>
            <a:solidFill>
              <a:srgbClr val="a688fc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3" name="Polyline: figure 62">
              <a:extLst>
                <a:ext uri="{FF2B5EF4-FFF2-40B4-BE49-F238E27FC236}">
                  <a16:creationId xmlns:a16="http://schemas.microsoft.com/office/drawing/2014/main" id="{623C8F41-F8EA-46B2-A113-D934AD6251A3}"/>
                </a:ext>
              </a:extLst>
            </p:cNvPr>
            <p:cNvSpPr/>
            <p:nvPr/>
          </p:nvSpPr>
          <p:spPr>
            <a:xfrm>
              <a:off x="18567382" y="420405"/>
              <a:ext cx="960447" cy="1389739"/>
            </a:xfrm>
            <a:custGeom>
              <a:avLst/>
              <a:gdLst>
                <a:gd name="connsiteX0" fmla="*/ 956810 w 960447"/>
                <a:gd name="connsiteY0" fmla="*/ 836754 h 1389739"/>
                <a:gd name="connsiteX1" fmla="*/ 916791 w 960447"/>
                <a:gd name="connsiteY1" fmla="*/ 891325 h 1389739"/>
                <a:gd name="connsiteX2" fmla="*/ 90952 w 960447"/>
                <a:gd name="connsiteY2" fmla="*/ 1367911 h 1389739"/>
                <a:gd name="connsiteX3" fmla="*/ 0 w 960447"/>
                <a:gd name="connsiteY3" fmla="*/ 1389739 h 1389739"/>
                <a:gd name="connsiteX4" fmla="*/ 0 w 960447"/>
                <a:gd name="connsiteY4" fmla="*/ 552985 h 1389739"/>
                <a:gd name="connsiteX5" fmla="*/ 90952 w 960447"/>
                <a:gd name="connsiteY5" fmla="*/ 531157 h 1389739"/>
                <a:gd name="connsiteX6" fmla="*/ 920429 w 960447"/>
                <a:gd name="connsiteY6" fmla="*/ 54571 h 1389739"/>
                <a:gd name="connsiteX7" fmla="*/ 960448 w 960447"/>
                <a:gd name="connsiteY7" fmla="*/ 0 h 1389739"/>
                <a:gd name="connsiteX8" fmla="*/ 960448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956810" y="836754"/>
                  </a:moveTo>
                  <a:cubicBezTo>
                    <a:pt x="956810" y="858582"/>
                    <a:pt x="942258" y="876773"/>
                    <a:pt x="916791" y="891325"/>
                  </a:cubicBezTo>
                  <a:lnTo>
                    <a:pt x="90952" y="1367911"/>
                  </a:lnTo>
                  <a:cubicBezTo>
                    <a:pt x="65485" y="1382463"/>
                    <a:pt x="36381" y="1389739"/>
                    <a:pt x="0" y="1389739"/>
                  </a:cubicBezTo>
                  <a:lnTo>
                    <a:pt x="0" y="552985"/>
                  </a:lnTo>
                  <a:cubicBezTo>
                    <a:pt x="36381" y="552985"/>
                    <a:pt x="65485" y="545709"/>
                    <a:pt x="90952" y="531157"/>
                  </a:cubicBezTo>
                  <a:lnTo>
                    <a:pt x="920429" y="54571"/>
                  </a:lnTo>
                  <a:cubicBezTo>
                    <a:pt x="942258" y="43657"/>
                    <a:pt x="960448" y="25466"/>
                    <a:pt x="960448" y="0"/>
                  </a:cubicBezTo>
                  <a:lnTo>
                    <a:pt x="960448" y="836754"/>
                  </a:lnTo>
                  <a:close/>
                </a:path>
              </a:pathLst>
            </a:custGeom>
            <a:solidFill>
              <a:srgbClr val="7c4efd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64" name="Polyline: figure 63">
              <a:extLst>
                <a:ext uri="{FF2B5EF4-FFF2-40B4-BE49-F238E27FC236}">
                  <a16:creationId xmlns:a16="http://schemas.microsoft.com/office/drawing/2014/main" id="{DEB913AD-09B0-4B7D-B6CF-B066C67ADF84}"/>
                </a:ext>
              </a:extLst>
            </p:cNvPr>
            <p:cNvSpPr/>
            <p:nvPr/>
          </p:nvSpPr>
          <p:spPr>
            <a:xfrm>
              <a:off x="17606935" y="420405"/>
              <a:ext cx="960447" cy="1389739"/>
            </a:xfrm>
            <a:custGeom>
              <a:avLst/>
              <a:gdLst>
                <a:gd name="connsiteX0" fmla="*/ 0 w 960447"/>
                <a:gd name="connsiteY0" fmla="*/ 836754 h 1389739"/>
                <a:gd name="connsiteX1" fmla="*/ 40019 w 960447"/>
                <a:gd name="connsiteY1" fmla="*/ 891325 h 1389739"/>
                <a:gd name="connsiteX2" fmla="*/ 869496 w 960447"/>
                <a:gd name="connsiteY2" fmla="*/ 1367911 h 1389739"/>
                <a:gd name="connsiteX3" fmla="*/ 960448 w 960447"/>
                <a:gd name="connsiteY3" fmla="*/ 1389739 h 1389739"/>
                <a:gd name="connsiteX4" fmla="*/ 960448 w 960447"/>
                <a:gd name="connsiteY4" fmla="*/ 552985 h 1389739"/>
                <a:gd name="connsiteX5" fmla="*/ 869496 w 960447"/>
                <a:gd name="connsiteY5" fmla="*/ 531157 h 1389739"/>
                <a:gd name="connsiteX6" fmla="*/ 40019 w 960447"/>
                <a:gd name="connsiteY6" fmla="*/ 54571 h 1389739"/>
                <a:gd name="connsiteX7" fmla="*/ 0 w 960447"/>
                <a:gd name="connsiteY7" fmla="*/ 0 h 1389739"/>
                <a:gd name="connsiteX8" fmla="*/ 0 w 960447"/>
                <a:gd name="connsiteY8" fmla="*/ 836754 h 138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0447" h="1389739">
                  <a:moveTo>
                    <a:pt x="0" y="836754"/>
                  </a:moveTo>
                  <a:cubicBezTo>
                    <a:pt x="0" y="858582"/>
                    <a:pt x="14552" y="876773"/>
                    <a:pt x="40019" y="891325"/>
                  </a:cubicBezTo>
                  <a:lnTo>
                    <a:pt x="869496" y="1367911"/>
                  </a:lnTo>
                  <a:cubicBezTo>
                    <a:pt x="894963" y="1382463"/>
                    <a:pt x="924067" y="1389739"/>
                    <a:pt x="960448" y="1389739"/>
                  </a:cubicBezTo>
                  <a:lnTo>
                    <a:pt x="960448" y="552985"/>
                  </a:lnTo>
                  <a:cubicBezTo>
                    <a:pt x="924067" y="552985"/>
                    <a:pt x="894963" y="545709"/>
                    <a:pt x="869496" y="531157"/>
                  </a:cubicBezTo>
                  <a:lnTo>
                    <a:pt x="40019" y="54571"/>
                  </a:lnTo>
                  <a:cubicBezTo>
                    <a:pt x="18190" y="43657"/>
                    <a:pt x="0" y="25466"/>
                    <a:pt x="0" y="0"/>
                  </a:cubicBezTo>
                  <a:lnTo>
                    <a:pt x="0" y="836754"/>
                  </a:lnTo>
                  <a:close/>
                </a:path>
              </a:pathLst>
            </a:custGeom>
            <a:solidFill>
              <a:srgbClr val="8422f4"/>
            </a:solidFill>
            <a:ln w="3630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</p:spTree>
    <p:extLst>
      <p:ext uri="{BB962C8B-B14F-4D97-AF65-F5344CB8AC3E}">
        <p14:creationId xmlns:p14="http://schemas.microsoft.com/office/powerpoint/2010/main" val="3375648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50B1C04E-E900-49C8-8EE4-D3569AAB3B2A}"/>
              </a:ext>
            </a:extLst>
          </p:cNvPr>
          <p:cNvSpPr/>
          <p:nvPr/>
        </p:nvSpPr>
        <p:spPr>
          <a:xfrm>
            <a:off x="1191" y="-156510"/>
            <a:ext cx="9141619" cy="2719839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506" dirty="0"/>
          </a:p>
        </p:txBody>
      </p:sp>
      <p:sp>
        <p:nvSpPr>
          <p:cNvPr id="42" name="Drawing 317">
            <a:extLst>
              <a:ext uri="{FF2B5EF4-FFF2-40B4-BE49-F238E27FC236}">
                <a16:creationId xmlns:a16="http://schemas.microsoft.com/office/drawing/2014/main" id="{BBDE08DB-247C-4BB3-A609-1356D6A9D081}"/>
              </a:ext>
            </a:extLst>
          </p:cNvPr>
          <p:cNvSpPr/>
          <p:nvPr/>
        </p:nvSpPr>
        <p:spPr>
          <a:xfrm>
            <a:off x="-2541205" y="-5285940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20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15701B6-B5C4-4304-ABC1-020ABE3B8B5F}"/>
              </a:ext>
            </a:extLst>
          </p:cNvPr>
          <p:cNvSpPr/>
          <p:nvPr/>
        </p:nvSpPr>
        <p:spPr>
          <a:xfrm>
            <a:off x="1191" y="2560651"/>
            <a:ext cx="9141619" cy="2560652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506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1C7D73-4683-2743-8A97-DB2EAA3C46F7}"/>
              </a:ext>
            </a:extLst>
          </p:cNvPr>
          <p:cNvSpPr/>
          <p:nvPr/>
        </p:nvSpPr>
        <p:spPr>
          <a:xfrm>
            <a:off x="3094434" y="1253239"/>
            <a:ext cx="2955132" cy="3520290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FD3BD2-8EDC-DF49-B645-BC3ADD6596B4}"/>
              </a:ext>
            </a:extLst>
          </p:cNvPr>
          <p:cNvGrpSpPr/>
          <p:nvPr/>
        </p:nvGrpSpPr>
        <p:grpSpPr>
          <a:xfrm>
            <a:off x="6194632" y="2898293"/>
            <a:ext cx="2333219" cy="1721910"/>
            <a:chOff x="17982912" y="7727543"/>
            <a:chExt cx="6221918" cy="4591760"/>
          </a:xfrm>
        </p:grpSpPr>
        <p:sp>
          <p:nvSpPr>
            <p:cNvPr id="17" name="Subtitle 2">
              <a:extLst>
                <a:ext uri="{FF2B5EF4-FFF2-40B4-BE49-F238E27FC236}">
                  <a16:creationId xmlns:a16="http://schemas.microsoft.com/office/drawing/2014/main" id="{B95BD37D-2AF4-D946-BF07-8199D9D6CBC0}"/>
                </a:ext>
              </a:extLst>
            </p:cNvPr>
            <p:cNvSpPr txBox="1">
              <a:spLocks/>
            </p:cNvSpPr>
            <p:nvPr/>
          </p:nvSpPr>
          <p:spPr>
            <a:xfrm>
              <a:off x="17983693" y="8417895"/>
              <a:ext cx="6144937" cy="1253517"/>
            </a:xfrm>
            <a:prstGeom prst="rect">
              <a:avLst/>
            </a:prstGeom>
          </p:spPr>
          <p:txBody>
            <a:bodyPr vert="horz" wrap="square" lIns="81537" tIns="40769" rIns="81537" bIns="40769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000" dirty="0">
                  <a:solidFill>
                    <a:srgbClr val="3b2f4e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Refers to a good or service being offered by a company.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7165C74-C12F-2341-96CD-89374640A407}"/>
                </a:ext>
              </a:extLst>
            </p:cNvPr>
            <p:cNvSpPr/>
            <p:nvPr/>
          </p:nvSpPr>
          <p:spPr>
            <a:xfrm>
              <a:off x="18210293" y="7727543"/>
              <a:ext cx="5014737" cy="492443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200" b="1" dirty="0">
                  <a:solidFill>
                    <a:srgbClr val="3b2f4e"/>
                  </a:solidFill>
                  <a:latin typeface="Poppins" panose="00000500000000000000" pitchFamily="2" charset="0"/>
                  <a:ea typeface="Lato" panose="020F0502020204030203" pitchFamily="34" charset="0"/>
                  <a:cs typeface="Poppins" panose="00000500000000000000" pitchFamily="2" charset="0"/>
                </a:rPr>
                <a:t>Title One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139D489-25DB-8E46-AA1E-18A80E55F976}"/>
                </a:ext>
              </a:extLst>
            </p:cNvPr>
            <p:cNvGrpSpPr/>
            <p:nvPr/>
          </p:nvGrpSpPr>
          <p:grpSpPr>
            <a:xfrm>
              <a:off x="17982912" y="10375433"/>
              <a:ext cx="6221918" cy="1943870"/>
              <a:chOff x="17581971" y="7384263"/>
              <a:chExt cx="6221918" cy="1943870"/>
            </a:xfrm>
          </p:grpSpPr>
          <p:sp>
            <p:nvSpPr>
              <p:cNvPr id="23" name="Subtitle 2">
                <a:extLst>
                  <a:ext uri="{FF2B5EF4-FFF2-40B4-BE49-F238E27FC236}">
                    <a16:creationId xmlns:a16="http://schemas.microsoft.com/office/drawing/2014/main" id="{7482F5C0-79C4-E249-A05D-AE6C1274258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581971" y="8074618"/>
                <a:ext cx="6221918" cy="1253515"/>
              </a:xfrm>
              <a:prstGeom prst="rect">
                <a:avLst/>
              </a:prstGeom>
            </p:spPr>
            <p:txBody>
              <a:bodyPr vert="horz" wrap="square" lIns="81537" tIns="40769" rIns="81537" bIns="40769" rtlCol="0">
                <a:spAutoFit/>
              </a:bodyPr>
              <a:lstStyle>
                <a:lvl1pPr marL="0" indent="0" algn="ctr" defTabSz="1087636" rtl="0" eaLnBrk="1" latinLnBrk="0" hangingPunct="1">
                  <a:lnSpc>
                    <a:spcPct val="120000"/>
                  </a:lnSpc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2"/>
                    </a:solidFill>
                    <a:latin typeface="Open Sans Light"/>
                    <a:ea typeface="+mn-ea"/>
                    <a:cs typeface="Open Sans Light"/>
                  </a:defRPr>
                </a:lvl1pPr>
                <a:lvl2pPr marL="1087636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2pPr>
                <a:lvl3pPr marL="2175271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3pPr>
                <a:lvl4pPr marL="3262912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4pPr>
                <a:lvl5pPr marL="4350546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5pPr>
                <a:lvl6pPr marL="5438184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6525820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7613455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8701091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>
                  <a:lnSpc>
                    <a:spcPts val="1612"/>
                  </a:lnSpc>
                </a:pPr>
                <a:r>
                  <a:rPr lang="en-US" sz="1000" dirty="0">
                    <a:solidFill>
                      <a:srgbClr val="3b2f4e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Refers to a good or service being offered by a company.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EB2A067-3FF6-4343-9A7A-CB5050AE623F}"/>
                  </a:ext>
                </a:extLst>
              </p:cNvPr>
              <p:cNvSpPr/>
              <p:nvPr/>
            </p:nvSpPr>
            <p:spPr>
              <a:xfrm>
                <a:off x="17757774" y="7384263"/>
                <a:ext cx="5182683" cy="492443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200" b="1" dirty="0">
                    <a:solidFill>
                      <a:srgbClr val="3b2f4e"/>
                    </a:solidFill>
                    <a:latin typeface="Poppins" panose="00000500000000000000" pitchFamily="2" charset="0"/>
                    <a:ea typeface="Lato" panose="020F0502020204030203" pitchFamily="34" charset="0"/>
                    <a:cs typeface="Poppins" panose="00000500000000000000" pitchFamily="2" charset="0"/>
                  </a:rPr>
                  <a:t>Title Two</a:t>
                </a:r>
              </a:p>
            </p:txBody>
          </p:sp>
        </p:grpSp>
      </p:grpSp>
      <p:sp>
        <p:nvSpPr>
          <p:cNvPr id="25" name="Subtitle 2">
            <a:extLst>
              <a:ext uri="{FF2B5EF4-FFF2-40B4-BE49-F238E27FC236}">
                <a16:creationId xmlns:a16="http://schemas.microsoft.com/office/drawing/2014/main" id="{63B05003-30C0-3B49-9CF4-E20343A771A1}"/>
              </a:ext>
            </a:extLst>
          </p:cNvPr>
          <p:cNvSpPr txBox="1">
            <a:spLocks/>
          </p:cNvSpPr>
          <p:nvPr/>
        </p:nvSpPr>
        <p:spPr>
          <a:xfrm>
            <a:off x="616149" y="4188222"/>
            <a:ext cx="227203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kern="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Consumer demand, or it should be so compelling that consumers believe.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D50BCA1-AB03-5B46-99BC-B5A4A0C015BE}"/>
              </a:ext>
            </a:extLst>
          </p:cNvPr>
          <p:cNvGrpSpPr/>
          <p:nvPr/>
        </p:nvGrpSpPr>
        <p:grpSpPr>
          <a:xfrm>
            <a:off x="3305174" y="1712146"/>
            <a:ext cx="2533650" cy="2596730"/>
            <a:chOff x="8810624" y="4828034"/>
            <a:chExt cx="6756402" cy="69246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40E082F-C606-CC49-8F5B-9E19E4AAB8FA}"/>
                </a:ext>
              </a:extLst>
            </p:cNvPr>
            <p:cNvGrpSpPr/>
            <p:nvPr/>
          </p:nvGrpSpPr>
          <p:grpSpPr>
            <a:xfrm>
              <a:off x="8810624" y="4828034"/>
              <a:ext cx="6756402" cy="1352692"/>
              <a:chOff x="8810623" y="2888729"/>
              <a:chExt cx="6756402" cy="1352692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349EA3-FA2B-A24D-B009-7551BC68FB9A}"/>
                  </a:ext>
                </a:extLst>
              </p:cNvPr>
              <p:cNvSpPr/>
              <p:nvPr/>
            </p:nvSpPr>
            <p:spPr>
              <a:xfrm>
                <a:off x="8810623" y="2888729"/>
                <a:ext cx="6756402" cy="82073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fcfcfc"/>
                    </a:solidFill>
                    <a:latin typeface="+mj-lt"/>
                    <a:ea typeface="Roboto" panose="02000000000000000000" pitchFamily="2" charset="0"/>
                    <a:cs typeface="Poppins" panose="00000500000000000000" pitchFamily="2" charset="0"/>
                  </a:rPr>
                  <a:t>Write Here Your Title</a:t>
                </a:r>
              </a:p>
            </p:txBody>
          </p:sp>
          <p:sp>
            <p:nvSpPr>
              <p:cNvPr id="28" name="Subtitle 2">
                <a:extLst>
                  <a:ext uri="{FF2B5EF4-FFF2-40B4-BE49-F238E27FC236}">
                    <a16:creationId xmlns:a16="http://schemas.microsoft.com/office/drawing/2014/main" id="{E596930D-7EE5-8544-BC40-B369B178576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74776" y="3535060"/>
                <a:ext cx="3628094" cy="706361"/>
              </a:xfrm>
              <a:prstGeom prst="rect">
                <a:avLst/>
              </a:prstGeom>
            </p:spPr>
            <p:txBody>
              <a:bodyPr vert="horz" wrap="square" lIns="81537" tIns="40769" rIns="81537" bIns="40769" rtlCol="0">
                <a:spAutoFit/>
              </a:bodyPr>
              <a:lstStyle>
                <a:lvl1pPr marL="0" indent="0" algn="ctr" defTabSz="1087636" rtl="0" eaLnBrk="1" latinLnBrk="0" hangingPunct="1">
                  <a:lnSpc>
                    <a:spcPct val="120000"/>
                  </a:lnSpc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2"/>
                    </a:solidFill>
                    <a:latin typeface="Open Sans Light"/>
                    <a:ea typeface="+mn-ea"/>
                    <a:cs typeface="Open Sans Light"/>
                  </a:defRPr>
                </a:lvl1pPr>
                <a:lvl2pPr marL="1087636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2pPr>
                <a:lvl3pPr marL="2175271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3pPr>
                <a:lvl4pPr marL="3262912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4pPr>
                <a:lvl5pPr marL="4350546" indent="0" algn="ctr" defTabSz="1087636" rtl="0" eaLnBrk="1" latinLnBrk="0" hangingPunct="1">
                  <a:lnSpc>
                    <a:spcPct val="130000"/>
                  </a:lnSpc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Open Sans"/>
                    <a:ea typeface="+mn-ea"/>
                    <a:cs typeface="Open Sans"/>
                  </a:defRPr>
                </a:lvl5pPr>
                <a:lvl6pPr marL="5438184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6525820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7613455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8701091" indent="0" algn="ctr" defTabSz="1087636" rtl="0" eaLnBrk="1" latinLnBrk="0" hangingPunct="1">
                  <a:spcBef>
                    <a:spcPct val="20000"/>
                  </a:spcBef>
                  <a:buFont typeface="Arial"/>
                  <a:buNone/>
                  <a:defRPr sz="4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ts val="1612"/>
                  </a:lnSpc>
                </a:pPr>
                <a:r>
                  <a:rPr lang="en-US" sz="1000" dirty="0">
                    <a:solidFill>
                      <a:srgbClr val="fcfcfc"/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Houston, Texas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7EF16BC-38FB-7344-8FDE-1443A0E8474E}"/>
                </a:ext>
              </a:extLst>
            </p:cNvPr>
            <p:cNvGrpSpPr/>
            <p:nvPr/>
          </p:nvGrpSpPr>
          <p:grpSpPr>
            <a:xfrm>
              <a:off x="9699121" y="8049056"/>
              <a:ext cx="4979406" cy="3703592"/>
              <a:chOff x="9699120" y="8185902"/>
              <a:chExt cx="4979406" cy="3703592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9C1C1A95-B55D-204A-A7CD-F118AABB94BF}"/>
                  </a:ext>
                </a:extLst>
              </p:cNvPr>
              <p:cNvGrpSpPr/>
              <p:nvPr/>
            </p:nvGrpSpPr>
            <p:grpSpPr>
              <a:xfrm>
                <a:off x="9699120" y="8185902"/>
                <a:ext cx="4979406" cy="1537358"/>
                <a:chOff x="9699120" y="3538458"/>
                <a:chExt cx="4979406" cy="1537358"/>
              </a:xfrm>
            </p:grpSpPr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0D998A0A-ED56-8C4A-A1D2-2F1F0A908FF0}"/>
                    </a:ext>
                  </a:extLst>
                </p:cNvPr>
                <p:cNvSpPr/>
                <p:nvPr/>
              </p:nvSpPr>
              <p:spPr>
                <a:xfrm>
                  <a:off x="10374776" y="3538458"/>
                  <a:ext cx="3628096" cy="82073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fcfcfc"/>
                      </a:solidFill>
                      <a:latin typeface="+mj-lt"/>
                      <a:ea typeface="Roboto" panose="02000000000000000000" pitchFamily="2" charset="0"/>
                      <a:cs typeface="Poppins" panose="00000500000000000000" pitchFamily="2" charset="0"/>
                    </a:rPr>
                    <a:t>Title One</a:t>
                  </a:r>
                </a:p>
              </p:txBody>
            </p:sp>
            <p:sp>
              <p:nvSpPr>
                <p:cNvPr id="32" name="Subtitle 2">
                  <a:extLst>
                    <a:ext uri="{FF2B5EF4-FFF2-40B4-BE49-F238E27FC236}">
                      <a16:creationId xmlns:a16="http://schemas.microsoft.com/office/drawing/2014/main" id="{174746CA-E64A-1B4D-A43B-7FECB7EAD8F6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699120" y="4369456"/>
                  <a:ext cx="4979406" cy="706360"/>
                </a:xfrm>
                <a:prstGeom prst="rect">
                  <a:avLst/>
                </a:prstGeom>
              </p:spPr>
              <p:txBody>
                <a:bodyPr vert="horz" wrap="square" lIns="81537" tIns="40769" rIns="81537" bIns="40769" rtlCol="0">
                  <a:spAutoFit/>
                </a:bodyPr>
                <a:lstStyle>
                  <a:lvl1pPr marL="0" indent="0" algn="ctr" defTabSz="1087636" rtl="0" eaLnBrk="1" latinLnBrk="0" hangingPunct="1">
                    <a:lnSpc>
                      <a:spcPct val="120000"/>
                    </a:lnSpc>
                    <a:spcBef>
                      <a:spcPct val="20000"/>
                    </a:spcBef>
                    <a:buFont typeface="Arial"/>
                    <a:buNone/>
                    <a:defRPr sz="2400" kern="1200">
                      <a:solidFill>
                        <a:schemeClr val="tx2"/>
                      </a:solidFill>
                      <a:latin typeface="Open Sans Light"/>
                      <a:ea typeface="+mn-ea"/>
                      <a:cs typeface="Open Sans Light"/>
                    </a:defRPr>
                  </a:lvl1pPr>
                  <a:lvl2pPr marL="1087636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2pPr>
                  <a:lvl3pPr marL="2175271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3pPr>
                  <a:lvl4pPr marL="3262912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4pPr>
                  <a:lvl5pPr marL="4350546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5pPr>
                  <a:lvl6pPr marL="5438184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6525820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7613455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8701091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ts val="1612"/>
                    </a:lnSpc>
                  </a:pPr>
                  <a:r>
                    <a:rPr lang="en-US" sz="1000" dirty="0">
                      <a:solidFill>
                        <a:srgbClr val="fcfcfc"/>
                      </a:solidFill>
                      <a:latin typeface="Lato" panose="020F0502020204030203" pitchFamily="34" charset="0"/>
                      <a:ea typeface="Lato" panose="020F0502020204030203" pitchFamily="34" charset="0"/>
                      <a:cs typeface="Lato" panose="020F0502020204030203" pitchFamily="34" charset="0"/>
                    </a:rPr>
                    <a:t>Write Something Here</a:t>
                  </a:r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129A83C9-2EE5-8149-B555-C31ABEB4A7AD}"/>
                  </a:ext>
                </a:extLst>
              </p:cNvPr>
              <p:cNvGrpSpPr/>
              <p:nvPr/>
            </p:nvGrpSpPr>
            <p:grpSpPr>
              <a:xfrm>
                <a:off x="9699120" y="10352136"/>
                <a:ext cx="4979406" cy="1537358"/>
                <a:chOff x="9699120" y="3155559"/>
                <a:chExt cx="4979406" cy="1537358"/>
              </a:xfrm>
            </p:grpSpPr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B96E6404-8707-7E40-B835-415EB1BDE05E}"/>
                    </a:ext>
                  </a:extLst>
                </p:cNvPr>
                <p:cNvSpPr/>
                <p:nvPr/>
              </p:nvSpPr>
              <p:spPr>
                <a:xfrm>
                  <a:off x="10374776" y="3155559"/>
                  <a:ext cx="3628096" cy="82073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rgbClr val="fcfcfc"/>
                      </a:solidFill>
                      <a:latin typeface="+mj-lt"/>
                      <a:ea typeface="Roboto" panose="02000000000000000000" pitchFamily="2" charset="0"/>
                      <a:cs typeface="Poppins" panose="00000500000000000000" pitchFamily="2" charset="0"/>
                    </a:rPr>
                    <a:t>Title Two</a:t>
                  </a:r>
                </a:p>
              </p:txBody>
            </p:sp>
            <p:sp>
              <p:nvSpPr>
                <p:cNvPr id="35" name="Subtitle 2">
                  <a:extLst>
                    <a:ext uri="{FF2B5EF4-FFF2-40B4-BE49-F238E27FC236}">
                      <a16:creationId xmlns:a16="http://schemas.microsoft.com/office/drawing/2014/main" id="{B38CAC84-3A18-DF45-AFF2-7C98D1C10658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9699120" y="3986557"/>
                  <a:ext cx="4979406" cy="706360"/>
                </a:xfrm>
                <a:prstGeom prst="rect">
                  <a:avLst/>
                </a:prstGeom>
              </p:spPr>
              <p:txBody>
                <a:bodyPr vert="horz" wrap="square" lIns="81537" tIns="40769" rIns="81537" bIns="40769" rtlCol="0">
                  <a:spAutoFit/>
                </a:bodyPr>
                <a:lstStyle>
                  <a:lvl1pPr marL="0" indent="0" algn="ctr" defTabSz="1087636" rtl="0" eaLnBrk="1" latinLnBrk="0" hangingPunct="1">
                    <a:lnSpc>
                      <a:spcPct val="120000"/>
                    </a:lnSpc>
                    <a:spcBef>
                      <a:spcPct val="20000"/>
                    </a:spcBef>
                    <a:buFont typeface="Arial"/>
                    <a:buNone/>
                    <a:defRPr sz="2400" kern="1200">
                      <a:solidFill>
                        <a:schemeClr val="tx2"/>
                      </a:solidFill>
                      <a:latin typeface="Open Sans Light"/>
                      <a:ea typeface="+mn-ea"/>
                      <a:cs typeface="Open Sans Light"/>
                    </a:defRPr>
                  </a:lvl1pPr>
                  <a:lvl2pPr marL="1087636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2pPr>
                  <a:lvl3pPr marL="2175271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3pPr>
                  <a:lvl4pPr marL="3262912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4pPr>
                  <a:lvl5pPr marL="4350546" indent="0" algn="ctr" defTabSz="1087636" rtl="0" eaLnBrk="1" latinLnBrk="0" hangingPunct="1">
                    <a:lnSpc>
                      <a:spcPct val="130000"/>
                    </a:lnSpc>
                    <a:spcBef>
                      <a:spcPct val="20000"/>
                    </a:spcBef>
                    <a:buFont typeface="Arial"/>
                    <a:buNone/>
                    <a:defRPr sz="3200" kern="1200">
                      <a:solidFill>
                        <a:schemeClr val="tx1">
                          <a:tint val="75000"/>
                        </a:schemeClr>
                      </a:solidFill>
                      <a:latin typeface="Open Sans"/>
                      <a:ea typeface="+mn-ea"/>
                      <a:cs typeface="Open Sans"/>
                    </a:defRPr>
                  </a:lvl5pPr>
                  <a:lvl6pPr marL="5438184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6525820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7613455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8701091" indent="0" algn="ctr" defTabSz="1087636" rtl="0" eaLnBrk="1" latinLnBrk="0" hangingPunct="1">
                    <a:spcBef>
                      <a:spcPct val="20000"/>
                    </a:spcBef>
                    <a:buFont typeface="Arial"/>
                    <a:buNone/>
                    <a:defRPr sz="4800" kern="1200">
                      <a:solidFill>
                        <a:schemeClr val="tx1">
                          <a:tint val="7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ts val="1612"/>
                    </a:lnSpc>
                  </a:pPr>
                  <a:r>
                    <a:rPr lang="en-US" sz="1000" dirty="0">
                      <a:solidFill>
                        <a:srgbClr val="fcfcfc"/>
                      </a:solidFill>
                      <a:latin typeface="Lato" panose="020F0502020204030203" pitchFamily="34" charset="0"/>
                      <a:ea typeface="Lato" panose="020F0502020204030203" pitchFamily="34" charset="0"/>
                      <a:cs typeface="Lato" panose="020F0502020204030203" pitchFamily="34" charset="0"/>
                    </a:rPr>
                    <a:t>Write Something Here</a:t>
                  </a:r>
                </a:p>
              </p:txBody>
            </p:sp>
          </p:grpSp>
        </p:grp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BC931D4-91FF-5E42-8CB5-AF12C6739866}"/>
                </a:ext>
              </a:extLst>
            </p:cNvPr>
            <p:cNvCxnSpPr>
              <a:cxnSpLocks/>
            </p:cNvCxnSpPr>
            <p:nvPr/>
          </p:nvCxnSpPr>
          <p:spPr>
            <a:xfrm>
              <a:off x="10359597" y="7090717"/>
              <a:ext cx="3587856" cy="0"/>
            </a:xfrm>
            <a:prstGeom prst="line">
              <a:avLst/>
            </a:prstGeom>
            <a:ln>
              <a:solidFill>
                <a:srgbClr val="fcfcf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8D3ECA3-3C22-4DE2-BCB0-F3D4B79D5ED9}"/>
              </a:ext>
            </a:extLst>
          </p:cNvPr>
          <p:cNvSpPr txBox="1"/>
          <p:nvPr/>
        </p:nvSpPr>
        <p:spPr>
          <a:xfrm>
            <a:off x="598590" y="2927192"/>
            <a:ext cx="2495844" cy="103874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225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This is your</a:t>
            </a:r>
            <a:br>
              <a:rPr lang="en-US" sz="225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225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presentation</a:t>
            </a:r>
            <a:br>
              <a:rPr lang="en-US" sz="225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225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</a:t>
            </a:r>
          </a:p>
        </p:txBody>
      </p:sp>
      <p:grpSp>
        <p:nvGrpSpPr>
          <p:cNvPr id="159" name="Drawing 157">
            <a:extLst>
              <a:ext uri="{FF2B5EF4-FFF2-40B4-BE49-F238E27FC236}">
                <a16:creationId xmlns:a16="http://schemas.microsoft.com/office/drawing/2014/main" id="{84106570-9F14-4304-BD78-6805D0DE1DF0}"/>
              </a:ext>
            </a:extLst>
          </p:cNvPr>
          <p:cNvGrpSpPr/>
          <p:nvPr/>
        </p:nvGrpSpPr>
        <p:grpSpPr>
          <a:xfrm>
            <a:off x="3434978" y="223548"/>
            <a:ext cx="751295" cy="717144"/>
            <a:chOff x="9369256" y="300515"/>
            <a:chExt cx="2003452" cy="1912385"/>
          </a:xfrm>
          <a:solidFill>
            <a:srgbClr val="000000"/>
          </a:solidFill>
        </p:grpSpPr>
        <p:grpSp>
          <p:nvGrpSpPr>
            <p:cNvPr id="160" name="Drawing 157">
              <a:extLst>
                <a:ext uri="{FF2B5EF4-FFF2-40B4-BE49-F238E27FC236}">
                  <a16:creationId xmlns:a16="http://schemas.microsoft.com/office/drawing/2014/main" id="{84106570-9F14-4304-BD78-6805D0DE1DF0}"/>
                </a:ext>
              </a:extLst>
            </p:cNvPr>
            <p:cNvGrpSpPr/>
            <p:nvPr/>
          </p:nvGrpSpPr>
          <p:grpSpPr>
            <a:xfrm>
              <a:off x="9369256" y="300515"/>
              <a:ext cx="2003452" cy="1912385"/>
              <a:chOff x="9369256" y="300515"/>
              <a:chExt cx="2003452" cy="1912385"/>
            </a:xfrm>
            <a:solidFill>
              <a:srgbClr val="000000"/>
            </a:solidFill>
          </p:grpSpPr>
          <p:sp>
            <p:nvSpPr>
              <p:cNvPr id="161" name="Polyline: figure 160">
                <a:extLst>
                  <a:ext uri="{FF2B5EF4-FFF2-40B4-BE49-F238E27FC236}">
                    <a16:creationId xmlns:a16="http://schemas.microsoft.com/office/drawing/2014/main" id="{23F98E8B-6CBC-46AC-AB62-309E8B5473AE}"/>
                  </a:ext>
                </a:extLst>
              </p:cNvPr>
              <p:cNvSpPr/>
              <p:nvPr/>
            </p:nvSpPr>
            <p:spPr>
              <a:xfrm>
                <a:off x="9369256" y="1051809"/>
                <a:ext cx="2003452" cy="1161091"/>
              </a:xfrm>
              <a:custGeom>
                <a:avLst/>
                <a:gdLst>
                  <a:gd name="connsiteX0" fmla="*/ 1001726 w 2003452"/>
                  <a:gd name="connsiteY0" fmla="*/ 1161091 h 1161091"/>
                  <a:gd name="connsiteX1" fmla="*/ 0 w 2003452"/>
                  <a:gd name="connsiteY1" fmla="*/ 580546 h 1161091"/>
                  <a:gd name="connsiteX2" fmla="*/ 1001726 w 2003452"/>
                  <a:gd name="connsiteY2" fmla="*/ 0 h 1161091"/>
                  <a:gd name="connsiteX3" fmla="*/ 2003452 w 2003452"/>
                  <a:gd name="connsiteY3" fmla="*/ 580546 h 1161091"/>
                  <a:gd name="connsiteX4" fmla="*/ 1001726 w 2003452"/>
                  <a:gd name="connsiteY4" fmla="*/ 1161091 h 1161091"/>
                  <a:gd name="connsiteX5" fmla="*/ 87272 w 2003452"/>
                  <a:gd name="connsiteY5" fmla="*/ 580546 h 1161091"/>
                  <a:gd name="connsiteX6" fmla="*/ 1001726 w 2003452"/>
                  <a:gd name="connsiteY6" fmla="*/ 1107970 h 1161091"/>
                  <a:gd name="connsiteX7" fmla="*/ 1916181 w 2003452"/>
                  <a:gd name="connsiteY7" fmla="*/ 580546 h 1161091"/>
                  <a:gd name="connsiteX8" fmla="*/ 1001726 w 2003452"/>
                  <a:gd name="connsiteY8" fmla="*/ 53122 h 1161091"/>
                  <a:gd name="connsiteX9" fmla="*/ 87272 w 2003452"/>
                  <a:gd name="connsiteY9" fmla="*/ 580546 h 11610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03452" h="1161091">
                    <a:moveTo>
                      <a:pt x="1001726" y="1161091"/>
                    </a:moveTo>
                    <a:lnTo>
                      <a:pt x="0" y="580546"/>
                    </a:lnTo>
                    <a:lnTo>
                      <a:pt x="1001726" y="0"/>
                    </a:lnTo>
                    <a:lnTo>
                      <a:pt x="2003452" y="580546"/>
                    </a:lnTo>
                    <a:lnTo>
                      <a:pt x="1001726" y="1161091"/>
                    </a:lnTo>
                    <a:close/>
                    <a:moveTo>
                      <a:pt x="87272" y="580546"/>
                    </a:moveTo>
                    <a:lnTo>
                      <a:pt x="1001726" y="1107970"/>
                    </a:lnTo>
                    <a:lnTo>
                      <a:pt x="1916181" y="580546"/>
                    </a:lnTo>
                    <a:lnTo>
                      <a:pt x="1001726" y="53122"/>
                    </a:lnTo>
                    <a:lnTo>
                      <a:pt x="87272" y="580546"/>
                    </a:lnTo>
                    <a:close/>
                  </a:path>
                </a:pathLst>
              </a:custGeom>
              <a:solidFill>
                <a:srgbClr val="a688fc"/>
              </a:solidFill>
              <a:ln w="3792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2" name="Polyline: figure 161">
                <a:extLst>
                  <a:ext uri="{FF2B5EF4-FFF2-40B4-BE49-F238E27FC236}">
                    <a16:creationId xmlns:a16="http://schemas.microsoft.com/office/drawing/2014/main" id="{0C842713-E133-4B5A-AA10-6270A568DA59}"/>
                  </a:ext>
                </a:extLst>
              </p:cNvPr>
              <p:cNvSpPr/>
              <p:nvPr/>
            </p:nvSpPr>
            <p:spPr>
              <a:xfrm>
                <a:off x="10370982" y="679956"/>
                <a:ext cx="660228" cy="1142119"/>
              </a:xfrm>
              <a:custGeom>
                <a:avLst/>
                <a:gdLst>
                  <a:gd name="connsiteX0" fmla="*/ 660229 w 660228"/>
                  <a:gd name="connsiteY0" fmla="*/ 762678 h 1142119"/>
                  <a:gd name="connsiteX1" fmla="*/ 0 w 660228"/>
                  <a:gd name="connsiteY1" fmla="*/ 1142119 h 1142119"/>
                  <a:gd name="connsiteX2" fmla="*/ 0 w 660228"/>
                  <a:gd name="connsiteY2" fmla="*/ 383236 h 1142119"/>
                  <a:gd name="connsiteX3" fmla="*/ 660229 w 660228"/>
                  <a:gd name="connsiteY3" fmla="*/ 0 h 114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0228" h="1142119">
                    <a:moveTo>
                      <a:pt x="660229" y="762678"/>
                    </a:moveTo>
                    <a:lnTo>
                      <a:pt x="0" y="1142119"/>
                    </a:lnTo>
                    <a:lnTo>
                      <a:pt x="0" y="383236"/>
                    </a:lnTo>
                    <a:lnTo>
                      <a:pt x="660229" y="0"/>
                    </a:lnTo>
                    <a:close/>
                  </a:path>
                </a:pathLst>
              </a:custGeom>
              <a:solidFill>
                <a:srgbClr val="3b2f4e"/>
              </a:solidFill>
              <a:ln w="3792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3" name="Polyline: figure 162">
                <a:extLst>
                  <a:ext uri="{FF2B5EF4-FFF2-40B4-BE49-F238E27FC236}">
                    <a16:creationId xmlns:a16="http://schemas.microsoft.com/office/drawing/2014/main" id="{86AA5665-7994-414B-8697-0150512D2E18}"/>
                  </a:ext>
                </a:extLst>
              </p:cNvPr>
              <p:cNvSpPr/>
              <p:nvPr/>
            </p:nvSpPr>
            <p:spPr>
              <a:xfrm>
                <a:off x="9710753" y="300515"/>
                <a:ext cx="1320457" cy="762677"/>
              </a:xfrm>
              <a:custGeom>
                <a:avLst/>
                <a:gdLst>
                  <a:gd name="connsiteX0" fmla="*/ 660229 w 1320457"/>
                  <a:gd name="connsiteY0" fmla="*/ 762678 h 762677"/>
                  <a:gd name="connsiteX1" fmla="*/ 0 w 1320457"/>
                  <a:gd name="connsiteY1" fmla="*/ 379442 h 762677"/>
                  <a:gd name="connsiteX2" fmla="*/ 660229 w 1320457"/>
                  <a:gd name="connsiteY2" fmla="*/ 0 h 762677"/>
                  <a:gd name="connsiteX3" fmla="*/ 1320457 w 1320457"/>
                  <a:gd name="connsiteY3" fmla="*/ 379442 h 7626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0457" h="762677">
                    <a:moveTo>
                      <a:pt x="660229" y="762678"/>
                    </a:moveTo>
                    <a:lnTo>
                      <a:pt x="0" y="379442"/>
                    </a:lnTo>
                    <a:lnTo>
                      <a:pt x="660229" y="0"/>
                    </a:lnTo>
                    <a:lnTo>
                      <a:pt x="1320457" y="379442"/>
                    </a:lnTo>
                    <a:close/>
                  </a:path>
                </a:pathLst>
              </a:custGeom>
              <a:solidFill>
                <a:srgbClr val="8422f4"/>
              </a:solidFill>
              <a:ln w="3792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64" name="Polyline: figure 163">
                <a:extLst>
                  <a:ext uri="{FF2B5EF4-FFF2-40B4-BE49-F238E27FC236}">
                    <a16:creationId xmlns:a16="http://schemas.microsoft.com/office/drawing/2014/main" id="{964391B6-A1B7-4679-849C-FBF751125FAA}"/>
                  </a:ext>
                </a:extLst>
              </p:cNvPr>
              <p:cNvSpPr/>
              <p:nvPr/>
            </p:nvSpPr>
            <p:spPr>
              <a:xfrm>
                <a:off x="9710753" y="679956"/>
                <a:ext cx="660228" cy="1142119"/>
              </a:xfrm>
              <a:custGeom>
                <a:avLst/>
                <a:gdLst>
                  <a:gd name="connsiteX0" fmla="*/ 660229 w 660228"/>
                  <a:gd name="connsiteY0" fmla="*/ 1142119 h 1142119"/>
                  <a:gd name="connsiteX1" fmla="*/ 0 w 660228"/>
                  <a:gd name="connsiteY1" fmla="*/ 762678 h 1142119"/>
                  <a:gd name="connsiteX2" fmla="*/ 0 w 660228"/>
                  <a:gd name="connsiteY2" fmla="*/ 0 h 1142119"/>
                  <a:gd name="connsiteX3" fmla="*/ 660229 w 660228"/>
                  <a:gd name="connsiteY3" fmla="*/ 383236 h 1142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0228" h="1142119">
                    <a:moveTo>
                      <a:pt x="660229" y="1142119"/>
                    </a:moveTo>
                    <a:lnTo>
                      <a:pt x="0" y="762678"/>
                    </a:lnTo>
                    <a:lnTo>
                      <a:pt x="0" y="0"/>
                    </a:lnTo>
                    <a:lnTo>
                      <a:pt x="660229" y="383236"/>
                    </a:lnTo>
                    <a:close/>
                  </a:path>
                </a:pathLst>
              </a:custGeom>
              <a:solidFill>
                <a:srgbClr val="7c4efd"/>
              </a:solidFill>
              <a:ln w="3792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165" name="Polyline: figure 164">
              <a:extLst>
                <a:ext uri="{FF2B5EF4-FFF2-40B4-BE49-F238E27FC236}">
                  <a16:creationId xmlns:a16="http://schemas.microsoft.com/office/drawing/2014/main" id="{5CEADEB2-3C51-4CAD-BBAA-D18C263F3647}"/>
                </a:ext>
              </a:extLst>
            </p:cNvPr>
            <p:cNvSpPr/>
            <p:nvPr/>
          </p:nvSpPr>
          <p:spPr>
            <a:xfrm>
              <a:off x="9949801" y="1093547"/>
              <a:ext cx="185926" cy="318730"/>
            </a:xfrm>
            <a:custGeom>
              <a:avLst/>
              <a:gdLst>
                <a:gd name="connsiteX0" fmla="*/ 185926 w 185926"/>
                <a:gd name="connsiteY0" fmla="*/ 318731 h 318730"/>
                <a:gd name="connsiteX1" fmla="*/ 0 w 185926"/>
                <a:gd name="connsiteY1" fmla="*/ 212487 h 318730"/>
                <a:gd name="connsiteX2" fmla="*/ 0 w 185926"/>
                <a:gd name="connsiteY2" fmla="*/ 0 h 318730"/>
                <a:gd name="connsiteX3" fmla="*/ 185926 w 185926"/>
                <a:gd name="connsiteY3" fmla="*/ 106244 h 31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5926" h="318730">
                  <a:moveTo>
                    <a:pt x="185926" y="318731"/>
                  </a:moveTo>
                  <a:lnTo>
                    <a:pt x="0" y="212487"/>
                  </a:lnTo>
                  <a:lnTo>
                    <a:pt x="0" y="0"/>
                  </a:lnTo>
                  <a:lnTo>
                    <a:pt x="185926" y="106244"/>
                  </a:lnTo>
                  <a:close/>
                </a:path>
              </a:pathLst>
            </a:custGeom>
            <a:solidFill>
              <a:srgbClr val="a688fc"/>
            </a:solidFill>
            <a:ln w="3792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66" name="Polyline: figure 165">
              <a:extLst>
                <a:ext uri="{FF2B5EF4-FFF2-40B4-BE49-F238E27FC236}">
                  <a16:creationId xmlns:a16="http://schemas.microsoft.com/office/drawing/2014/main" id="{35CD0281-2CE3-4027-9672-E0F85CDA1A00}"/>
                </a:ext>
              </a:extLst>
            </p:cNvPr>
            <p:cNvSpPr/>
            <p:nvPr/>
          </p:nvSpPr>
          <p:spPr>
            <a:xfrm>
              <a:off x="10158494" y="558535"/>
              <a:ext cx="428769" cy="246637"/>
            </a:xfrm>
            <a:custGeom>
              <a:avLst/>
              <a:gdLst>
                <a:gd name="connsiteX0" fmla="*/ 212487 w 428769"/>
                <a:gd name="connsiteY0" fmla="*/ 246637 h 246637"/>
                <a:gd name="connsiteX1" fmla="*/ 0 w 428769"/>
                <a:gd name="connsiteY1" fmla="*/ 121421 h 246637"/>
                <a:gd name="connsiteX2" fmla="*/ 212487 w 428769"/>
                <a:gd name="connsiteY2" fmla="*/ 0 h 246637"/>
                <a:gd name="connsiteX3" fmla="*/ 428769 w 428769"/>
                <a:gd name="connsiteY3" fmla="*/ 121421 h 24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769" h="246637">
                  <a:moveTo>
                    <a:pt x="212487" y="246637"/>
                  </a:moveTo>
                  <a:lnTo>
                    <a:pt x="0" y="121421"/>
                  </a:lnTo>
                  <a:lnTo>
                    <a:pt x="212487" y="0"/>
                  </a:lnTo>
                  <a:lnTo>
                    <a:pt x="428769" y="121421"/>
                  </a:lnTo>
                  <a:close/>
                </a:path>
              </a:pathLst>
            </a:custGeom>
            <a:solidFill>
              <a:srgbClr val="7c4efd"/>
            </a:solidFill>
            <a:ln w="3792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</p:grpSp>
      <p:sp>
        <p:nvSpPr>
          <p:cNvPr id="168" name="Drawing 166">
            <a:extLst>
              <a:ext uri="{FF2B5EF4-FFF2-40B4-BE49-F238E27FC236}">
                <a16:creationId xmlns:a16="http://schemas.microsoft.com/office/drawing/2014/main" id="{03307F8D-143E-43DC-8E96-FB1C04DB3646}"/>
              </a:ext>
            </a:extLst>
          </p:cNvPr>
          <p:cNvSpPr/>
          <p:nvPr/>
        </p:nvSpPr>
        <p:spPr>
          <a:xfrm>
            <a:off x="-1306319" y="522681"/>
            <a:ext cx="2564389" cy="1103368"/>
          </a:xfrm>
          <a:custGeom>
            <a:avLst/>
            <a:gdLst>
              <a:gd name="connsiteX0" fmla="*/ 6815204 w 6838371"/>
              <a:gd name="connsiteY0" fmla="*/ 2942315 h 2942314"/>
              <a:gd name="connsiteX1" fmla="*/ 2224112 w 6838371"/>
              <a:gd name="connsiteY1" fmla="*/ 289598 h 2942314"/>
              <a:gd name="connsiteX2" fmla="*/ 1332150 w 6838371"/>
              <a:gd name="connsiteY2" fmla="*/ 807013 h 2942314"/>
              <a:gd name="connsiteX3" fmla="*/ 0 w 6838371"/>
              <a:gd name="connsiteY3" fmla="*/ 38613 h 2942314"/>
              <a:gd name="connsiteX4" fmla="*/ 23168 w 6838371"/>
              <a:gd name="connsiteY4" fmla="*/ 0 h 2942314"/>
              <a:gd name="connsiteX5" fmla="*/ 1332150 w 6838371"/>
              <a:gd name="connsiteY5" fmla="*/ 752955 h 2942314"/>
              <a:gd name="connsiteX6" fmla="*/ 2224112 w 6838371"/>
              <a:gd name="connsiteY6" fmla="*/ 235540 h 2942314"/>
              <a:gd name="connsiteX7" fmla="*/ 2235696 w 6838371"/>
              <a:gd name="connsiteY7" fmla="*/ 243262 h 2942314"/>
              <a:gd name="connsiteX8" fmla="*/ 6838372 w 6838371"/>
              <a:gd name="connsiteY8" fmla="*/ 2903702 h 2942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38371" h="2942314">
                <a:moveTo>
                  <a:pt x="6815204" y="2942315"/>
                </a:moveTo>
                <a:lnTo>
                  <a:pt x="2224112" y="289598"/>
                </a:lnTo>
                <a:lnTo>
                  <a:pt x="1332150" y="807013"/>
                </a:lnTo>
                <a:lnTo>
                  <a:pt x="0" y="38613"/>
                </a:lnTo>
                <a:lnTo>
                  <a:pt x="23168" y="0"/>
                </a:lnTo>
                <a:lnTo>
                  <a:pt x="1332150" y="752955"/>
                </a:lnTo>
                <a:lnTo>
                  <a:pt x="2224112" y="235540"/>
                </a:lnTo>
                <a:lnTo>
                  <a:pt x="2235696" y="243262"/>
                </a:lnTo>
                <a:lnTo>
                  <a:pt x="6838372" y="2903702"/>
                </a:lnTo>
                <a:close/>
              </a:path>
            </a:pathLst>
          </a:custGeom>
          <a:solidFill>
            <a:srgbClr val="a688fc"/>
          </a:solidFill>
          <a:ln w="3858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132" name="Drawing 130">
            <a:extLst>
              <a:ext uri="{FF2B5EF4-FFF2-40B4-BE49-F238E27FC236}">
                <a16:creationId xmlns:a16="http://schemas.microsoft.com/office/drawing/2014/main" id="{7A1CAD11-CC28-4F30-8690-C502C9C6CB2C}"/>
              </a:ext>
            </a:extLst>
          </p:cNvPr>
          <p:cNvGrpSpPr/>
          <p:nvPr/>
        </p:nvGrpSpPr>
        <p:grpSpPr>
          <a:xfrm flipH="1">
            <a:off x="920464" y="606257"/>
            <a:ext cx="1047172" cy="1360515"/>
            <a:chOff x="2911475" y="2637503"/>
            <a:chExt cx="2230408" cy="2897808"/>
          </a:xfrm>
          <a:solidFill>
            <a:srgbClr val="000000"/>
          </a:solidFill>
        </p:grpSpPr>
        <p:grpSp>
          <p:nvGrpSpPr>
            <p:cNvPr id="133" name="Drawing 130">
              <a:extLst>
                <a:ext uri="{FF2B5EF4-FFF2-40B4-BE49-F238E27FC236}">
                  <a16:creationId xmlns:a16="http://schemas.microsoft.com/office/drawing/2014/main" id="{7A1CAD11-CC28-4F30-8690-C502C9C6CB2C}"/>
                </a:ext>
              </a:extLst>
            </p:cNvPr>
            <p:cNvGrpSpPr/>
            <p:nvPr/>
          </p:nvGrpSpPr>
          <p:grpSpPr>
            <a:xfrm>
              <a:off x="3206478" y="2637503"/>
              <a:ext cx="1935404" cy="2897808"/>
              <a:chOff x="3206478" y="2637503"/>
              <a:chExt cx="1935404" cy="2897808"/>
            </a:xfrm>
            <a:solidFill>
              <a:srgbClr val="000000"/>
            </a:solidFill>
          </p:grpSpPr>
          <p:sp>
            <p:nvSpPr>
              <p:cNvPr id="134" name="Polyline: figure 133">
                <a:extLst>
                  <a:ext uri="{FF2B5EF4-FFF2-40B4-BE49-F238E27FC236}">
                    <a16:creationId xmlns:a16="http://schemas.microsoft.com/office/drawing/2014/main" id="{64BEC64D-9C2D-4137-9593-5F63E27C844D}"/>
                  </a:ext>
                </a:extLst>
              </p:cNvPr>
              <p:cNvSpPr/>
              <p:nvPr/>
            </p:nvSpPr>
            <p:spPr>
              <a:xfrm>
                <a:off x="3231062" y="4431281"/>
                <a:ext cx="1910820" cy="1104029"/>
              </a:xfrm>
              <a:custGeom>
                <a:avLst/>
                <a:gdLst>
                  <a:gd name="connsiteX0" fmla="*/ 753154 w 1910820"/>
                  <a:gd name="connsiteY0" fmla="*/ 1104030 h 1104029"/>
                  <a:gd name="connsiteX1" fmla="*/ 0 w 1910820"/>
                  <a:gd name="connsiteY1" fmla="*/ 668228 h 1104029"/>
                  <a:gd name="connsiteX2" fmla="*/ 1157667 w 1910820"/>
                  <a:gd name="connsiteY2" fmla="*/ 0 h 1104029"/>
                  <a:gd name="connsiteX3" fmla="*/ 1910821 w 1910820"/>
                  <a:gd name="connsiteY3" fmla="*/ 435801 h 1104029"/>
                  <a:gd name="connsiteX4" fmla="*/ 753154 w 1910820"/>
                  <a:gd name="connsiteY4" fmla="*/ 1104030 h 1104029"/>
                  <a:gd name="connsiteX5" fmla="*/ 60342 w 1910820"/>
                  <a:gd name="connsiteY5" fmla="*/ 668228 h 1104029"/>
                  <a:gd name="connsiteX6" fmla="*/ 753154 w 1910820"/>
                  <a:gd name="connsiteY6" fmla="*/ 1068272 h 1104029"/>
                  <a:gd name="connsiteX7" fmla="*/ 1852714 w 1910820"/>
                  <a:gd name="connsiteY7" fmla="*/ 433566 h 1104029"/>
                  <a:gd name="connsiteX8" fmla="*/ 1157667 w 1910820"/>
                  <a:gd name="connsiteY8" fmla="*/ 33523 h 1104029"/>
                  <a:gd name="connsiteX9" fmla="*/ 60342 w 1910820"/>
                  <a:gd name="connsiteY9" fmla="*/ 668228 h 1104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910820" h="1104029">
                    <a:moveTo>
                      <a:pt x="753154" y="1104030"/>
                    </a:moveTo>
                    <a:lnTo>
                      <a:pt x="0" y="668228"/>
                    </a:lnTo>
                    <a:lnTo>
                      <a:pt x="1157667" y="0"/>
                    </a:lnTo>
                    <a:lnTo>
                      <a:pt x="1910821" y="435801"/>
                    </a:lnTo>
                    <a:lnTo>
                      <a:pt x="753154" y="1104030"/>
                    </a:lnTo>
                    <a:close/>
                    <a:moveTo>
                      <a:pt x="60342" y="668228"/>
                    </a:moveTo>
                    <a:lnTo>
                      <a:pt x="753154" y="1068272"/>
                    </a:lnTo>
                    <a:lnTo>
                      <a:pt x="1852714" y="433566"/>
                    </a:lnTo>
                    <a:lnTo>
                      <a:pt x="1157667" y="33523"/>
                    </a:lnTo>
                    <a:lnTo>
                      <a:pt x="60342" y="668228"/>
                    </a:lnTo>
                    <a:close/>
                  </a:path>
                </a:pathLst>
              </a:custGeom>
              <a:solidFill>
                <a:srgbClr val="a688fc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35" name="Polyline: figure 134">
                <a:extLst>
                  <a:ext uri="{FF2B5EF4-FFF2-40B4-BE49-F238E27FC236}">
                    <a16:creationId xmlns:a16="http://schemas.microsoft.com/office/drawing/2014/main" id="{0EEA2444-121A-4027-BD7B-098568480BBB}"/>
                  </a:ext>
                </a:extLst>
              </p:cNvPr>
              <p:cNvSpPr/>
              <p:nvPr/>
            </p:nvSpPr>
            <p:spPr>
              <a:xfrm>
                <a:off x="3883088" y="4637449"/>
                <a:ext cx="170968" cy="99452"/>
              </a:xfrm>
              <a:custGeom>
                <a:avLst/>
                <a:gdLst>
                  <a:gd name="connsiteX0" fmla="*/ 145826 w 170968"/>
                  <a:gd name="connsiteY0" fmla="*/ 84367 h 99452"/>
                  <a:gd name="connsiteX1" fmla="*/ 25142 w 170968"/>
                  <a:gd name="connsiteY1" fmla="*/ 84367 h 99452"/>
                  <a:gd name="connsiteX2" fmla="*/ 25142 w 170968"/>
                  <a:gd name="connsiteY2" fmla="*/ 15085 h 99452"/>
                  <a:gd name="connsiteX3" fmla="*/ 145826 w 170968"/>
                  <a:gd name="connsiteY3" fmla="*/ 15085 h 99452"/>
                  <a:gd name="connsiteX4" fmla="*/ 145826 w 170968"/>
                  <a:gd name="connsiteY4" fmla="*/ 84367 h 99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968" h="99452">
                    <a:moveTo>
                      <a:pt x="145826" y="84367"/>
                    </a:moveTo>
                    <a:cubicBezTo>
                      <a:pt x="112303" y="104481"/>
                      <a:pt x="58666" y="104481"/>
                      <a:pt x="25142" y="84367"/>
                    </a:cubicBezTo>
                    <a:cubicBezTo>
                      <a:pt x="-8381" y="64253"/>
                      <a:pt x="-8381" y="32965"/>
                      <a:pt x="25142" y="15085"/>
                    </a:cubicBezTo>
                    <a:cubicBezTo>
                      <a:pt x="58666" y="-5028"/>
                      <a:pt x="112303" y="-5028"/>
                      <a:pt x="145826" y="15085"/>
                    </a:cubicBezTo>
                    <a:cubicBezTo>
                      <a:pt x="179349" y="32965"/>
                      <a:pt x="179349" y="64253"/>
                      <a:pt x="145826" y="84367"/>
                    </a:cubicBezTo>
                    <a:close/>
                  </a:path>
                </a:pathLst>
              </a:custGeom>
              <a:solidFill>
                <a:srgbClr val="a688fc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136" name="Drawing 130">
                <a:extLst>
                  <a:ext uri="{FF2B5EF4-FFF2-40B4-BE49-F238E27FC236}">
                    <a16:creationId xmlns:a16="http://schemas.microsoft.com/office/drawing/2014/main" id="{7A1CAD11-CC28-4F30-8690-C502C9C6CB2C}"/>
                  </a:ext>
                </a:extLst>
              </p:cNvPr>
              <p:cNvGrpSpPr/>
              <p:nvPr/>
            </p:nvGrpSpPr>
            <p:grpSpPr>
              <a:xfrm>
                <a:off x="3206478" y="2637503"/>
                <a:ext cx="1915290" cy="2582767"/>
                <a:chOff x="3206478" y="2637503"/>
                <a:chExt cx="1915290" cy="2582767"/>
              </a:xfrm>
              <a:solidFill>
                <a:srgbClr val="000000"/>
              </a:solidFill>
            </p:grpSpPr>
            <p:sp>
              <p:nvSpPr>
                <p:cNvPr id="137" name="Polyline: figure 136">
                  <a:extLst>
                    <a:ext uri="{FF2B5EF4-FFF2-40B4-BE49-F238E27FC236}">
                      <a16:creationId xmlns:a16="http://schemas.microsoft.com/office/drawing/2014/main" id="{B68EE252-06C3-423A-8D05-1F52243D99CA}"/>
                    </a:ext>
                  </a:extLst>
                </p:cNvPr>
                <p:cNvSpPr/>
                <p:nvPr/>
              </p:nvSpPr>
              <p:spPr>
                <a:xfrm>
                  <a:off x="3557354" y="3318312"/>
                  <a:ext cx="1479489" cy="1901958"/>
                </a:xfrm>
                <a:custGeom>
                  <a:avLst/>
                  <a:gdLst>
                    <a:gd name="connsiteX0" fmla="*/ 1475020 w 1479489"/>
                    <a:gd name="connsiteY0" fmla="*/ 250306 h 1901958"/>
                    <a:gd name="connsiteX1" fmla="*/ 1066037 w 1479489"/>
                    <a:gd name="connsiteY1" fmla="*/ 20114 h 1901958"/>
                    <a:gd name="connsiteX2" fmla="*/ 1066037 w 1479489"/>
                    <a:gd name="connsiteY2" fmla="*/ 13409 h 1901958"/>
                    <a:gd name="connsiteX3" fmla="*/ 1052628 w 1479489"/>
                    <a:gd name="connsiteY3" fmla="*/ 11174 h 1901958"/>
                    <a:gd name="connsiteX4" fmla="*/ 1039218 w 1479489"/>
                    <a:gd name="connsiteY4" fmla="*/ 0 h 1901958"/>
                    <a:gd name="connsiteX5" fmla="*/ 1039218 w 1479489"/>
                    <a:gd name="connsiteY5" fmla="*/ 8940 h 1901958"/>
                    <a:gd name="connsiteX6" fmla="*/ 1003460 w 1479489"/>
                    <a:gd name="connsiteY6" fmla="*/ 2235 h 1901958"/>
                    <a:gd name="connsiteX7" fmla="*/ 1003460 w 1479489"/>
                    <a:gd name="connsiteY7" fmla="*/ 315118 h 1901958"/>
                    <a:gd name="connsiteX8" fmla="*/ 388869 w 1479489"/>
                    <a:gd name="connsiteY8" fmla="*/ 1492898 h 1901958"/>
                    <a:gd name="connsiteX9" fmla="*/ 295004 w 1479489"/>
                    <a:gd name="connsiteY9" fmla="*/ 1546535 h 1901958"/>
                    <a:gd name="connsiteX10" fmla="*/ 0 w 1479489"/>
                    <a:gd name="connsiteY10" fmla="*/ 1611347 h 1901958"/>
                    <a:gd name="connsiteX11" fmla="*/ 0 w 1479489"/>
                    <a:gd name="connsiteY11" fmla="*/ 1676158 h 1901958"/>
                    <a:gd name="connsiteX12" fmla="*/ 60342 w 1479489"/>
                    <a:gd name="connsiteY12" fmla="*/ 1680628 h 1901958"/>
                    <a:gd name="connsiteX13" fmla="*/ 138562 w 1479489"/>
                    <a:gd name="connsiteY13" fmla="*/ 1673924 h 1901958"/>
                    <a:gd name="connsiteX14" fmla="*/ 154207 w 1479489"/>
                    <a:gd name="connsiteY14" fmla="*/ 1718621 h 1901958"/>
                    <a:gd name="connsiteX15" fmla="*/ 312883 w 1479489"/>
                    <a:gd name="connsiteY15" fmla="*/ 1863888 h 1901958"/>
                    <a:gd name="connsiteX16" fmla="*/ 473794 w 1479489"/>
                    <a:gd name="connsiteY16" fmla="*/ 1901881 h 1901958"/>
                    <a:gd name="connsiteX17" fmla="*/ 650350 w 1479489"/>
                    <a:gd name="connsiteY17" fmla="*/ 1875063 h 1901958"/>
                    <a:gd name="connsiteX18" fmla="*/ 779972 w 1479489"/>
                    <a:gd name="connsiteY18" fmla="*/ 1805781 h 1901958"/>
                    <a:gd name="connsiteX19" fmla="*/ 943119 w 1479489"/>
                    <a:gd name="connsiteY19" fmla="*/ 1691802 h 1901958"/>
                    <a:gd name="connsiteX20" fmla="*/ 1099560 w 1479489"/>
                    <a:gd name="connsiteY20" fmla="*/ 1575589 h 1901958"/>
                    <a:gd name="connsiteX21" fmla="*/ 1289525 w 1479489"/>
                    <a:gd name="connsiteY21" fmla="*/ 1300699 h 1901958"/>
                    <a:gd name="connsiteX22" fmla="*/ 1437027 w 1479489"/>
                    <a:gd name="connsiteY22" fmla="*/ 929709 h 1901958"/>
                    <a:gd name="connsiteX23" fmla="*/ 1479489 w 1479489"/>
                    <a:gd name="connsiteY23" fmla="*/ 733040 h 1901958"/>
                    <a:gd name="connsiteX24" fmla="*/ 1475020 w 1479489"/>
                    <a:gd name="connsiteY24" fmla="*/ 250306 h 19019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479489" h="1901958">
                      <a:moveTo>
                        <a:pt x="1475020" y="250306"/>
                      </a:moveTo>
                      <a:cubicBezTo>
                        <a:pt x="1336457" y="169851"/>
                        <a:pt x="1193425" y="109509"/>
                        <a:pt x="1066037" y="20114"/>
                      </a:cubicBezTo>
                      <a:lnTo>
                        <a:pt x="1066037" y="13409"/>
                      </a:lnTo>
                      <a:cubicBezTo>
                        <a:pt x="1061567" y="11174"/>
                        <a:pt x="1057097" y="11174"/>
                        <a:pt x="1052628" y="11174"/>
                      </a:cubicBezTo>
                      <a:cubicBezTo>
                        <a:pt x="1048158" y="6705"/>
                        <a:pt x="1043688" y="4470"/>
                        <a:pt x="1039218" y="0"/>
                      </a:cubicBezTo>
                      <a:cubicBezTo>
                        <a:pt x="1039218" y="4470"/>
                        <a:pt x="1039218" y="6705"/>
                        <a:pt x="1039218" y="8940"/>
                      </a:cubicBezTo>
                      <a:cubicBezTo>
                        <a:pt x="1028044" y="8940"/>
                        <a:pt x="1016870" y="8940"/>
                        <a:pt x="1003460" y="2235"/>
                      </a:cubicBezTo>
                      <a:lnTo>
                        <a:pt x="1003460" y="315118"/>
                      </a:lnTo>
                      <a:cubicBezTo>
                        <a:pt x="1003460" y="768798"/>
                        <a:pt x="728570" y="1296229"/>
                        <a:pt x="388869" y="1492898"/>
                      </a:cubicBezTo>
                      <a:lnTo>
                        <a:pt x="295004" y="1546535"/>
                      </a:lnTo>
                      <a:cubicBezTo>
                        <a:pt x="189965" y="1606877"/>
                        <a:pt x="87160" y="1629226"/>
                        <a:pt x="0" y="1611347"/>
                      </a:cubicBezTo>
                      <a:cubicBezTo>
                        <a:pt x="0" y="1631461"/>
                        <a:pt x="0" y="1653810"/>
                        <a:pt x="0" y="1676158"/>
                      </a:cubicBezTo>
                      <a:cubicBezTo>
                        <a:pt x="20114" y="1678393"/>
                        <a:pt x="40228" y="1680628"/>
                        <a:pt x="60342" y="1680628"/>
                      </a:cubicBezTo>
                      <a:cubicBezTo>
                        <a:pt x="87160" y="1680628"/>
                        <a:pt x="111744" y="1678393"/>
                        <a:pt x="138562" y="1673924"/>
                      </a:cubicBezTo>
                      <a:lnTo>
                        <a:pt x="154207" y="1718621"/>
                      </a:lnTo>
                      <a:cubicBezTo>
                        <a:pt x="154207" y="1718621"/>
                        <a:pt x="301709" y="1868358"/>
                        <a:pt x="312883" y="1863888"/>
                      </a:cubicBezTo>
                      <a:cubicBezTo>
                        <a:pt x="324057" y="1857183"/>
                        <a:pt x="467090" y="1904116"/>
                        <a:pt x="473794" y="1901881"/>
                      </a:cubicBezTo>
                      <a:cubicBezTo>
                        <a:pt x="480499" y="1899646"/>
                        <a:pt x="630236" y="1879532"/>
                        <a:pt x="650350" y="1875063"/>
                      </a:cubicBezTo>
                      <a:cubicBezTo>
                        <a:pt x="670463" y="1870593"/>
                        <a:pt x="779972" y="1805781"/>
                        <a:pt x="779972" y="1805781"/>
                      </a:cubicBezTo>
                      <a:lnTo>
                        <a:pt x="943119" y="1691802"/>
                      </a:lnTo>
                      <a:lnTo>
                        <a:pt x="1099560" y="1575589"/>
                      </a:lnTo>
                      <a:lnTo>
                        <a:pt x="1289525" y="1300699"/>
                      </a:lnTo>
                      <a:lnTo>
                        <a:pt x="1437027" y="929709"/>
                      </a:lnTo>
                      <a:lnTo>
                        <a:pt x="1479489" y="733040"/>
                      </a:lnTo>
                      <a:cubicBezTo>
                        <a:pt x="1479489" y="733040"/>
                        <a:pt x="1475020" y="315118"/>
                        <a:pt x="1475020" y="250306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8" name="Polyline: figure 137">
                  <a:extLst>
                    <a:ext uri="{FF2B5EF4-FFF2-40B4-BE49-F238E27FC236}">
                      <a16:creationId xmlns:a16="http://schemas.microsoft.com/office/drawing/2014/main" id="{095C563D-D871-4680-8DB4-937533E3BC55}"/>
                    </a:ext>
                  </a:extLst>
                </p:cNvPr>
                <p:cNvSpPr/>
                <p:nvPr/>
              </p:nvSpPr>
              <p:spPr>
                <a:xfrm>
                  <a:off x="4489298" y="3311608"/>
                  <a:ext cx="632470" cy="752441"/>
                </a:xfrm>
                <a:custGeom>
                  <a:avLst/>
                  <a:gdLst>
                    <a:gd name="connsiteX0" fmla="*/ 632471 w 632470"/>
                    <a:gd name="connsiteY0" fmla="*/ 706221 h 752441"/>
                    <a:gd name="connsiteX1" fmla="*/ 632471 w 632470"/>
                    <a:gd name="connsiteY1" fmla="*/ 268185 h 752441"/>
                    <a:gd name="connsiteX2" fmla="*/ 496143 w 632470"/>
                    <a:gd name="connsiteY2" fmla="*/ 210079 h 752441"/>
                    <a:gd name="connsiteX3" fmla="*/ 0 w 632470"/>
                    <a:gd name="connsiteY3" fmla="*/ 0 h 752441"/>
                    <a:gd name="connsiteX4" fmla="*/ 0 w 632470"/>
                    <a:gd name="connsiteY4" fmla="*/ 435801 h 752441"/>
                    <a:gd name="connsiteX5" fmla="*/ 0 w 632470"/>
                    <a:gd name="connsiteY5" fmla="*/ 435801 h 752441"/>
                    <a:gd name="connsiteX6" fmla="*/ 17879 w 632470"/>
                    <a:gd name="connsiteY6" fmla="*/ 460385 h 752441"/>
                    <a:gd name="connsiteX7" fmla="*/ 505082 w 632470"/>
                    <a:gd name="connsiteY7" fmla="*/ 741979 h 752441"/>
                    <a:gd name="connsiteX8" fmla="*/ 607887 w 632470"/>
                    <a:gd name="connsiteY8" fmla="*/ 737510 h 752441"/>
                    <a:gd name="connsiteX9" fmla="*/ 632471 w 632470"/>
                    <a:gd name="connsiteY9" fmla="*/ 706221 h 752441"/>
                    <a:gd name="connsiteX10" fmla="*/ 632471 w 632470"/>
                    <a:gd name="connsiteY10" fmla="*/ 706221 h 7524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32470" h="752441">
                      <a:moveTo>
                        <a:pt x="632471" y="706221"/>
                      </a:moveTo>
                      <a:lnTo>
                        <a:pt x="632471" y="268185"/>
                      </a:lnTo>
                      <a:lnTo>
                        <a:pt x="496143" y="210079"/>
                      </a:lnTo>
                      <a:lnTo>
                        <a:pt x="0" y="0"/>
                      </a:lnTo>
                      <a:lnTo>
                        <a:pt x="0" y="435801"/>
                      </a:lnTo>
                      <a:lnTo>
                        <a:pt x="0" y="435801"/>
                      </a:lnTo>
                      <a:cubicBezTo>
                        <a:pt x="0" y="444741"/>
                        <a:pt x="6705" y="453680"/>
                        <a:pt x="17879" y="460385"/>
                      </a:cubicBezTo>
                      <a:lnTo>
                        <a:pt x="505082" y="741979"/>
                      </a:lnTo>
                      <a:cubicBezTo>
                        <a:pt x="531901" y="757624"/>
                        <a:pt x="576599" y="755389"/>
                        <a:pt x="607887" y="737510"/>
                      </a:cubicBezTo>
                      <a:cubicBezTo>
                        <a:pt x="625766" y="730805"/>
                        <a:pt x="632471" y="717396"/>
                        <a:pt x="632471" y="706221"/>
                      </a:cubicBezTo>
                      <a:lnTo>
                        <a:pt x="632471" y="706221"/>
                      </a:lnTo>
                      <a:close/>
                    </a:path>
                  </a:pathLst>
                </a:custGeom>
                <a:solidFill>
                  <a:srgbClr val="7c4efd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39" name="Polyline: figure 138">
                  <a:extLst>
                    <a:ext uri="{FF2B5EF4-FFF2-40B4-BE49-F238E27FC236}">
                      <a16:creationId xmlns:a16="http://schemas.microsoft.com/office/drawing/2014/main" id="{B6712A3C-F9E8-4731-B4E9-FE758DB41880}"/>
                    </a:ext>
                  </a:extLst>
                </p:cNvPr>
                <p:cNvSpPr/>
                <p:nvPr/>
              </p:nvSpPr>
              <p:spPr>
                <a:xfrm>
                  <a:off x="4482594" y="3302668"/>
                  <a:ext cx="630235" cy="268185"/>
                </a:xfrm>
                <a:custGeom>
                  <a:avLst/>
                  <a:gdLst>
                    <a:gd name="connsiteX0" fmla="*/ 630236 w 630235"/>
                    <a:gd name="connsiteY0" fmla="*/ 268185 h 268185"/>
                    <a:gd name="connsiteX1" fmla="*/ 487203 w 630235"/>
                    <a:gd name="connsiteY1" fmla="*/ 210078 h 268185"/>
                    <a:gd name="connsiteX2" fmla="*/ 0 w 630235"/>
                    <a:gd name="connsiteY2" fmla="*/ 0 h 2681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630235" h="268185">
                      <a:moveTo>
                        <a:pt x="630236" y="268185"/>
                      </a:moveTo>
                      <a:lnTo>
                        <a:pt x="487203" y="21007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C266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0" name="Polyline: figure 139">
                  <a:extLst>
                    <a:ext uri="{FF2B5EF4-FFF2-40B4-BE49-F238E27FC236}">
                      <a16:creationId xmlns:a16="http://schemas.microsoft.com/office/drawing/2014/main" id="{63F8BBF4-0144-49B5-AA50-86B5B9043B41}"/>
                    </a:ext>
                  </a:extLst>
                </p:cNvPr>
                <p:cNvSpPr/>
                <p:nvPr/>
              </p:nvSpPr>
              <p:spPr>
                <a:xfrm>
                  <a:off x="5034609" y="3541800"/>
                  <a:ext cx="87160" cy="522961"/>
                </a:xfrm>
                <a:custGeom>
                  <a:avLst/>
                  <a:gdLst>
                    <a:gd name="connsiteX0" fmla="*/ 0 w 87160"/>
                    <a:gd name="connsiteY0" fmla="*/ 0 h 522961"/>
                    <a:gd name="connsiteX1" fmla="*/ 0 w 87160"/>
                    <a:gd name="connsiteY1" fmla="*/ 522961 h 522961"/>
                    <a:gd name="connsiteX2" fmla="*/ 62577 w 87160"/>
                    <a:gd name="connsiteY2" fmla="*/ 509552 h 522961"/>
                    <a:gd name="connsiteX3" fmla="*/ 87160 w 87160"/>
                    <a:gd name="connsiteY3" fmla="*/ 476029 h 522961"/>
                    <a:gd name="connsiteX4" fmla="*/ 87160 w 87160"/>
                    <a:gd name="connsiteY4" fmla="*/ 476029 h 522961"/>
                    <a:gd name="connsiteX5" fmla="*/ 87160 w 87160"/>
                    <a:gd name="connsiteY5" fmla="*/ 37993 h 522961"/>
                    <a:gd name="connsiteX6" fmla="*/ 0 w 87160"/>
                    <a:gd name="connsiteY6" fmla="*/ 0 h 522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7160" h="522961">
                      <a:moveTo>
                        <a:pt x="0" y="0"/>
                      </a:moveTo>
                      <a:lnTo>
                        <a:pt x="0" y="522961"/>
                      </a:lnTo>
                      <a:cubicBezTo>
                        <a:pt x="22349" y="522961"/>
                        <a:pt x="44698" y="518492"/>
                        <a:pt x="62577" y="509552"/>
                      </a:cubicBezTo>
                      <a:cubicBezTo>
                        <a:pt x="78221" y="500613"/>
                        <a:pt x="87160" y="487203"/>
                        <a:pt x="87160" y="476029"/>
                      </a:cubicBezTo>
                      <a:lnTo>
                        <a:pt x="87160" y="476029"/>
                      </a:lnTo>
                      <a:lnTo>
                        <a:pt x="87160" y="3799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b2f4e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1" name="Polyline: figure 140">
                  <a:extLst>
                    <a:ext uri="{FF2B5EF4-FFF2-40B4-BE49-F238E27FC236}">
                      <a16:creationId xmlns:a16="http://schemas.microsoft.com/office/drawing/2014/main" id="{F7CBADB7-A466-4BE1-A2F3-3AB38A7211AF}"/>
                    </a:ext>
                  </a:extLst>
                </p:cNvPr>
                <p:cNvSpPr/>
                <p:nvPr/>
              </p:nvSpPr>
              <p:spPr>
                <a:xfrm>
                  <a:off x="4491604" y="3265388"/>
                  <a:ext cx="630094" cy="362859"/>
                </a:xfrm>
                <a:custGeom>
                  <a:avLst/>
                  <a:gdLst>
                    <a:gd name="connsiteX0" fmla="*/ 502777 w 630094"/>
                    <a:gd name="connsiteY0" fmla="*/ 352398 h 362859"/>
                    <a:gd name="connsiteX1" fmla="*/ 17808 w 630094"/>
                    <a:gd name="connsiteY1" fmla="*/ 73038 h 362859"/>
                    <a:gd name="connsiteX2" fmla="*/ 24513 w 630094"/>
                    <a:gd name="connsiteY2" fmla="*/ 14932 h 362859"/>
                    <a:gd name="connsiteX3" fmla="*/ 24513 w 630094"/>
                    <a:gd name="connsiteY3" fmla="*/ 14932 h 362859"/>
                    <a:gd name="connsiteX4" fmla="*/ 127317 w 630094"/>
                    <a:gd name="connsiteY4" fmla="*/ 10462 h 362859"/>
                    <a:gd name="connsiteX5" fmla="*/ 612286 w 630094"/>
                    <a:gd name="connsiteY5" fmla="*/ 289821 h 362859"/>
                    <a:gd name="connsiteX6" fmla="*/ 605581 w 630094"/>
                    <a:gd name="connsiteY6" fmla="*/ 347928 h 362859"/>
                    <a:gd name="connsiteX7" fmla="*/ 605581 w 630094"/>
                    <a:gd name="connsiteY7" fmla="*/ 347928 h 362859"/>
                    <a:gd name="connsiteX8" fmla="*/ 502777 w 630094"/>
                    <a:gd name="connsiteY8" fmla="*/ 352398 h 362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30094" h="362859">
                      <a:moveTo>
                        <a:pt x="502777" y="352398"/>
                      </a:moveTo>
                      <a:lnTo>
                        <a:pt x="17808" y="73038"/>
                      </a:lnTo>
                      <a:cubicBezTo>
                        <a:pt x="-9010" y="57394"/>
                        <a:pt x="-4540" y="30576"/>
                        <a:pt x="24513" y="14932"/>
                      </a:cubicBezTo>
                      <a:lnTo>
                        <a:pt x="24513" y="14932"/>
                      </a:lnTo>
                      <a:cubicBezTo>
                        <a:pt x="55801" y="-2948"/>
                        <a:pt x="100499" y="-5182"/>
                        <a:pt x="127317" y="10462"/>
                      </a:cubicBezTo>
                      <a:lnTo>
                        <a:pt x="612286" y="289821"/>
                      </a:lnTo>
                      <a:cubicBezTo>
                        <a:pt x="639105" y="305466"/>
                        <a:pt x="634635" y="332284"/>
                        <a:pt x="605581" y="347928"/>
                      </a:cubicBezTo>
                      <a:lnTo>
                        <a:pt x="605581" y="347928"/>
                      </a:lnTo>
                      <a:cubicBezTo>
                        <a:pt x="576528" y="365807"/>
                        <a:pt x="529595" y="368042"/>
                        <a:pt x="502777" y="352398"/>
                      </a:cubicBezTo>
                      <a:close/>
                    </a:path>
                  </a:pathLst>
                </a:custGeom>
                <a:solidFill>
                  <a:srgbClr val="8422f4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2" name="Polyline: figure 141">
                  <a:extLst>
                    <a:ext uri="{FF2B5EF4-FFF2-40B4-BE49-F238E27FC236}">
                      <a16:creationId xmlns:a16="http://schemas.microsoft.com/office/drawing/2014/main" id="{93FC7BE8-AE17-44AC-A60D-303BE2F20D86}"/>
                    </a:ext>
                  </a:extLst>
                </p:cNvPr>
                <p:cNvSpPr/>
                <p:nvPr/>
              </p:nvSpPr>
              <p:spPr>
                <a:xfrm>
                  <a:off x="3206478" y="2637503"/>
                  <a:ext cx="1618051" cy="2564811"/>
                </a:xfrm>
                <a:custGeom>
                  <a:avLst/>
                  <a:gdLst>
                    <a:gd name="connsiteX0" fmla="*/ 1186720 w 1618051"/>
                    <a:gd name="connsiteY0" fmla="*/ 48339 h 2564811"/>
                    <a:gd name="connsiteX1" fmla="*/ 1186720 w 1618051"/>
                    <a:gd name="connsiteY1" fmla="*/ 48339 h 2564811"/>
                    <a:gd name="connsiteX2" fmla="*/ 1184485 w 1618051"/>
                    <a:gd name="connsiteY2" fmla="*/ 46104 h 2564811"/>
                    <a:gd name="connsiteX3" fmla="*/ 1180016 w 1618051"/>
                    <a:gd name="connsiteY3" fmla="*/ 43869 h 2564811"/>
                    <a:gd name="connsiteX4" fmla="*/ 1180016 w 1618051"/>
                    <a:gd name="connsiteY4" fmla="*/ 43869 h 2564811"/>
                    <a:gd name="connsiteX5" fmla="*/ 741980 w 1618051"/>
                    <a:gd name="connsiteY5" fmla="*/ 79627 h 2564811"/>
                    <a:gd name="connsiteX6" fmla="*/ 645880 w 1618051"/>
                    <a:gd name="connsiteY6" fmla="*/ 135499 h 2564811"/>
                    <a:gd name="connsiteX7" fmla="*/ 0 w 1618051"/>
                    <a:gd name="connsiteY7" fmla="*/ 1366917 h 2564811"/>
                    <a:gd name="connsiteX8" fmla="*/ 0 w 1618051"/>
                    <a:gd name="connsiteY8" fmla="*/ 1778134 h 2564811"/>
                    <a:gd name="connsiteX9" fmla="*/ 232427 w 1618051"/>
                    <a:gd name="connsiteY9" fmla="*/ 2314505 h 2564811"/>
                    <a:gd name="connsiteX10" fmla="*/ 257011 w 1618051"/>
                    <a:gd name="connsiteY10" fmla="*/ 2327914 h 2564811"/>
                    <a:gd name="connsiteX11" fmla="*/ 257011 w 1618051"/>
                    <a:gd name="connsiteY11" fmla="*/ 2327914 h 2564811"/>
                    <a:gd name="connsiteX12" fmla="*/ 665994 w 1618051"/>
                    <a:gd name="connsiteY12" fmla="*/ 2564811 h 2564811"/>
                    <a:gd name="connsiteX13" fmla="*/ 549780 w 1618051"/>
                    <a:gd name="connsiteY13" fmla="*/ 2421779 h 2564811"/>
                    <a:gd name="connsiteX14" fmla="*/ 502848 w 1618051"/>
                    <a:gd name="connsiteY14" fmla="*/ 2213935 h 2564811"/>
                    <a:gd name="connsiteX15" fmla="*/ 493908 w 1618051"/>
                    <a:gd name="connsiteY15" fmla="*/ 1974804 h 2564811"/>
                    <a:gd name="connsiteX16" fmla="*/ 491673 w 1618051"/>
                    <a:gd name="connsiteY16" fmla="*/ 1827302 h 2564811"/>
                    <a:gd name="connsiteX17" fmla="*/ 491673 w 1618051"/>
                    <a:gd name="connsiteY17" fmla="*/ 1496540 h 2564811"/>
                    <a:gd name="connsiteX18" fmla="*/ 520727 w 1618051"/>
                    <a:gd name="connsiteY18" fmla="*/ 1331159 h 2564811"/>
                    <a:gd name="connsiteX19" fmla="*/ 552015 w 1618051"/>
                    <a:gd name="connsiteY19" fmla="*/ 1197066 h 2564811"/>
                    <a:gd name="connsiteX20" fmla="*/ 616826 w 1618051"/>
                    <a:gd name="connsiteY20" fmla="*/ 1024980 h 2564811"/>
                    <a:gd name="connsiteX21" fmla="*/ 679403 w 1618051"/>
                    <a:gd name="connsiteY21" fmla="*/ 895358 h 2564811"/>
                    <a:gd name="connsiteX22" fmla="*/ 737510 w 1618051"/>
                    <a:gd name="connsiteY22" fmla="*/ 812667 h 2564811"/>
                    <a:gd name="connsiteX23" fmla="*/ 815731 w 1618051"/>
                    <a:gd name="connsiteY23" fmla="*/ 683044 h 2564811"/>
                    <a:gd name="connsiteX24" fmla="*/ 869368 w 1618051"/>
                    <a:gd name="connsiteY24" fmla="*/ 618233 h 2564811"/>
                    <a:gd name="connsiteX25" fmla="*/ 949823 w 1618051"/>
                    <a:gd name="connsiteY25" fmla="*/ 555656 h 2564811"/>
                    <a:gd name="connsiteX26" fmla="*/ 1007930 w 1618051"/>
                    <a:gd name="connsiteY26" fmla="*/ 504254 h 2564811"/>
                    <a:gd name="connsiteX27" fmla="*/ 1155432 w 1618051"/>
                    <a:gd name="connsiteY27" fmla="*/ 392510 h 2564811"/>
                    <a:gd name="connsiteX28" fmla="*/ 1289525 w 1618051"/>
                    <a:gd name="connsiteY28" fmla="*/ 327699 h 2564811"/>
                    <a:gd name="connsiteX29" fmla="*/ 1405738 w 1618051"/>
                    <a:gd name="connsiteY29" fmla="*/ 296410 h 2564811"/>
                    <a:gd name="connsiteX30" fmla="*/ 1510778 w 1618051"/>
                    <a:gd name="connsiteY30" fmla="*/ 298645 h 2564811"/>
                    <a:gd name="connsiteX31" fmla="*/ 1618052 w 1618051"/>
                    <a:gd name="connsiteY31" fmla="*/ 291941 h 2564811"/>
                    <a:gd name="connsiteX32" fmla="*/ 1186720 w 1618051"/>
                    <a:gd name="connsiteY32" fmla="*/ 48339 h 2564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1618051" h="2564811">
                      <a:moveTo>
                        <a:pt x="1186720" y="48339"/>
                      </a:moveTo>
                      <a:cubicBezTo>
                        <a:pt x="1184485" y="48339"/>
                        <a:pt x="1184485" y="48339"/>
                        <a:pt x="1186720" y="48339"/>
                      </a:cubicBezTo>
                      <a:cubicBezTo>
                        <a:pt x="1184485" y="46104"/>
                        <a:pt x="1184485" y="46104"/>
                        <a:pt x="1184485" y="46104"/>
                      </a:cubicBezTo>
                      <a:lnTo>
                        <a:pt x="1180016" y="43869"/>
                      </a:lnTo>
                      <a:lnTo>
                        <a:pt x="1180016" y="43869"/>
                      </a:lnTo>
                      <a:cubicBezTo>
                        <a:pt x="1057097" y="-25412"/>
                        <a:pt x="900656" y="-12003"/>
                        <a:pt x="741980" y="79627"/>
                      </a:cubicBezTo>
                      <a:lnTo>
                        <a:pt x="645880" y="135499"/>
                      </a:lnTo>
                      <a:cubicBezTo>
                        <a:pt x="290534" y="341108"/>
                        <a:pt x="0" y="893123"/>
                        <a:pt x="0" y="1366917"/>
                      </a:cubicBezTo>
                      <a:lnTo>
                        <a:pt x="0" y="1778134"/>
                      </a:lnTo>
                      <a:cubicBezTo>
                        <a:pt x="0" y="2032910"/>
                        <a:pt x="84925" y="2229580"/>
                        <a:pt x="232427" y="2314505"/>
                      </a:cubicBezTo>
                      <a:cubicBezTo>
                        <a:pt x="239132" y="2318975"/>
                        <a:pt x="248071" y="2323445"/>
                        <a:pt x="257011" y="2327914"/>
                      </a:cubicBezTo>
                      <a:lnTo>
                        <a:pt x="257011" y="2327914"/>
                      </a:lnTo>
                      <a:lnTo>
                        <a:pt x="665994" y="2564811"/>
                      </a:lnTo>
                      <a:lnTo>
                        <a:pt x="549780" y="2421779"/>
                      </a:lnTo>
                      <a:lnTo>
                        <a:pt x="502848" y="2213935"/>
                      </a:lnTo>
                      <a:lnTo>
                        <a:pt x="493908" y="1974804"/>
                      </a:lnTo>
                      <a:lnTo>
                        <a:pt x="491673" y="1827302"/>
                      </a:lnTo>
                      <a:lnTo>
                        <a:pt x="491673" y="1496540"/>
                      </a:lnTo>
                      <a:lnTo>
                        <a:pt x="520727" y="1331159"/>
                      </a:lnTo>
                      <a:lnTo>
                        <a:pt x="552015" y="1197066"/>
                      </a:lnTo>
                      <a:lnTo>
                        <a:pt x="616826" y="1024980"/>
                      </a:lnTo>
                      <a:lnTo>
                        <a:pt x="679403" y="895358"/>
                      </a:lnTo>
                      <a:lnTo>
                        <a:pt x="737510" y="812667"/>
                      </a:lnTo>
                      <a:lnTo>
                        <a:pt x="815731" y="683044"/>
                      </a:lnTo>
                      <a:lnTo>
                        <a:pt x="869368" y="618233"/>
                      </a:lnTo>
                      <a:lnTo>
                        <a:pt x="949823" y="555656"/>
                      </a:lnTo>
                      <a:lnTo>
                        <a:pt x="1007930" y="504254"/>
                      </a:lnTo>
                      <a:lnTo>
                        <a:pt x="1155432" y="392510"/>
                      </a:lnTo>
                      <a:lnTo>
                        <a:pt x="1289525" y="327699"/>
                      </a:lnTo>
                      <a:lnTo>
                        <a:pt x="1405738" y="296410"/>
                      </a:lnTo>
                      <a:lnTo>
                        <a:pt x="1510778" y="298645"/>
                      </a:lnTo>
                      <a:lnTo>
                        <a:pt x="1618052" y="291941"/>
                      </a:lnTo>
                      <a:lnTo>
                        <a:pt x="1186720" y="48339"/>
                      </a:lnTo>
                      <a:close/>
                    </a:path>
                  </a:pathLst>
                </a:custGeom>
                <a:solidFill>
                  <a:srgbClr val="8422f4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3" name="Polyline: figure 142">
                  <a:extLst>
                    <a:ext uri="{FF2B5EF4-FFF2-40B4-BE49-F238E27FC236}">
                      <a16:creationId xmlns:a16="http://schemas.microsoft.com/office/drawing/2014/main" id="{1E185BB9-2351-4C27-884E-F503E430EA59}"/>
                    </a:ext>
                  </a:extLst>
                </p:cNvPr>
                <p:cNvSpPr/>
                <p:nvPr/>
              </p:nvSpPr>
              <p:spPr>
                <a:xfrm>
                  <a:off x="4522822" y="2929444"/>
                  <a:ext cx="533661" cy="660380"/>
                </a:xfrm>
                <a:custGeom>
                  <a:avLst/>
                  <a:gdLst>
                    <a:gd name="connsiteX0" fmla="*/ 522962 w 533661"/>
                    <a:gd name="connsiteY0" fmla="*/ 625766 h 660380"/>
                    <a:gd name="connsiteX1" fmla="*/ 518492 w 533661"/>
                    <a:gd name="connsiteY1" fmla="*/ 616826 h 660380"/>
                    <a:gd name="connsiteX2" fmla="*/ 520727 w 533661"/>
                    <a:gd name="connsiteY2" fmla="*/ 616826 h 660380"/>
                    <a:gd name="connsiteX3" fmla="*/ 507317 w 533661"/>
                    <a:gd name="connsiteY3" fmla="*/ 520727 h 660380"/>
                    <a:gd name="connsiteX4" fmla="*/ 505082 w 533661"/>
                    <a:gd name="connsiteY4" fmla="*/ 446976 h 660380"/>
                    <a:gd name="connsiteX5" fmla="*/ 453680 w 533661"/>
                    <a:gd name="connsiteY5" fmla="*/ 207844 h 660380"/>
                    <a:gd name="connsiteX6" fmla="*/ 384399 w 533661"/>
                    <a:gd name="connsiteY6" fmla="*/ 89395 h 660380"/>
                    <a:gd name="connsiteX7" fmla="*/ 163146 w 533661"/>
                    <a:gd name="connsiteY7" fmla="*/ 0 h 660380"/>
                    <a:gd name="connsiteX8" fmla="*/ 24584 w 533661"/>
                    <a:gd name="connsiteY8" fmla="*/ 13409 h 660380"/>
                    <a:gd name="connsiteX9" fmla="*/ 24584 w 533661"/>
                    <a:gd name="connsiteY9" fmla="*/ 17879 h 660380"/>
                    <a:gd name="connsiteX10" fmla="*/ 0 w 533661"/>
                    <a:gd name="connsiteY10" fmla="*/ 24584 h 660380"/>
                    <a:gd name="connsiteX11" fmla="*/ 42463 w 533661"/>
                    <a:gd name="connsiteY11" fmla="*/ 295004 h 660380"/>
                    <a:gd name="connsiteX12" fmla="*/ 42463 w 533661"/>
                    <a:gd name="connsiteY12" fmla="*/ 388869 h 660380"/>
                    <a:gd name="connsiteX13" fmla="*/ 53637 w 533661"/>
                    <a:gd name="connsiteY13" fmla="*/ 406748 h 660380"/>
                    <a:gd name="connsiteX14" fmla="*/ 487203 w 533661"/>
                    <a:gd name="connsiteY14" fmla="*/ 657054 h 660380"/>
                    <a:gd name="connsiteX15" fmla="*/ 527431 w 533661"/>
                    <a:gd name="connsiteY15" fmla="*/ 648115 h 660380"/>
                    <a:gd name="connsiteX16" fmla="*/ 522962 w 533661"/>
                    <a:gd name="connsiteY16" fmla="*/ 625766 h 6603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33661" h="660380">
                      <a:moveTo>
                        <a:pt x="522962" y="625766"/>
                      </a:moveTo>
                      <a:lnTo>
                        <a:pt x="518492" y="616826"/>
                      </a:lnTo>
                      <a:lnTo>
                        <a:pt x="520727" y="616826"/>
                      </a:lnTo>
                      <a:lnTo>
                        <a:pt x="507317" y="520727"/>
                      </a:lnTo>
                      <a:cubicBezTo>
                        <a:pt x="505082" y="482734"/>
                        <a:pt x="505082" y="446976"/>
                        <a:pt x="505082" y="446976"/>
                      </a:cubicBezTo>
                      <a:cubicBezTo>
                        <a:pt x="505082" y="446976"/>
                        <a:pt x="455915" y="212313"/>
                        <a:pt x="453680" y="207844"/>
                      </a:cubicBezTo>
                      <a:cubicBezTo>
                        <a:pt x="451445" y="203374"/>
                        <a:pt x="384399" y="89395"/>
                        <a:pt x="384399" y="89395"/>
                      </a:cubicBezTo>
                      <a:lnTo>
                        <a:pt x="163146" y="0"/>
                      </a:lnTo>
                      <a:cubicBezTo>
                        <a:pt x="163146" y="0"/>
                        <a:pt x="24584" y="8940"/>
                        <a:pt x="24584" y="13409"/>
                      </a:cubicBezTo>
                      <a:cubicBezTo>
                        <a:pt x="24584" y="13409"/>
                        <a:pt x="24584" y="15644"/>
                        <a:pt x="24584" y="17879"/>
                      </a:cubicBezTo>
                      <a:cubicBezTo>
                        <a:pt x="15644" y="20114"/>
                        <a:pt x="6705" y="22349"/>
                        <a:pt x="0" y="24584"/>
                      </a:cubicBezTo>
                      <a:cubicBezTo>
                        <a:pt x="26819" y="100570"/>
                        <a:pt x="42463" y="192199"/>
                        <a:pt x="42463" y="295004"/>
                      </a:cubicBezTo>
                      <a:lnTo>
                        <a:pt x="42463" y="388869"/>
                      </a:lnTo>
                      <a:cubicBezTo>
                        <a:pt x="40228" y="395573"/>
                        <a:pt x="44698" y="402278"/>
                        <a:pt x="53637" y="406748"/>
                      </a:cubicBezTo>
                      <a:lnTo>
                        <a:pt x="487203" y="657054"/>
                      </a:lnTo>
                      <a:cubicBezTo>
                        <a:pt x="500613" y="665994"/>
                        <a:pt x="514022" y="654819"/>
                        <a:pt x="527431" y="648115"/>
                      </a:cubicBezTo>
                      <a:cubicBezTo>
                        <a:pt x="536371" y="636940"/>
                        <a:pt x="536371" y="634705"/>
                        <a:pt x="522962" y="625766"/>
                      </a:cubicBezTo>
                      <a:close/>
                    </a:path>
                  </a:pathLst>
                </a:custGeom>
                <a:solidFill>
                  <a:srgbClr val="3b2f4e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44" name="Polyline: figure 143">
                  <a:extLst>
                    <a:ext uri="{FF2B5EF4-FFF2-40B4-BE49-F238E27FC236}">
                      <a16:creationId xmlns:a16="http://schemas.microsoft.com/office/drawing/2014/main" id="{748DB1A4-A3B9-46E5-920A-4BE99512529D}"/>
                    </a:ext>
                  </a:extLst>
                </p:cNvPr>
                <p:cNvSpPr/>
                <p:nvPr/>
              </p:nvSpPr>
              <p:spPr>
                <a:xfrm>
                  <a:off x="3704856" y="5010115"/>
                  <a:ext cx="24583" cy="42462"/>
                </a:xfrm>
                <a:custGeom>
                  <a:avLst/>
                  <a:gdLst>
                    <a:gd name="connsiteX0" fmla="*/ 8940 w 24583"/>
                    <a:gd name="connsiteY0" fmla="*/ 0 h 42462"/>
                    <a:gd name="connsiteX1" fmla="*/ 0 w 24583"/>
                    <a:gd name="connsiteY1" fmla="*/ 2235 h 42462"/>
                    <a:gd name="connsiteX2" fmla="*/ 8940 w 24583"/>
                    <a:gd name="connsiteY2" fmla="*/ 26819 h 42462"/>
                    <a:gd name="connsiteX3" fmla="*/ 24584 w 24583"/>
                    <a:gd name="connsiteY3" fmla="*/ 42463 h 42462"/>
                    <a:gd name="connsiteX4" fmla="*/ 8940 w 24583"/>
                    <a:gd name="connsiteY4" fmla="*/ 0 h 42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83" h="42462">
                      <a:moveTo>
                        <a:pt x="8940" y="0"/>
                      </a:moveTo>
                      <a:cubicBezTo>
                        <a:pt x="6705" y="0"/>
                        <a:pt x="2235" y="0"/>
                        <a:pt x="0" y="2235"/>
                      </a:cubicBezTo>
                      <a:lnTo>
                        <a:pt x="8940" y="26819"/>
                      </a:lnTo>
                      <a:cubicBezTo>
                        <a:pt x="8940" y="26819"/>
                        <a:pt x="15644" y="33523"/>
                        <a:pt x="24584" y="42463"/>
                      </a:cubicBezTo>
                      <a:lnTo>
                        <a:pt x="8940" y="0"/>
                      </a:lnTo>
                      <a:close/>
                    </a:path>
                  </a:pathLst>
                </a:custGeom>
                <a:solidFill>
                  <a:srgbClr val="2C2660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  <p:sp>
            <p:nvSpPr>
              <p:cNvPr id="145" name="Polyline: figure 144">
                <a:extLst>
                  <a:ext uri="{FF2B5EF4-FFF2-40B4-BE49-F238E27FC236}">
                    <a16:creationId xmlns:a16="http://schemas.microsoft.com/office/drawing/2014/main" id="{40B87233-8725-4F03-B01B-EC524A78DB1D}"/>
                  </a:ext>
                </a:extLst>
              </p:cNvPr>
              <p:cNvSpPr/>
              <p:nvPr/>
            </p:nvSpPr>
            <p:spPr>
              <a:xfrm>
                <a:off x="3545621" y="5254275"/>
                <a:ext cx="170968" cy="99451"/>
              </a:xfrm>
              <a:custGeom>
                <a:avLst/>
                <a:gdLst>
                  <a:gd name="connsiteX0" fmla="*/ 145826 w 170968"/>
                  <a:gd name="connsiteY0" fmla="*/ 84367 h 99451"/>
                  <a:gd name="connsiteX1" fmla="*/ 25142 w 170968"/>
                  <a:gd name="connsiteY1" fmla="*/ 84367 h 99451"/>
                  <a:gd name="connsiteX2" fmla="*/ 25142 w 170968"/>
                  <a:gd name="connsiteY2" fmla="*/ 15085 h 99451"/>
                  <a:gd name="connsiteX3" fmla="*/ 145826 w 170968"/>
                  <a:gd name="connsiteY3" fmla="*/ 15085 h 99451"/>
                  <a:gd name="connsiteX4" fmla="*/ 145826 w 170968"/>
                  <a:gd name="connsiteY4" fmla="*/ 84367 h 99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0968" h="99451">
                    <a:moveTo>
                      <a:pt x="145826" y="84367"/>
                    </a:moveTo>
                    <a:cubicBezTo>
                      <a:pt x="112303" y="104480"/>
                      <a:pt x="58666" y="104480"/>
                      <a:pt x="25142" y="84367"/>
                    </a:cubicBezTo>
                    <a:cubicBezTo>
                      <a:pt x="-8381" y="64253"/>
                      <a:pt x="-8381" y="32964"/>
                      <a:pt x="25142" y="15085"/>
                    </a:cubicBezTo>
                    <a:cubicBezTo>
                      <a:pt x="58666" y="-5028"/>
                      <a:pt x="112303" y="-5028"/>
                      <a:pt x="145826" y="15085"/>
                    </a:cubicBezTo>
                    <a:cubicBezTo>
                      <a:pt x="179349" y="35199"/>
                      <a:pt x="179349" y="64253"/>
                      <a:pt x="145826" y="84367"/>
                    </a:cubicBezTo>
                    <a:close/>
                  </a:path>
                </a:pathLst>
              </a:custGeom>
              <a:solidFill>
                <a:srgbClr val="a688fc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sp>
          <p:nvSpPr>
            <p:cNvPr id="146" name="Polyline: figure 145">
              <a:extLst>
                <a:ext uri="{FF2B5EF4-FFF2-40B4-BE49-F238E27FC236}">
                  <a16:creationId xmlns:a16="http://schemas.microsoft.com/office/drawing/2014/main" id="{24535310-8365-4182-89A8-E515AE6DDE95}"/>
                </a:ext>
              </a:extLst>
            </p:cNvPr>
            <p:cNvSpPr/>
            <p:nvPr/>
          </p:nvSpPr>
          <p:spPr>
            <a:xfrm>
              <a:off x="3648984" y="2894229"/>
              <a:ext cx="1416912" cy="2359487"/>
            </a:xfrm>
            <a:custGeom>
              <a:avLst/>
              <a:gdLst>
                <a:gd name="connsiteX0" fmla="*/ 1416913 w 1416912"/>
                <a:gd name="connsiteY0" fmla="*/ 674389 h 2359487"/>
                <a:gd name="connsiteX1" fmla="*/ 1416913 w 1416912"/>
                <a:gd name="connsiteY1" fmla="*/ 582759 h 2359487"/>
                <a:gd name="connsiteX2" fmla="*/ 1184485 w 1416912"/>
                <a:gd name="connsiteY2" fmla="*/ 46389 h 2359487"/>
                <a:gd name="connsiteX3" fmla="*/ 741979 w 1416912"/>
                <a:gd name="connsiteY3" fmla="*/ 79912 h 2359487"/>
                <a:gd name="connsiteX4" fmla="*/ 648115 w 1416912"/>
                <a:gd name="connsiteY4" fmla="*/ 133549 h 2359487"/>
                <a:gd name="connsiteX5" fmla="*/ 0 w 1416912"/>
                <a:gd name="connsiteY5" fmla="*/ 1364967 h 2359487"/>
                <a:gd name="connsiteX6" fmla="*/ 0 w 1416912"/>
                <a:gd name="connsiteY6" fmla="*/ 1776184 h 2359487"/>
                <a:gd name="connsiteX7" fmla="*/ 232427 w 1416912"/>
                <a:gd name="connsiteY7" fmla="*/ 2312555 h 2359487"/>
                <a:gd name="connsiteX8" fmla="*/ 408983 w 1416912"/>
                <a:gd name="connsiteY8" fmla="*/ 2359487 h 2359487"/>
                <a:gd name="connsiteX9" fmla="*/ 674933 w 1416912"/>
                <a:gd name="connsiteY9" fmla="*/ 2279032 h 2359487"/>
                <a:gd name="connsiteX10" fmla="*/ 768798 w 1416912"/>
                <a:gd name="connsiteY10" fmla="*/ 2225395 h 2359487"/>
                <a:gd name="connsiteX11" fmla="*/ 1401269 w 1416912"/>
                <a:gd name="connsiteY11" fmla="*/ 1170532 h 2359487"/>
                <a:gd name="connsiteX12" fmla="*/ 1343162 w 1416912"/>
                <a:gd name="connsiteY12" fmla="*/ 1161593 h 2359487"/>
                <a:gd name="connsiteX13" fmla="*/ 1338692 w 1416912"/>
                <a:gd name="connsiteY13" fmla="*/ 1159358 h 2359487"/>
                <a:gd name="connsiteX14" fmla="*/ 735275 w 1416912"/>
                <a:gd name="connsiteY14" fmla="*/ 2171758 h 2359487"/>
                <a:gd name="connsiteX15" fmla="*/ 641410 w 1416912"/>
                <a:gd name="connsiteY15" fmla="*/ 2225395 h 2359487"/>
                <a:gd name="connsiteX16" fmla="*/ 261481 w 1416912"/>
                <a:gd name="connsiteY16" fmla="*/ 2258918 h 2359487"/>
                <a:gd name="connsiteX17" fmla="*/ 60342 w 1416912"/>
                <a:gd name="connsiteY17" fmla="*/ 1776184 h 2359487"/>
                <a:gd name="connsiteX18" fmla="*/ 60342 w 1416912"/>
                <a:gd name="connsiteY18" fmla="*/ 1364967 h 2359487"/>
                <a:gd name="connsiteX19" fmla="*/ 674933 w 1416912"/>
                <a:gd name="connsiteY19" fmla="*/ 187186 h 2359487"/>
                <a:gd name="connsiteX20" fmla="*/ 768798 w 1416912"/>
                <a:gd name="connsiteY20" fmla="*/ 133549 h 2359487"/>
                <a:gd name="connsiteX21" fmla="*/ 1003460 w 1416912"/>
                <a:gd name="connsiteY21" fmla="*/ 62033 h 2359487"/>
                <a:gd name="connsiteX22" fmla="*/ 1148727 w 1416912"/>
                <a:gd name="connsiteY22" fmla="*/ 100026 h 2359487"/>
                <a:gd name="connsiteX23" fmla="*/ 1349866 w 1416912"/>
                <a:gd name="connsiteY23" fmla="*/ 582759 h 2359487"/>
                <a:gd name="connsiteX24" fmla="*/ 1349866 w 1416912"/>
                <a:gd name="connsiteY24" fmla="*/ 622987 h 2359487"/>
                <a:gd name="connsiteX25" fmla="*/ 1349866 w 1416912"/>
                <a:gd name="connsiteY25" fmla="*/ 629692 h 2359487"/>
                <a:gd name="connsiteX26" fmla="*/ 1349866 w 1416912"/>
                <a:gd name="connsiteY26" fmla="*/ 690034 h 2359487"/>
                <a:gd name="connsiteX27" fmla="*/ 1352101 w 1416912"/>
                <a:gd name="connsiteY27" fmla="*/ 690034 h 2359487"/>
                <a:gd name="connsiteX28" fmla="*/ 1403504 w 1416912"/>
                <a:gd name="connsiteY28" fmla="*/ 690034 h 2359487"/>
                <a:gd name="connsiteX29" fmla="*/ 1416913 w 1416912"/>
                <a:gd name="connsiteY29" fmla="*/ 674389 h 2359487"/>
                <a:gd name="connsiteX30" fmla="*/ 1416913 w 1416912"/>
                <a:gd name="connsiteY30" fmla="*/ 674389 h 2359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16912" h="2359487">
                  <a:moveTo>
                    <a:pt x="1416913" y="674389"/>
                  </a:moveTo>
                  <a:lnTo>
                    <a:pt x="1416913" y="582759"/>
                  </a:lnTo>
                  <a:cubicBezTo>
                    <a:pt x="1416913" y="327983"/>
                    <a:pt x="1331987" y="131314"/>
                    <a:pt x="1184485" y="46389"/>
                  </a:cubicBezTo>
                  <a:cubicBezTo>
                    <a:pt x="1059332" y="-25127"/>
                    <a:pt x="902891" y="-13953"/>
                    <a:pt x="741979" y="79912"/>
                  </a:cubicBezTo>
                  <a:lnTo>
                    <a:pt x="648115" y="133549"/>
                  </a:lnTo>
                  <a:cubicBezTo>
                    <a:pt x="288299" y="339158"/>
                    <a:pt x="0" y="891173"/>
                    <a:pt x="0" y="1364967"/>
                  </a:cubicBezTo>
                  <a:lnTo>
                    <a:pt x="0" y="1776184"/>
                  </a:lnTo>
                  <a:cubicBezTo>
                    <a:pt x="0" y="2030960"/>
                    <a:pt x="84925" y="2227630"/>
                    <a:pt x="232427" y="2312555"/>
                  </a:cubicBezTo>
                  <a:cubicBezTo>
                    <a:pt x="286064" y="2343843"/>
                    <a:pt x="346406" y="2359487"/>
                    <a:pt x="408983" y="2359487"/>
                  </a:cubicBezTo>
                  <a:cubicBezTo>
                    <a:pt x="493908" y="2359487"/>
                    <a:pt x="583303" y="2332669"/>
                    <a:pt x="674933" y="2279032"/>
                  </a:cubicBezTo>
                  <a:lnTo>
                    <a:pt x="768798" y="2225395"/>
                  </a:lnTo>
                  <a:cubicBezTo>
                    <a:pt x="1081681" y="2044370"/>
                    <a:pt x="1343162" y="1597394"/>
                    <a:pt x="1401269" y="1170532"/>
                  </a:cubicBezTo>
                  <a:cubicBezTo>
                    <a:pt x="1381155" y="1172767"/>
                    <a:pt x="1358806" y="1170532"/>
                    <a:pt x="1343162" y="1161593"/>
                  </a:cubicBezTo>
                  <a:lnTo>
                    <a:pt x="1338692" y="1159358"/>
                  </a:lnTo>
                  <a:cubicBezTo>
                    <a:pt x="1282820" y="1568341"/>
                    <a:pt x="1034749" y="1999672"/>
                    <a:pt x="735275" y="2171758"/>
                  </a:cubicBezTo>
                  <a:lnTo>
                    <a:pt x="641410" y="2225395"/>
                  </a:lnTo>
                  <a:cubicBezTo>
                    <a:pt x="500613" y="2308085"/>
                    <a:pt x="364285" y="2319259"/>
                    <a:pt x="261481" y="2258918"/>
                  </a:cubicBezTo>
                  <a:cubicBezTo>
                    <a:pt x="134093" y="2185167"/>
                    <a:pt x="60342" y="2008612"/>
                    <a:pt x="60342" y="1776184"/>
                  </a:cubicBezTo>
                  <a:lnTo>
                    <a:pt x="60342" y="1364967"/>
                  </a:lnTo>
                  <a:cubicBezTo>
                    <a:pt x="60342" y="911287"/>
                    <a:pt x="335232" y="383855"/>
                    <a:pt x="674933" y="187186"/>
                  </a:cubicBezTo>
                  <a:lnTo>
                    <a:pt x="768798" y="133549"/>
                  </a:lnTo>
                  <a:cubicBezTo>
                    <a:pt x="851489" y="86617"/>
                    <a:pt x="929709" y="62033"/>
                    <a:pt x="1003460" y="62033"/>
                  </a:cubicBezTo>
                  <a:cubicBezTo>
                    <a:pt x="1057097" y="62033"/>
                    <a:pt x="1106265" y="75442"/>
                    <a:pt x="1148727" y="100026"/>
                  </a:cubicBezTo>
                  <a:cubicBezTo>
                    <a:pt x="1276115" y="173777"/>
                    <a:pt x="1349866" y="350332"/>
                    <a:pt x="1349866" y="582759"/>
                  </a:cubicBezTo>
                  <a:lnTo>
                    <a:pt x="1349866" y="622987"/>
                  </a:lnTo>
                  <a:lnTo>
                    <a:pt x="1349866" y="629692"/>
                  </a:lnTo>
                  <a:lnTo>
                    <a:pt x="1349866" y="690034"/>
                  </a:lnTo>
                  <a:lnTo>
                    <a:pt x="1352101" y="690034"/>
                  </a:lnTo>
                  <a:cubicBezTo>
                    <a:pt x="1365510" y="698973"/>
                    <a:pt x="1387859" y="698973"/>
                    <a:pt x="1403504" y="690034"/>
                  </a:cubicBezTo>
                  <a:cubicBezTo>
                    <a:pt x="1414678" y="685564"/>
                    <a:pt x="1416913" y="681094"/>
                    <a:pt x="1416913" y="674389"/>
                  </a:cubicBezTo>
                  <a:lnTo>
                    <a:pt x="1416913" y="674389"/>
                  </a:lnTo>
                  <a:close/>
                </a:path>
              </a:pathLst>
            </a:custGeom>
            <a:solidFill>
              <a:srgbClr val="7c4efd"/>
            </a:solidFill>
            <a:ln w="22288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47" name="Drawing 130">
              <a:extLst>
                <a:ext uri="{FF2B5EF4-FFF2-40B4-BE49-F238E27FC236}">
                  <a16:creationId xmlns:a16="http://schemas.microsoft.com/office/drawing/2014/main" id="{7A1CAD11-CC28-4F30-8690-C502C9C6CB2C}"/>
                </a:ext>
              </a:extLst>
            </p:cNvPr>
            <p:cNvGrpSpPr/>
            <p:nvPr/>
          </p:nvGrpSpPr>
          <p:grpSpPr>
            <a:xfrm>
              <a:off x="2911475" y="3526050"/>
              <a:ext cx="1059332" cy="1701022"/>
              <a:chOff x="2911475" y="3526050"/>
              <a:chExt cx="1059332" cy="1701022"/>
            </a:xfrm>
            <a:solidFill>
              <a:srgbClr val="000000"/>
            </a:solidFill>
          </p:grpSpPr>
          <p:sp>
            <p:nvSpPr>
              <p:cNvPr id="148" name="Polyline: figure 147">
                <a:extLst>
                  <a:ext uri="{FF2B5EF4-FFF2-40B4-BE49-F238E27FC236}">
                    <a16:creationId xmlns:a16="http://schemas.microsoft.com/office/drawing/2014/main" id="{D32BB275-0491-4AE1-8DB9-198E4D79E8DC}"/>
                  </a:ext>
                </a:extLst>
              </p:cNvPr>
              <p:cNvSpPr/>
              <p:nvPr/>
            </p:nvSpPr>
            <p:spPr>
              <a:xfrm>
                <a:off x="2938293" y="3526050"/>
                <a:ext cx="1032513" cy="1696378"/>
              </a:xfrm>
              <a:custGeom>
                <a:avLst/>
                <a:gdLst>
                  <a:gd name="connsiteX0" fmla="*/ 949823 w 1032513"/>
                  <a:gd name="connsiteY0" fmla="*/ 464960 h 1696378"/>
                  <a:gd name="connsiteX1" fmla="*/ 160911 w 1032513"/>
                  <a:gd name="connsiteY1" fmla="*/ 9045 h 1696378"/>
                  <a:gd name="connsiteX2" fmla="*/ 109509 w 1032513"/>
                  <a:gd name="connsiteY2" fmla="*/ 4576 h 1696378"/>
                  <a:gd name="connsiteX3" fmla="*/ 109509 w 1032513"/>
                  <a:gd name="connsiteY3" fmla="*/ 4576 h 1696378"/>
                  <a:gd name="connsiteX4" fmla="*/ 0 w 1032513"/>
                  <a:gd name="connsiteY4" fmla="*/ 67152 h 1696378"/>
                  <a:gd name="connsiteX5" fmla="*/ 80456 w 1032513"/>
                  <a:gd name="connsiteY5" fmla="*/ 98440 h 1696378"/>
                  <a:gd name="connsiteX6" fmla="*/ 80456 w 1032513"/>
                  <a:gd name="connsiteY6" fmla="*/ 1021445 h 1696378"/>
                  <a:gd name="connsiteX7" fmla="*/ 160911 w 1032513"/>
                  <a:gd name="connsiteY7" fmla="*/ 1175652 h 1696378"/>
                  <a:gd name="connsiteX8" fmla="*/ 916300 w 1032513"/>
                  <a:gd name="connsiteY8" fmla="*/ 1611453 h 1696378"/>
                  <a:gd name="connsiteX9" fmla="*/ 898421 w 1032513"/>
                  <a:gd name="connsiteY9" fmla="*/ 1696378 h 1696378"/>
                  <a:gd name="connsiteX10" fmla="*/ 1003460 w 1032513"/>
                  <a:gd name="connsiteY10" fmla="*/ 1636036 h 1696378"/>
                  <a:gd name="connsiteX11" fmla="*/ 1003460 w 1032513"/>
                  <a:gd name="connsiteY11" fmla="*/ 1636036 h 1696378"/>
                  <a:gd name="connsiteX12" fmla="*/ 1032514 w 1032513"/>
                  <a:gd name="connsiteY12" fmla="*/ 1571225 h 1696378"/>
                  <a:gd name="connsiteX13" fmla="*/ 1032514 w 1032513"/>
                  <a:gd name="connsiteY13" fmla="*/ 619167 h 1696378"/>
                  <a:gd name="connsiteX14" fmla="*/ 949823 w 1032513"/>
                  <a:gd name="connsiteY14" fmla="*/ 464960 h 16963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2513" h="1696378">
                    <a:moveTo>
                      <a:pt x="949823" y="464960"/>
                    </a:moveTo>
                    <a:lnTo>
                      <a:pt x="160911" y="9045"/>
                    </a:lnTo>
                    <a:cubicBezTo>
                      <a:pt x="140797" y="-2129"/>
                      <a:pt x="122918" y="-2129"/>
                      <a:pt x="109509" y="4576"/>
                    </a:cubicBezTo>
                    <a:lnTo>
                      <a:pt x="109509" y="4576"/>
                    </a:lnTo>
                    <a:lnTo>
                      <a:pt x="0" y="67152"/>
                    </a:lnTo>
                    <a:lnTo>
                      <a:pt x="80456" y="98440"/>
                    </a:lnTo>
                    <a:lnTo>
                      <a:pt x="80456" y="1021445"/>
                    </a:lnTo>
                    <a:cubicBezTo>
                      <a:pt x="80456" y="1079552"/>
                      <a:pt x="116214" y="1148833"/>
                      <a:pt x="160911" y="1175652"/>
                    </a:cubicBezTo>
                    <a:lnTo>
                      <a:pt x="916300" y="1611453"/>
                    </a:lnTo>
                    <a:lnTo>
                      <a:pt x="898421" y="1696378"/>
                    </a:lnTo>
                    <a:lnTo>
                      <a:pt x="1003460" y="1636036"/>
                    </a:lnTo>
                    <a:lnTo>
                      <a:pt x="1003460" y="1636036"/>
                    </a:lnTo>
                    <a:cubicBezTo>
                      <a:pt x="1021339" y="1627097"/>
                      <a:pt x="1032514" y="1602513"/>
                      <a:pt x="1032514" y="1571225"/>
                    </a:cubicBezTo>
                    <a:lnTo>
                      <a:pt x="1032514" y="619167"/>
                    </a:lnTo>
                    <a:cubicBezTo>
                      <a:pt x="1030279" y="558825"/>
                      <a:pt x="994521" y="489544"/>
                      <a:pt x="949823" y="464960"/>
                    </a:cubicBezTo>
                    <a:close/>
                  </a:path>
                </a:pathLst>
              </a:custGeom>
              <a:solidFill>
                <a:srgbClr val="7c4efd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49" name="Polyline: figure 148">
                <a:extLst>
                  <a:ext uri="{FF2B5EF4-FFF2-40B4-BE49-F238E27FC236}">
                    <a16:creationId xmlns:a16="http://schemas.microsoft.com/office/drawing/2014/main" id="{7F3BA22B-6429-4023-B814-D526C45FEB31}"/>
                  </a:ext>
                </a:extLst>
              </p:cNvPr>
              <p:cNvSpPr/>
              <p:nvPr/>
            </p:nvSpPr>
            <p:spPr>
              <a:xfrm>
                <a:off x="3027688" y="4066996"/>
                <a:ext cx="940883" cy="1155431"/>
              </a:xfrm>
              <a:custGeom>
                <a:avLst/>
                <a:gdLst>
                  <a:gd name="connsiteX0" fmla="*/ 911830 w 940883"/>
                  <a:gd name="connsiteY0" fmla="*/ 1092855 h 1155431"/>
                  <a:gd name="connsiteX1" fmla="*/ 911830 w 940883"/>
                  <a:gd name="connsiteY1" fmla="*/ 1092855 h 1155431"/>
                  <a:gd name="connsiteX2" fmla="*/ 940884 w 940883"/>
                  <a:gd name="connsiteY2" fmla="*/ 1028044 h 1155431"/>
                  <a:gd name="connsiteX3" fmla="*/ 940884 w 940883"/>
                  <a:gd name="connsiteY3" fmla="*/ 78221 h 1155431"/>
                  <a:gd name="connsiteX4" fmla="*/ 923005 w 940883"/>
                  <a:gd name="connsiteY4" fmla="*/ 0 h 1155431"/>
                  <a:gd name="connsiteX5" fmla="*/ 0 w 940883"/>
                  <a:gd name="connsiteY5" fmla="*/ 531901 h 1155431"/>
                  <a:gd name="connsiteX6" fmla="*/ 71516 w 940883"/>
                  <a:gd name="connsiteY6" fmla="*/ 634705 h 1155431"/>
                  <a:gd name="connsiteX7" fmla="*/ 826905 w 940883"/>
                  <a:gd name="connsiteY7" fmla="*/ 1070507 h 1155431"/>
                  <a:gd name="connsiteX8" fmla="*/ 809026 w 940883"/>
                  <a:gd name="connsiteY8" fmla="*/ 1155432 h 1155431"/>
                  <a:gd name="connsiteX9" fmla="*/ 911830 w 940883"/>
                  <a:gd name="connsiteY9" fmla="*/ 1092855 h 1155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40883" h="1155431">
                    <a:moveTo>
                      <a:pt x="911830" y="1092855"/>
                    </a:moveTo>
                    <a:lnTo>
                      <a:pt x="911830" y="1092855"/>
                    </a:lnTo>
                    <a:cubicBezTo>
                      <a:pt x="929709" y="1083916"/>
                      <a:pt x="940884" y="1059332"/>
                      <a:pt x="940884" y="1028044"/>
                    </a:cubicBezTo>
                    <a:lnTo>
                      <a:pt x="940884" y="78221"/>
                    </a:lnTo>
                    <a:cubicBezTo>
                      <a:pt x="940884" y="51402"/>
                      <a:pt x="934179" y="24584"/>
                      <a:pt x="923005" y="0"/>
                    </a:cubicBezTo>
                    <a:lnTo>
                      <a:pt x="0" y="531901"/>
                    </a:lnTo>
                    <a:cubicBezTo>
                      <a:pt x="13409" y="574364"/>
                      <a:pt x="40228" y="614591"/>
                      <a:pt x="71516" y="634705"/>
                    </a:cubicBezTo>
                    <a:lnTo>
                      <a:pt x="826905" y="1070507"/>
                    </a:lnTo>
                    <a:lnTo>
                      <a:pt x="809026" y="1155432"/>
                    </a:lnTo>
                    <a:lnTo>
                      <a:pt x="911830" y="1092855"/>
                    </a:lnTo>
                    <a:close/>
                  </a:path>
                </a:pathLst>
              </a:custGeom>
              <a:solidFill>
                <a:srgbClr val="3b2f4e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50" name="Polyline: figure 149">
                <a:extLst>
                  <a:ext uri="{FF2B5EF4-FFF2-40B4-BE49-F238E27FC236}">
                    <a16:creationId xmlns:a16="http://schemas.microsoft.com/office/drawing/2014/main" id="{CC0BA1F2-469F-423E-9494-C9CC612A5D48}"/>
                  </a:ext>
                </a:extLst>
              </p:cNvPr>
              <p:cNvSpPr/>
              <p:nvPr/>
            </p:nvSpPr>
            <p:spPr>
              <a:xfrm>
                <a:off x="2911475" y="3587610"/>
                <a:ext cx="949823" cy="1639462"/>
              </a:xfrm>
              <a:custGeom>
                <a:avLst/>
                <a:gdLst>
                  <a:gd name="connsiteX0" fmla="*/ 869368 w 949823"/>
                  <a:gd name="connsiteY0" fmla="*/ 1630348 h 1639462"/>
                  <a:gd name="connsiteX1" fmla="*/ 80456 w 949823"/>
                  <a:gd name="connsiteY1" fmla="*/ 1174433 h 1639462"/>
                  <a:gd name="connsiteX2" fmla="*/ 0 w 949823"/>
                  <a:gd name="connsiteY2" fmla="*/ 1020226 h 1639462"/>
                  <a:gd name="connsiteX3" fmla="*/ 0 w 949823"/>
                  <a:gd name="connsiteY3" fmla="*/ 70403 h 1639462"/>
                  <a:gd name="connsiteX4" fmla="*/ 80456 w 949823"/>
                  <a:gd name="connsiteY4" fmla="*/ 10062 h 1639462"/>
                  <a:gd name="connsiteX5" fmla="*/ 869368 w 949823"/>
                  <a:gd name="connsiteY5" fmla="*/ 465977 h 1639462"/>
                  <a:gd name="connsiteX6" fmla="*/ 949823 w 949823"/>
                  <a:gd name="connsiteY6" fmla="*/ 620183 h 1639462"/>
                  <a:gd name="connsiteX7" fmla="*/ 949823 w 949823"/>
                  <a:gd name="connsiteY7" fmla="*/ 1570006 h 1639462"/>
                  <a:gd name="connsiteX8" fmla="*/ 869368 w 949823"/>
                  <a:gd name="connsiteY8" fmla="*/ 1630348 h 16394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49823" h="1639462">
                    <a:moveTo>
                      <a:pt x="869368" y="1630348"/>
                    </a:moveTo>
                    <a:lnTo>
                      <a:pt x="80456" y="1174433"/>
                    </a:lnTo>
                    <a:cubicBezTo>
                      <a:pt x="35758" y="1149849"/>
                      <a:pt x="0" y="1080568"/>
                      <a:pt x="0" y="1020226"/>
                    </a:cubicBezTo>
                    <a:lnTo>
                      <a:pt x="0" y="70403"/>
                    </a:lnTo>
                    <a:cubicBezTo>
                      <a:pt x="0" y="12297"/>
                      <a:pt x="35758" y="-16757"/>
                      <a:pt x="80456" y="10062"/>
                    </a:cubicBezTo>
                    <a:lnTo>
                      <a:pt x="869368" y="465977"/>
                    </a:lnTo>
                    <a:cubicBezTo>
                      <a:pt x="914065" y="490560"/>
                      <a:pt x="949823" y="559842"/>
                      <a:pt x="949823" y="620183"/>
                    </a:cubicBezTo>
                    <a:lnTo>
                      <a:pt x="949823" y="1570006"/>
                    </a:lnTo>
                    <a:cubicBezTo>
                      <a:pt x="949823" y="1628113"/>
                      <a:pt x="914065" y="1654932"/>
                      <a:pt x="869368" y="1630348"/>
                    </a:cubicBezTo>
                    <a:close/>
                  </a:path>
                </a:pathLst>
              </a:custGeom>
              <a:solidFill>
                <a:srgbClr val="8422f4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51" name="Polyline: figure 150">
                <a:extLst>
                  <a:ext uri="{FF2B5EF4-FFF2-40B4-BE49-F238E27FC236}">
                    <a16:creationId xmlns:a16="http://schemas.microsoft.com/office/drawing/2014/main" id="{826C2F51-FB91-43AD-9B65-45FD8A6206BC}"/>
                  </a:ext>
                </a:extLst>
              </p:cNvPr>
              <p:cNvSpPr/>
              <p:nvPr/>
            </p:nvSpPr>
            <p:spPr>
              <a:xfrm>
                <a:off x="2936058" y="3630984"/>
                <a:ext cx="900655" cy="1552717"/>
              </a:xfrm>
              <a:custGeom>
                <a:avLst/>
                <a:gdLst>
                  <a:gd name="connsiteX0" fmla="*/ 824670 w 900655"/>
                  <a:gd name="connsiteY0" fmla="*/ 1544511 h 1552717"/>
                  <a:gd name="connsiteX1" fmla="*/ 75986 w 900655"/>
                  <a:gd name="connsiteY1" fmla="*/ 1113180 h 1552717"/>
                  <a:gd name="connsiteX2" fmla="*/ 0 w 900655"/>
                  <a:gd name="connsiteY2" fmla="*/ 967913 h 1552717"/>
                  <a:gd name="connsiteX3" fmla="*/ 0 w 900655"/>
                  <a:gd name="connsiteY3" fmla="*/ 67257 h 1552717"/>
                  <a:gd name="connsiteX4" fmla="*/ 75986 w 900655"/>
                  <a:gd name="connsiteY4" fmla="*/ 9150 h 1552717"/>
                  <a:gd name="connsiteX5" fmla="*/ 824670 w 900655"/>
                  <a:gd name="connsiteY5" fmla="*/ 440482 h 1552717"/>
                  <a:gd name="connsiteX6" fmla="*/ 900656 w 900655"/>
                  <a:gd name="connsiteY6" fmla="*/ 585749 h 1552717"/>
                  <a:gd name="connsiteX7" fmla="*/ 900656 w 900655"/>
                  <a:gd name="connsiteY7" fmla="*/ 1486405 h 1552717"/>
                  <a:gd name="connsiteX8" fmla="*/ 824670 w 900655"/>
                  <a:gd name="connsiteY8" fmla="*/ 1544511 h 15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00655" h="1552717">
                    <a:moveTo>
                      <a:pt x="824670" y="1544511"/>
                    </a:moveTo>
                    <a:lnTo>
                      <a:pt x="75986" y="1113180"/>
                    </a:lnTo>
                    <a:cubicBezTo>
                      <a:pt x="33523" y="1088596"/>
                      <a:pt x="0" y="1023785"/>
                      <a:pt x="0" y="967913"/>
                    </a:cubicBezTo>
                    <a:lnTo>
                      <a:pt x="0" y="67257"/>
                    </a:lnTo>
                    <a:cubicBezTo>
                      <a:pt x="0" y="11385"/>
                      <a:pt x="33523" y="-15433"/>
                      <a:pt x="75986" y="9150"/>
                    </a:cubicBezTo>
                    <a:lnTo>
                      <a:pt x="824670" y="440482"/>
                    </a:lnTo>
                    <a:cubicBezTo>
                      <a:pt x="867133" y="465065"/>
                      <a:pt x="900656" y="529877"/>
                      <a:pt x="900656" y="585749"/>
                    </a:cubicBezTo>
                    <a:lnTo>
                      <a:pt x="900656" y="1486405"/>
                    </a:lnTo>
                    <a:cubicBezTo>
                      <a:pt x="900656" y="1542276"/>
                      <a:pt x="864898" y="1566860"/>
                      <a:pt x="824670" y="1544511"/>
                    </a:cubicBezTo>
                    <a:close/>
                  </a:path>
                </a:pathLst>
              </a:custGeom>
              <a:solidFill>
                <a:srgbClr val="3b2f4e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52" name="Polyline: figure 151">
                <a:extLst>
                  <a:ext uri="{FF2B5EF4-FFF2-40B4-BE49-F238E27FC236}">
                    <a16:creationId xmlns:a16="http://schemas.microsoft.com/office/drawing/2014/main" id="{DB3F86C0-AD52-498C-82D6-1999FE01D555}"/>
                  </a:ext>
                </a:extLst>
              </p:cNvPr>
              <p:cNvSpPr/>
              <p:nvPr/>
            </p:nvSpPr>
            <p:spPr>
              <a:xfrm>
                <a:off x="3883646" y="4599902"/>
                <a:ext cx="67046" cy="86496"/>
              </a:xfrm>
              <a:custGeom>
                <a:avLst/>
                <a:gdLst>
                  <a:gd name="connsiteX0" fmla="*/ 67046 w 67046"/>
                  <a:gd name="connsiteY0" fmla="*/ 23579 h 86496"/>
                  <a:gd name="connsiteX1" fmla="*/ 33523 w 67046"/>
                  <a:gd name="connsiteY1" fmla="*/ 81686 h 86496"/>
                  <a:gd name="connsiteX2" fmla="*/ 0 w 67046"/>
                  <a:gd name="connsiteY2" fmla="*/ 61572 h 86496"/>
                  <a:gd name="connsiteX3" fmla="*/ 33523 w 67046"/>
                  <a:gd name="connsiteY3" fmla="*/ 3465 h 86496"/>
                  <a:gd name="connsiteX4" fmla="*/ 67046 w 67046"/>
                  <a:gd name="connsiteY4" fmla="*/ 23579 h 86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046" h="86496">
                    <a:moveTo>
                      <a:pt x="67046" y="23579"/>
                    </a:moveTo>
                    <a:cubicBezTo>
                      <a:pt x="67046" y="45928"/>
                      <a:pt x="51402" y="70512"/>
                      <a:pt x="33523" y="81686"/>
                    </a:cubicBezTo>
                    <a:cubicBezTo>
                      <a:pt x="15644" y="92860"/>
                      <a:pt x="0" y="83921"/>
                      <a:pt x="0" y="61572"/>
                    </a:cubicBezTo>
                    <a:cubicBezTo>
                      <a:pt x="0" y="39223"/>
                      <a:pt x="15644" y="14640"/>
                      <a:pt x="33523" y="3465"/>
                    </a:cubicBezTo>
                    <a:cubicBezTo>
                      <a:pt x="51402" y="-5474"/>
                      <a:pt x="67046" y="3465"/>
                      <a:pt x="67046" y="23579"/>
                    </a:cubicBezTo>
                    <a:close/>
                  </a:path>
                </a:pathLst>
              </a:custGeom>
              <a:solidFill>
                <a:srgbClr val="a688fc"/>
              </a:solidFill>
              <a:ln w="22288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grpSp>
            <p:nvGrpSpPr>
              <p:cNvPr id="153" name="Drawing 130">
                <a:extLst>
                  <a:ext uri="{FF2B5EF4-FFF2-40B4-BE49-F238E27FC236}">
                    <a16:creationId xmlns:a16="http://schemas.microsoft.com/office/drawing/2014/main" id="{7A1CAD11-CC28-4F30-8690-C502C9C6CB2C}"/>
                  </a:ext>
                </a:extLst>
              </p:cNvPr>
              <p:cNvGrpSpPr/>
              <p:nvPr/>
            </p:nvGrpSpPr>
            <p:grpSpPr>
              <a:xfrm>
                <a:off x="3193069" y="4099140"/>
                <a:ext cx="370989" cy="616324"/>
                <a:chOff x="3193069" y="4099140"/>
                <a:chExt cx="370989" cy="616324"/>
              </a:xfrm>
              <a:solidFill>
                <a:srgbClr val="000000"/>
              </a:solidFill>
            </p:grpSpPr>
            <p:sp>
              <p:nvSpPr>
                <p:cNvPr id="154" name="Polyline: figure 153">
                  <a:extLst>
                    <a:ext uri="{FF2B5EF4-FFF2-40B4-BE49-F238E27FC236}">
                      <a16:creationId xmlns:a16="http://schemas.microsoft.com/office/drawing/2014/main" id="{4D683698-3D61-4BA4-8C89-5043D167230D}"/>
                    </a:ext>
                  </a:extLst>
                </p:cNvPr>
                <p:cNvSpPr/>
                <p:nvPr/>
              </p:nvSpPr>
              <p:spPr>
                <a:xfrm>
                  <a:off x="3193069" y="4099140"/>
                  <a:ext cx="160911" cy="258743"/>
                </a:xfrm>
                <a:custGeom>
                  <a:avLst/>
                  <a:gdLst>
                    <a:gd name="connsiteX0" fmla="*/ 140797 w 160911"/>
                    <a:gd name="connsiteY0" fmla="*/ 256155 h 258743"/>
                    <a:gd name="connsiteX1" fmla="*/ 20114 w 160911"/>
                    <a:gd name="connsiteY1" fmla="*/ 186874 h 258743"/>
                    <a:gd name="connsiteX2" fmla="*/ 0 w 160911"/>
                    <a:gd name="connsiteY2" fmla="*/ 148881 h 258743"/>
                    <a:gd name="connsiteX3" fmla="*/ 0 w 160911"/>
                    <a:gd name="connsiteY3" fmla="*/ 17023 h 258743"/>
                    <a:gd name="connsiteX4" fmla="*/ 20114 w 160911"/>
                    <a:gd name="connsiteY4" fmla="*/ 1379 h 258743"/>
                    <a:gd name="connsiteX5" fmla="*/ 140797 w 160911"/>
                    <a:gd name="connsiteY5" fmla="*/ 70660 h 258743"/>
                    <a:gd name="connsiteX6" fmla="*/ 160911 w 160911"/>
                    <a:gd name="connsiteY6" fmla="*/ 108653 h 258743"/>
                    <a:gd name="connsiteX7" fmla="*/ 160911 w 160911"/>
                    <a:gd name="connsiteY7" fmla="*/ 240511 h 258743"/>
                    <a:gd name="connsiteX8" fmla="*/ 140797 w 160911"/>
                    <a:gd name="connsiteY8" fmla="*/ 256155 h 258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911" h="258743">
                      <a:moveTo>
                        <a:pt x="140797" y="256155"/>
                      </a:moveTo>
                      <a:lnTo>
                        <a:pt x="20114" y="186874"/>
                      </a:lnTo>
                      <a:cubicBezTo>
                        <a:pt x="8940" y="180169"/>
                        <a:pt x="0" y="164525"/>
                        <a:pt x="0" y="148881"/>
                      </a:cubicBezTo>
                      <a:lnTo>
                        <a:pt x="0" y="17023"/>
                      </a:lnTo>
                      <a:cubicBezTo>
                        <a:pt x="0" y="3614"/>
                        <a:pt x="8940" y="-3091"/>
                        <a:pt x="20114" y="1379"/>
                      </a:cubicBezTo>
                      <a:lnTo>
                        <a:pt x="140797" y="70660"/>
                      </a:lnTo>
                      <a:cubicBezTo>
                        <a:pt x="151972" y="77365"/>
                        <a:pt x="160911" y="93009"/>
                        <a:pt x="160911" y="108653"/>
                      </a:cubicBezTo>
                      <a:lnTo>
                        <a:pt x="160911" y="240511"/>
                      </a:lnTo>
                      <a:cubicBezTo>
                        <a:pt x="160911" y="256155"/>
                        <a:pt x="151972" y="262860"/>
                        <a:pt x="140797" y="256155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5" name="Polyline: figure 154">
                  <a:extLst>
                    <a:ext uri="{FF2B5EF4-FFF2-40B4-BE49-F238E27FC236}">
                      <a16:creationId xmlns:a16="http://schemas.microsoft.com/office/drawing/2014/main" id="{894D82F8-2429-484A-9ABF-7C0267D856BE}"/>
                    </a:ext>
                  </a:extLst>
                </p:cNvPr>
                <p:cNvSpPr/>
                <p:nvPr/>
              </p:nvSpPr>
              <p:spPr>
                <a:xfrm>
                  <a:off x="3403148" y="4222059"/>
                  <a:ext cx="160911" cy="258743"/>
                </a:xfrm>
                <a:custGeom>
                  <a:avLst/>
                  <a:gdLst>
                    <a:gd name="connsiteX0" fmla="*/ 140797 w 160911"/>
                    <a:gd name="connsiteY0" fmla="*/ 256155 h 258743"/>
                    <a:gd name="connsiteX1" fmla="*/ 20114 w 160911"/>
                    <a:gd name="connsiteY1" fmla="*/ 186874 h 258743"/>
                    <a:gd name="connsiteX2" fmla="*/ 0 w 160911"/>
                    <a:gd name="connsiteY2" fmla="*/ 148881 h 258743"/>
                    <a:gd name="connsiteX3" fmla="*/ 0 w 160911"/>
                    <a:gd name="connsiteY3" fmla="*/ 17023 h 258743"/>
                    <a:gd name="connsiteX4" fmla="*/ 20114 w 160911"/>
                    <a:gd name="connsiteY4" fmla="*/ 1379 h 258743"/>
                    <a:gd name="connsiteX5" fmla="*/ 140797 w 160911"/>
                    <a:gd name="connsiteY5" fmla="*/ 70660 h 258743"/>
                    <a:gd name="connsiteX6" fmla="*/ 160911 w 160911"/>
                    <a:gd name="connsiteY6" fmla="*/ 108653 h 258743"/>
                    <a:gd name="connsiteX7" fmla="*/ 160911 w 160911"/>
                    <a:gd name="connsiteY7" fmla="*/ 240511 h 258743"/>
                    <a:gd name="connsiteX8" fmla="*/ 140797 w 160911"/>
                    <a:gd name="connsiteY8" fmla="*/ 256155 h 258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911" h="258743">
                      <a:moveTo>
                        <a:pt x="140797" y="256155"/>
                      </a:moveTo>
                      <a:lnTo>
                        <a:pt x="20114" y="186874"/>
                      </a:lnTo>
                      <a:cubicBezTo>
                        <a:pt x="8940" y="180169"/>
                        <a:pt x="0" y="164525"/>
                        <a:pt x="0" y="148881"/>
                      </a:cubicBezTo>
                      <a:lnTo>
                        <a:pt x="0" y="17023"/>
                      </a:lnTo>
                      <a:cubicBezTo>
                        <a:pt x="0" y="3614"/>
                        <a:pt x="8940" y="-3091"/>
                        <a:pt x="20114" y="1379"/>
                      </a:cubicBezTo>
                      <a:lnTo>
                        <a:pt x="140797" y="70660"/>
                      </a:lnTo>
                      <a:cubicBezTo>
                        <a:pt x="151972" y="77365"/>
                        <a:pt x="160911" y="93009"/>
                        <a:pt x="160911" y="108653"/>
                      </a:cubicBezTo>
                      <a:lnTo>
                        <a:pt x="160911" y="240511"/>
                      </a:lnTo>
                      <a:cubicBezTo>
                        <a:pt x="160911" y="256155"/>
                        <a:pt x="151972" y="262860"/>
                        <a:pt x="140797" y="256155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6" name="Polyline: figure 155">
                  <a:extLst>
                    <a:ext uri="{FF2B5EF4-FFF2-40B4-BE49-F238E27FC236}">
                      <a16:creationId xmlns:a16="http://schemas.microsoft.com/office/drawing/2014/main" id="{1BC8C511-100F-4A00-878B-9EFD38BC5A95}"/>
                    </a:ext>
                  </a:extLst>
                </p:cNvPr>
                <p:cNvSpPr/>
                <p:nvPr/>
              </p:nvSpPr>
              <p:spPr>
                <a:xfrm>
                  <a:off x="3193069" y="4336038"/>
                  <a:ext cx="160911" cy="257797"/>
                </a:xfrm>
                <a:custGeom>
                  <a:avLst/>
                  <a:gdLst>
                    <a:gd name="connsiteX0" fmla="*/ 140797 w 160911"/>
                    <a:gd name="connsiteY0" fmla="*/ 256155 h 257797"/>
                    <a:gd name="connsiteX1" fmla="*/ 20114 w 160911"/>
                    <a:gd name="connsiteY1" fmla="*/ 186874 h 257797"/>
                    <a:gd name="connsiteX2" fmla="*/ 0 w 160911"/>
                    <a:gd name="connsiteY2" fmla="*/ 148881 h 257797"/>
                    <a:gd name="connsiteX3" fmla="*/ 0 w 160911"/>
                    <a:gd name="connsiteY3" fmla="*/ 17023 h 257797"/>
                    <a:gd name="connsiteX4" fmla="*/ 20114 w 160911"/>
                    <a:gd name="connsiteY4" fmla="*/ 1379 h 257797"/>
                    <a:gd name="connsiteX5" fmla="*/ 140797 w 160911"/>
                    <a:gd name="connsiteY5" fmla="*/ 70660 h 257797"/>
                    <a:gd name="connsiteX6" fmla="*/ 160911 w 160911"/>
                    <a:gd name="connsiteY6" fmla="*/ 108653 h 257797"/>
                    <a:gd name="connsiteX7" fmla="*/ 160911 w 160911"/>
                    <a:gd name="connsiteY7" fmla="*/ 240511 h 257797"/>
                    <a:gd name="connsiteX8" fmla="*/ 140797 w 160911"/>
                    <a:gd name="connsiteY8" fmla="*/ 256155 h 2577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911" h="257797">
                      <a:moveTo>
                        <a:pt x="140797" y="256155"/>
                      </a:moveTo>
                      <a:lnTo>
                        <a:pt x="20114" y="186874"/>
                      </a:lnTo>
                      <a:cubicBezTo>
                        <a:pt x="8940" y="180169"/>
                        <a:pt x="0" y="164525"/>
                        <a:pt x="0" y="148881"/>
                      </a:cubicBezTo>
                      <a:lnTo>
                        <a:pt x="0" y="17023"/>
                      </a:lnTo>
                      <a:cubicBezTo>
                        <a:pt x="0" y="3614"/>
                        <a:pt x="8940" y="-3091"/>
                        <a:pt x="20114" y="1379"/>
                      </a:cubicBezTo>
                      <a:lnTo>
                        <a:pt x="140797" y="70660"/>
                      </a:lnTo>
                      <a:cubicBezTo>
                        <a:pt x="151972" y="77365"/>
                        <a:pt x="160911" y="93009"/>
                        <a:pt x="160911" y="108653"/>
                      </a:cubicBezTo>
                      <a:lnTo>
                        <a:pt x="160911" y="240511"/>
                      </a:lnTo>
                      <a:cubicBezTo>
                        <a:pt x="160911" y="256155"/>
                        <a:pt x="151972" y="260625"/>
                        <a:pt x="140797" y="256155"/>
                      </a:cubicBezTo>
                      <a:close/>
                    </a:path>
                  </a:pathLst>
                </a:custGeom>
                <a:solidFill>
                  <a:srgbClr val="7c4efd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  <p:sp>
              <p:nvSpPr>
                <p:cNvPr id="157" name="Polyline: figure 156">
                  <a:extLst>
                    <a:ext uri="{FF2B5EF4-FFF2-40B4-BE49-F238E27FC236}">
                      <a16:creationId xmlns:a16="http://schemas.microsoft.com/office/drawing/2014/main" id="{D5FAA0FE-948B-4B3E-A555-D8CB1D0DDC51}"/>
                    </a:ext>
                  </a:extLst>
                </p:cNvPr>
                <p:cNvSpPr/>
                <p:nvPr/>
              </p:nvSpPr>
              <p:spPr>
                <a:xfrm>
                  <a:off x="3403148" y="4456721"/>
                  <a:ext cx="160911" cy="258743"/>
                </a:xfrm>
                <a:custGeom>
                  <a:avLst/>
                  <a:gdLst>
                    <a:gd name="connsiteX0" fmla="*/ 140797 w 160911"/>
                    <a:gd name="connsiteY0" fmla="*/ 256155 h 258743"/>
                    <a:gd name="connsiteX1" fmla="*/ 20114 w 160911"/>
                    <a:gd name="connsiteY1" fmla="*/ 186874 h 258743"/>
                    <a:gd name="connsiteX2" fmla="*/ 0 w 160911"/>
                    <a:gd name="connsiteY2" fmla="*/ 148881 h 258743"/>
                    <a:gd name="connsiteX3" fmla="*/ 0 w 160911"/>
                    <a:gd name="connsiteY3" fmla="*/ 17023 h 258743"/>
                    <a:gd name="connsiteX4" fmla="*/ 20114 w 160911"/>
                    <a:gd name="connsiteY4" fmla="*/ 1379 h 258743"/>
                    <a:gd name="connsiteX5" fmla="*/ 140797 w 160911"/>
                    <a:gd name="connsiteY5" fmla="*/ 70660 h 258743"/>
                    <a:gd name="connsiteX6" fmla="*/ 160911 w 160911"/>
                    <a:gd name="connsiteY6" fmla="*/ 108653 h 258743"/>
                    <a:gd name="connsiteX7" fmla="*/ 160911 w 160911"/>
                    <a:gd name="connsiteY7" fmla="*/ 240511 h 258743"/>
                    <a:gd name="connsiteX8" fmla="*/ 140797 w 160911"/>
                    <a:gd name="connsiteY8" fmla="*/ 256155 h 2587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0911" h="258743">
                      <a:moveTo>
                        <a:pt x="140797" y="256155"/>
                      </a:moveTo>
                      <a:lnTo>
                        <a:pt x="20114" y="186874"/>
                      </a:lnTo>
                      <a:cubicBezTo>
                        <a:pt x="8940" y="180169"/>
                        <a:pt x="0" y="164525"/>
                        <a:pt x="0" y="148881"/>
                      </a:cubicBezTo>
                      <a:lnTo>
                        <a:pt x="0" y="17023"/>
                      </a:lnTo>
                      <a:cubicBezTo>
                        <a:pt x="0" y="3614"/>
                        <a:pt x="8940" y="-3091"/>
                        <a:pt x="20114" y="1379"/>
                      </a:cubicBezTo>
                      <a:lnTo>
                        <a:pt x="140797" y="70660"/>
                      </a:lnTo>
                      <a:cubicBezTo>
                        <a:pt x="151972" y="77365"/>
                        <a:pt x="160911" y="93009"/>
                        <a:pt x="160911" y="108653"/>
                      </a:cubicBezTo>
                      <a:lnTo>
                        <a:pt x="160911" y="240511"/>
                      </a:lnTo>
                      <a:cubicBezTo>
                        <a:pt x="160911" y="256155"/>
                        <a:pt x="151972" y="262860"/>
                        <a:pt x="140797" y="256155"/>
                      </a:cubicBezTo>
                      <a:close/>
                    </a:path>
                  </a:pathLst>
                </a:custGeom>
                <a:solidFill>
                  <a:srgbClr val="a688fc"/>
                </a:solidFill>
                <a:ln w="22288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 sz="506"/>
                </a:p>
              </p:txBody>
            </p:sp>
          </p:grpSp>
        </p:grpSp>
      </p:grpSp>
      <p:sp>
        <p:nvSpPr>
          <p:cNvPr id="171" name="Polyline: figure 170">
            <a:extLst>
              <a:ext uri="{FF2B5EF4-FFF2-40B4-BE49-F238E27FC236}">
                <a16:creationId xmlns:a16="http://schemas.microsoft.com/office/drawing/2014/main" id="{FCEC7C66-2E4A-4224-9CA2-AF3DC33D51BD}"/>
              </a:ext>
            </a:extLst>
          </p:cNvPr>
          <p:cNvSpPr/>
          <p:nvPr/>
        </p:nvSpPr>
        <p:spPr>
          <a:xfrm>
            <a:off x="8723000" y="377850"/>
            <a:ext cx="400366" cy="231673"/>
          </a:xfrm>
          <a:custGeom>
            <a:avLst/>
            <a:gdLst>
              <a:gd name="connsiteX0" fmla="*/ 533822 w 1067643"/>
              <a:gd name="connsiteY0" fmla="*/ 617794 h 617794"/>
              <a:gd name="connsiteX1" fmla="*/ 0 w 1067643"/>
              <a:gd name="connsiteY1" fmla="*/ 308897 h 617794"/>
              <a:gd name="connsiteX2" fmla="*/ 533822 w 1067643"/>
              <a:gd name="connsiteY2" fmla="*/ 0 h 617794"/>
              <a:gd name="connsiteX3" fmla="*/ 1067644 w 1067643"/>
              <a:gd name="connsiteY3" fmla="*/ 308897 h 617794"/>
              <a:gd name="connsiteX4" fmla="*/ 533822 w 1067643"/>
              <a:gd name="connsiteY4" fmla="*/ 617794 h 617794"/>
              <a:gd name="connsiteX5" fmla="*/ 65978 w 1067643"/>
              <a:gd name="connsiteY5" fmla="*/ 308897 h 617794"/>
              <a:gd name="connsiteX6" fmla="*/ 530823 w 1067643"/>
              <a:gd name="connsiteY6" fmla="*/ 578807 h 617794"/>
              <a:gd name="connsiteX7" fmla="*/ 995668 w 1067643"/>
              <a:gd name="connsiteY7" fmla="*/ 308897 h 617794"/>
              <a:gd name="connsiteX8" fmla="*/ 530823 w 1067643"/>
              <a:gd name="connsiteY8" fmla="*/ 38987 h 617794"/>
              <a:gd name="connsiteX9" fmla="*/ 65978 w 1067643"/>
              <a:gd name="connsiteY9" fmla="*/ 308897 h 61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7643" h="617794">
                <a:moveTo>
                  <a:pt x="533822" y="617794"/>
                </a:moveTo>
                <a:lnTo>
                  <a:pt x="0" y="308897"/>
                </a:lnTo>
                <a:lnTo>
                  <a:pt x="533822" y="0"/>
                </a:lnTo>
                <a:lnTo>
                  <a:pt x="1067644" y="308897"/>
                </a:lnTo>
                <a:lnTo>
                  <a:pt x="533822" y="617794"/>
                </a:lnTo>
                <a:close/>
                <a:moveTo>
                  <a:pt x="65978" y="308897"/>
                </a:moveTo>
                <a:lnTo>
                  <a:pt x="530823" y="578807"/>
                </a:lnTo>
                <a:lnTo>
                  <a:pt x="995668" y="308897"/>
                </a:lnTo>
                <a:lnTo>
                  <a:pt x="530823" y="38987"/>
                </a:lnTo>
                <a:lnTo>
                  <a:pt x="65978" y="308897"/>
                </a:lnTo>
                <a:close/>
              </a:path>
            </a:pathLst>
          </a:custGeom>
          <a:solidFill>
            <a:srgbClr val="a688fc"/>
          </a:solidFill>
          <a:ln w="2997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72" name="Polyline: figure 171">
            <a:extLst>
              <a:ext uri="{FF2B5EF4-FFF2-40B4-BE49-F238E27FC236}">
                <a16:creationId xmlns:a16="http://schemas.microsoft.com/office/drawing/2014/main" id="{736FD766-537E-4366-A00B-E0FAAABF3262}"/>
              </a:ext>
            </a:extLst>
          </p:cNvPr>
          <p:cNvSpPr/>
          <p:nvPr/>
        </p:nvSpPr>
        <p:spPr>
          <a:xfrm>
            <a:off x="8302822" y="2096444"/>
            <a:ext cx="400367" cy="231673"/>
          </a:xfrm>
          <a:custGeom>
            <a:avLst/>
            <a:gdLst>
              <a:gd name="connsiteX0" fmla="*/ 533822 w 1067644"/>
              <a:gd name="connsiteY0" fmla="*/ 617794 h 617794"/>
              <a:gd name="connsiteX1" fmla="*/ 0 w 1067644"/>
              <a:gd name="connsiteY1" fmla="*/ 308897 h 617794"/>
              <a:gd name="connsiteX2" fmla="*/ 533822 w 1067644"/>
              <a:gd name="connsiteY2" fmla="*/ 0 h 617794"/>
              <a:gd name="connsiteX3" fmla="*/ 1067644 w 1067644"/>
              <a:gd name="connsiteY3" fmla="*/ 308897 h 617794"/>
              <a:gd name="connsiteX4" fmla="*/ 533822 w 1067644"/>
              <a:gd name="connsiteY4" fmla="*/ 617794 h 617794"/>
              <a:gd name="connsiteX5" fmla="*/ 68977 w 1067644"/>
              <a:gd name="connsiteY5" fmla="*/ 308897 h 617794"/>
              <a:gd name="connsiteX6" fmla="*/ 533822 w 1067644"/>
              <a:gd name="connsiteY6" fmla="*/ 578807 h 617794"/>
              <a:gd name="connsiteX7" fmla="*/ 998667 w 1067644"/>
              <a:gd name="connsiteY7" fmla="*/ 308897 h 617794"/>
              <a:gd name="connsiteX8" fmla="*/ 533822 w 1067644"/>
              <a:gd name="connsiteY8" fmla="*/ 38987 h 617794"/>
              <a:gd name="connsiteX9" fmla="*/ 68977 w 1067644"/>
              <a:gd name="connsiteY9" fmla="*/ 308897 h 61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7644" h="617794">
                <a:moveTo>
                  <a:pt x="533822" y="617794"/>
                </a:moveTo>
                <a:lnTo>
                  <a:pt x="0" y="308897"/>
                </a:lnTo>
                <a:lnTo>
                  <a:pt x="533822" y="0"/>
                </a:lnTo>
                <a:lnTo>
                  <a:pt x="1067644" y="308897"/>
                </a:lnTo>
                <a:lnTo>
                  <a:pt x="533822" y="617794"/>
                </a:lnTo>
                <a:close/>
                <a:moveTo>
                  <a:pt x="68977" y="308897"/>
                </a:moveTo>
                <a:lnTo>
                  <a:pt x="533822" y="578807"/>
                </a:lnTo>
                <a:lnTo>
                  <a:pt x="998667" y="308897"/>
                </a:lnTo>
                <a:lnTo>
                  <a:pt x="533822" y="38987"/>
                </a:lnTo>
                <a:lnTo>
                  <a:pt x="68977" y="308897"/>
                </a:lnTo>
                <a:close/>
              </a:path>
            </a:pathLst>
          </a:custGeom>
          <a:solidFill>
            <a:srgbClr val="a688fc"/>
          </a:solidFill>
          <a:ln w="2997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173" name="Polyline: figure 172">
            <a:extLst>
              <a:ext uri="{FF2B5EF4-FFF2-40B4-BE49-F238E27FC236}">
                <a16:creationId xmlns:a16="http://schemas.microsoft.com/office/drawing/2014/main" id="{4C224C97-74B8-431B-AD62-A01FAF8CB03F}"/>
              </a:ext>
            </a:extLst>
          </p:cNvPr>
          <p:cNvSpPr/>
          <p:nvPr/>
        </p:nvSpPr>
        <p:spPr>
          <a:xfrm>
            <a:off x="5191323" y="848463"/>
            <a:ext cx="400366" cy="231672"/>
          </a:xfrm>
          <a:custGeom>
            <a:avLst/>
            <a:gdLst>
              <a:gd name="connsiteX0" fmla="*/ 533822 w 1067643"/>
              <a:gd name="connsiteY0" fmla="*/ 617794 h 617793"/>
              <a:gd name="connsiteX1" fmla="*/ 0 w 1067643"/>
              <a:gd name="connsiteY1" fmla="*/ 308897 h 617793"/>
              <a:gd name="connsiteX2" fmla="*/ 533822 w 1067643"/>
              <a:gd name="connsiteY2" fmla="*/ 0 h 617793"/>
              <a:gd name="connsiteX3" fmla="*/ 1067644 w 1067643"/>
              <a:gd name="connsiteY3" fmla="*/ 308897 h 617793"/>
              <a:gd name="connsiteX4" fmla="*/ 533822 w 1067643"/>
              <a:gd name="connsiteY4" fmla="*/ 617794 h 617793"/>
              <a:gd name="connsiteX5" fmla="*/ 68977 w 1067643"/>
              <a:gd name="connsiteY5" fmla="*/ 308897 h 617793"/>
              <a:gd name="connsiteX6" fmla="*/ 533822 w 1067643"/>
              <a:gd name="connsiteY6" fmla="*/ 578807 h 617793"/>
              <a:gd name="connsiteX7" fmla="*/ 998667 w 1067643"/>
              <a:gd name="connsiteY7" fmla="*/ 308897 h 617793"/>
              <a:gd name="connsiteX8" fmla="*/ 533822 w 1067643"/>
              <a:gd name="connsiteY8" fmla="*/ 38987 h 617793"/>
              <a:gd name="connsiteX9" fmla="*/ 68977 w 1067643"/>
              <a:gd name="connsiteY9" fmla="*/ 308897 h 617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67643" h="617793">
                <a:moveTo>
                  <a:pt x="533822" y="617794"/>
                </a:moveTo>
                <a:lnTo>
                  <a:pt x="0" y="308897"/>
                </a:lnTo>
                <a:lnTo>
                  <a:pt x="533822" y="0"/>
                </a:lnTo>
                <a:lnTo>
                  <a:pt x="1067644" y="308897"/>
                </a:lnTo>
                <a:lnTo>
                  <a:pt x="533822" y="617794"/>
                </a:lnTo>
                <a:close/>
                <a:moveTo>
                  <a:pt x="68977" y="308897"/>
                </a:moveTo>
                <a:lnTo>
                  <a:pt x="533822" y="578807"/>
                </a:lnTo>
                <a:lnTo>
                  <a:pt x="998667" y="308897"/>
                </a:lnTo>
                <a:lnTo>
                  <a:pt x="533822" y="38987"/>
                </a:lnTo>
                <a:lnTo>
                  <a:pt x="68977" y="308897"/>
                </a:lnTo>
                <a:close/>
              </a:path>
            </a:pathLst>
          </a:custGeom>
          <a:solidFill>
            <a:srgbClr val="a688fc"/>
          </a:solidFill>
          <a:ln w="2997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grpSp>
        <p:nvGrpSpPr>
          <p:cNvPr id="174" name="Drawing 3">
            <a:extLst>
              <a:ext uri="{FF2B5EF4-FFF2-40B4-BE49-F238E27FC236}">
                <a16:creationId xmlns:a16="http://schemas.microsoft.com/office/drawing/2014/main" id="{3A981294-BC3D-4A9E-BA0B-38DA166FDD9D}"/>
              </a:ext>
            </a:extLst>
          </p:cNvPr>
          <p:cNvGrpSpPr/>
          <p:nvPr/>
        </p:nvGrpSpPr>
        <p:grpSpPr>
          <a:xfrm>
            <a:off x="5906859" y="0"/>
            <a:ext cx="2450302" cy="2387831"/>
            <a:chOff x="14055239" y="-417360"/>
            <a:chExt cx="6962418" cy="6784909"/>
          </a:xfrm>
          <a:solidFill>
            <a:srgbClr val="000000"/>
          </a:solidFill>
        </p:grpSpPr>
        <p:sp>
          <p:nvSpPr>
            <p:cNvPr id="175" name="Polyline: figure 174">
              <a:extLst>
                <a:ext uri="{FF2B5EF4-FFF2-40B4-BE49-F238E27FC236}">
                  <a16:creationId xmlns:a16="http://schemas.microsoft.com/office/drawing/2014/main" id="{7A820FE3-75D5-43DE-ADB4-EFF908728C37}"/>
                </a:ext>
              </a:extLst>
            </p:cNvPr>
            <p:cNvSpPr/>
            <p:nvPr/>
          </p:nvSpPr>
          <p:spPr>
            <a:xfrm>
              <a:off x="16857467" y="-417360"/>
              <a:ext cx="4160190" cy="5091483"/>
            </a:xfrm>
            <a:custGeom>
              <a:avLst/>
              <a:gdLst>
                <a:gd name="connsiteX0" fmla="*/ 4033246 w 4160190"/>
                <a:gd name="connsiteY0" fmla="*/ 1928078 h 5091483"/>
                <a:gd name="connsiteX1" fmla="*/ 724508 w 4160190"/>
                <a:gd name="connsiteY1" fmla="*/ 19378 h 5091483"/>
                <a:gd name="connsiteX2" fmla="*/ 613087 w 4160190"/>
                <a:gd name="connsiteY2" fmla="*/ 4844 h 5091483"/>
                <a:gd name="connsiteX3" fmla="*/ 613087 w 4160190"/>
                <a:gd name="connsiteY3" fmla="*/ 4844 h 5091483"/>
                <a:gd name="connsiteX4" fmla="*/ 608242 w 4160190"/>
                <a:gd name="connsiteY4" fmla="*/ 4844 h 5091483"/>
                <a:gd name="connsiteX5" fmla="*/ 608242 w 4160190"/>
                <a:gd name="connsiteY5" fmla="*/ 4844 h 5091483"/>
                <a:gd name="connsiteX6" fmla="*/ 487132 w 4160190"/>
                <a:gd name="connsiteY6" fmla="*/ 48444 h 5091483"/>
                <a:gd name="connsiteX7" fmla="*/ 593709 w 4160190"/>
                <a:gd name="connsiteY7" fmla="*/ 101733 h 5091483"/>
                <a:gd name="connsiteX8" fmla="*/ 593709 w 4160190"/>
                <a:gd name="connsiteY8" fmla="*/ 106577 h 5091483"/>
                <a:gd name="connsiteX9" fmla="*/ 7534 w 4160190"/>
                <a:gd name="connsiteY9" fmla="*/ 2771007 h 5091483"/>
                <a:gd name="connsiteX10" fmla="*/ 128645 w 4160190"/>
                <a:gd name="connsiteY10" fmla="*/ 3090739 h 5091483"/>
                <a:gd name="connsiteX11" fmla="*/ 3355027 w 4160190"/>
                <a:gd name="connsiteY11" fmla="*/ 4955840 h 5091483"/>
                <a:gd name="connsiteX12" fmla="*/ 3345339 w 4160190"/>
                <a:gd name="connsiteY12" fmla="*/ 5091483 h 5091483"/>
                <a:gd name="connsiteX13" fmla="*/ 3476138 w 4160190"/>
                <a:gd name="connsiteY13" fmla="*/ 5043039 h 5091483"/>
                <a:gd name="connsiteX14" fmla="*/ 3568182 w 4160190"/>
                <a:gd name="connsiteY14" fmla="*/ 4912240 h 5091483"/>
                <a:gd name="connsiteX15" fmla="*/ 4154357 w 4160190"/>
                <a:gd name="connsiteY15" fmla="*/ 2252654 h 5091483"/>
                <a:gd name="connsiteX16" fmla="*/ 4033246 w 4160190"/>
                <a:gd name="connsiteY16" fmla="*/ 1928078 h 509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60190" h="5091483">
                  <a:moveTo>
                    <a:pt x="4033246" y="1928078"/>
                  </a:moveTo>
                  <a:lnTo>
                    <a:pt x="724508" y="19378"/>
                  </a:lnTo>
                  <a:cubicBezTo>
                    <a:pt x="685753" y="0"/>
                    <a:pt x="646997" y="-4844"/>
                    <a:pt x="613087" y="4844"/>
                  </a:cubicBezTo>
                  <a:lnTo>
                    <a:pt x="613087" y="4844"/>
                  </a:lnTo>
                  <a:lnTo>
                    <a:pt x="608242" y="4844"/>
                  </a:lnTo>
                  <a:cubicBezTo>
                    <a:pt x="608242" y="4844"/>
                    <a:pt x="608242" y="4844"/>
                    <a:pt x="608242" y="4844"/>
                  </a:cubicBezTo>
                  <a:lnTo>
                    <a:pt x="487132" y="48444"/>
                  </a:lnTo>
                  <a:lnTo>
                    <a:pt x="593709" y="101733"/>
                  </a:lnTo>
                  <a:cubicBezTo>
                    <a:pt x="593709" y="101733"/>
                    <a:pt x="593709" y="106577"/>
                    <a:pt x="593709" y="106577"/>
                  </a:cubicBezTo>
                  <a:lnTo>
                    <a:pt x="7534" y="2771007"/>
                  </a:lnTo>
                  <a:cubicBezTo>
                    <a:pt x="-21532" y="2892118"/>
                    <a:pt x="36601" y="3037450"/>
                    <a:pt x="128645" y="3090739"/>
                  </a:cubicBezTo>
                  <a:lnTo>
                    <a:pt x="3355027" y="4955840"/>
                  </a:lnTo>
                  <a:lnTo>
                    <a:pt x="3345339" y="5091483"/>
                  </a:lnTo>
                  <a:lnTo>
                    <a:pt x="3476138" y="5043039"/>
                  </a:lnTo>
                  <a:cubicBezTo>
                    <a:pt x="3519738" y="5023661"/>
                    <a:pt x="3553648" y="4975217"/>
                    <a:pt x="3568182" y="4912240"/>
                  </a:cubicBezTo>
                  <a:lnTo>
                    <a:pt x="4154357" y="2252654"/>
                  </a:lnTo>
                  <a:cubicBezTo>
                    <a:pt x="4178579" y="2126700"/>
                    <a:pt x="4125290" y="1986211"/>
                    <a:pt x="4033246" y="1928078"/>
                  </a:cubicBezTo>
                  <a:close/>
                </a:path>
              </a:pathLst>
            </a:custGeom>
            <a:solidFill>
              <a:srgbClr val="3b2f4e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76" name="Polyline: figure 175">
              <a:extLst>
                <a:ext uri="{FF2B5EF4-FFF2-40B4-BE49-F238E27FC236}">
                  <a16:creationId xmlns:a16="http://schemas.microsoft.com/office/drawing/2014/main" id="{90CC9E2E-CF2D-40F8-9A18-65CCFE454985}"/>
                </a:ext>
              </a:extLst>
            </p:cNvPr>
            <p:cNvSpPr/>
            <p:nvPr/>
          </p:nvSpPr>
          <p:spPr>
            <a:xfrm>
              <a:off x="17049089" y="-417360"/>
              <a:ext cx="3943356" cy="3187627"/>
            </a:xfrm>
            <a:custGeom>
              <a:avLst/>
              <a:gdLst>
                <a:gd name="connsiteX0" fmla="*/ 3841624 w 3943356"/>
                <a:gd name="connsiteY0" fmla="*/ 1928078 h 3187627"/>
                <a:gd name="connsiteX1" fmla="*/ 532886 w 3943356"/>
                <a:gd name="connsiteY1" fmla="*/ 19378 h 3187627"/>
                <a:gd name="connsiteX2" fmla="*/ 421464 w 3943356"/>
                <a:gd name="connsiteY2" fmla="*/ 4844 h 3187627"/>
                <a:gd name="connsiteX3" fmla="*/ 421464 w 3943356"/>
                <a:gd name="connsiteY3" fmla="*/ 4844 h 3187627"/>
                <a:gd name="connsiteX4" fmla="*/ 416620 w 3943356"/>
                <a:gd name="connsiteY4" fmla="*/ 4844 h 3187627"/>
                <a:gd name="connsiteX5" fmla="*/ 416620 w 3943356"/>
                <a:gd name="connsiteY5" fmla="*/ 4844 h 3187627"/>
                <a:gd name="connsiteX6" fmla="*/ 295510 w 3943356"/>
                <a:gd name="connsiteY6" fmla="*/ 48444 h 3187627"/>
                <a:gd name="connsiteX7" fmla="*/ 402087 w 3943356"/>
                <a:gd name="connsiteY7" fmla="*/ 101733 h 3187627"/>
                <a:gd name="connsiteX8" fmla="*/ 402087 w 3943356"/>
                <a:gd name="connsiteY8" fmla="*/ 106577 h 3187627"/>
                <a:gd name="connsiteX9" fmla="*/ 0 w 3943356"/>
                <a:gd name="connsiteY9" fmla="*/ 1928078 h 3187627"/>
                <a:gd name="connsiteX10" fmla="*/ 1618036 w 3943356"/>
                <a:gd name="connsiteY10" fmla="*/ 3187627 h 3187627"/>
                <a:gd name="connsiteX11" fmla="*/ 3943356 w 3943356"/>
                <a:gd name="connsiteY11" fmla="*/ 2054033 h 3187627"/>
                <a:gd name="connsiteX12" fmla="*/ 3841624 w 3943356"/>
                <a:gd name="connsiteY12" fmla="*/ 1928078 h 3187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43356" h="3187627">
                  <a:moveTo>
                    <a:pt x="3841624" y="1928078"/>
                  </a:moveTo>
                  <a:lnTo>
                    <a:pt x="532886" y="19378"/>
                  </a:lnTo>
                  <a:cubicBezTo>
                    <a:pt x="494131" y="0"/>
                    <a:pt x="455375" y="-4844"/>
                    <a:pt x="421464" y="4844"/>
                  </a:cubicBezTo>
                  <a:lnTo>
                    <a:pt x="421464" y="4844"/>
                  </a:lnTo>
                  <a:lnTo>
                    <a:pt x="416620" y="4844"/>
                  </a:lnTo>
                  <a:cubicBezTo>
                    <a:pt x="416620" y="4844"/>
                    <a:pt x="416620" y="4844"/>
                    <a:pt x="416620" y="4844"/>
                  </a:cubicBezTo>
                  <a:lnTo>
                    <a:pt x="295510" y="48444"/>
                  </a:lnTo>
                  <a:lnTo>
                    <a:pt x="402087" y="101733"/>
                  </a:lnTo>
                  <a:cubicBezTo>
                    <a:pt x="402087" y="101733"/>
                    <a:pt x="402087" y="106577"/>
                    <a:pt x="402087" y="106577"/>
                  </a:cubicBezTo>
                  <a:lnTo>
                    <a:pt x="0" y="1928078"/>
                  </a:lnTo>
                  <a:lnTo>
                    <a:pt x="1618036" y="3187627"/>
                  </a:lnTo>
                  <a:lnTo>
                    <a:pt x="3943356" y="2054033"/>
                  </a:lnTo>
                  <a:cubicBezTo>
                    <a:pt x="3923979" y="2005589"/>
                    <a:pt x="3885223" y="1957145"/>
                    <a:pt x="3841624" y="1928078"/>
                  </a:cubicBezTo>
                  <a:close/>
                </a:path>
              </a:pathLst>
            </a:custGeom>
            <a:solidFill>
              <a:srgbClr val="7c4efd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77" name="Polyline: figure 176">
              <a:extLst>
                <a:ext uri="{FF2B5EF4-FFF2-40B4-BE49-F238E27FC236}">
                  <a16:creationId xmlns:a16="http://schemas.microsoft.com/office/drawing/2014/main" id="{C9773688-9F3D-4126-ACBE-C33679E3221A}"/>
                </a:ext>
              </a:extLst>
            </p:cNvPr>
            <p:cNvSpPr/>
            <p:nvPr/>
          </p:nvSpPr>
          <p:spPr>
            <a:xfrm>
              <a:off x="20517692" y="1530096"/>
              <a:ext cx="499381" cy="358486"/>
            </a:xfrm>
            <a:custGeom>
              <a:avLst/>
              <a:gdLst>
                <a:gd name="connsiteX0" fmla="*/ 247066 w 499381"/>
                <a:gd name="connsiteY0" fmla="*/ 358487 h 358486"/>
                <a:gd name="connsiteX1" fmla="*/ 498975 w 499381"/>
                <a:gd name="connsiteY1" fmla="*/ 251910 h 358486"/>
                <a:gd name="connsiteX2" fmla="*/ 397243 w 499381"/>
                <a:gd name="connsiteY2" fmla="*/ 0 h 358486"/>
                <a:gd name="connsiteX3" fmla="*/ 0 w 499381"/>
                <a:gd name="connsiteY3" fmla="*/ 169555 h 358486"/>
                <a:gd name="connsiteX4" fmla="*/ 247066 w 499381"/>
                <a:gd name="connsiteY4" fmla="*/ 358487 h 35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381" h="358486">
                  <a:moveTo>
                    <a:pt x="247066" y="358487"/>
                  </a:moveTo>
                  <a:lnTo>
                    <a:pt x="498975" y="251910"/>
                  </a:lnTo>
                  <a:cubicBezTo>
                    <a:pt x="503820" y="155021"/>
                    <a:pt x="465064" y="53289"/>
                    <a:pt x="397243" y="0"/>
                  </a:cubicBezTo>
                  <a:lnTo>
                    <a:pt x="0" y="169555"/>
                  </a:lnTo>
                  <a:lnTo>
                    <a:pt x="247066" y="358487"/>
                  </a:lnTo>
                  <a:close/>
                </a:path>
              </a:pathLst>
            </a:custGeom>
            <a:solidFill>
              <a:srgbClr val="7c4efd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78" name="Polyline: figure 177">
              <a:extLst>
                <a:ext uri="{FF2B5EF4-FFF2-40B4-BE49-F238E27FC236}">
                  <a16:creationId xmlns:a16="http://schemas.microsoft.com/office/drawing/2014/main" id="{69D43067-CB60-4044-9A3B-1D7FB0287220}"/>
                </a:ext>
              </a:extLst>
            </p:cNvPr>
            <p:cNvSpPr/>
            <p:nvPr/>
          </p:nvSpPr>
          <p:spPr>
            <a:xfrm>
              <a:off x="16650857" y="-374217"/>
              <a:ext cx="4245690" cy="5054441"/>
            </a:xfrm>
            <a:custGeom>
              <a:avLst/>
              <a:gdLst>
                <a:gd name="connsiteX0" fmla="*/ 3435682 w 4245690"/>
                <a:gd name="connsiteY0" fmla="*/ 5033807 h 5054441"/>
                <a:gd name="connsiteX1" fmla="*/ 126945 w 4245690"/>
                <a:gd name="connsiteY1" fmla="*/ 3125107 h 5054441"/>
                <a:gd name="connsiteX2" fmla="*/ 5834 w 4245690"/>
                <a:gd name="connsiteY2" fmla="*/ 2805375 h 5054441"/>
                <a:gd name="connsiteX3" fmla="*/ 592009 w 4245690"/>
                <a:gd name="connsiteY3" fmla="*/ 145789 h 5054441"/>
                <a:gd name="connsiteX4" fmla="*/ 810008 w 4245690"/>
                <a:gd name="connsiteY4" fmla="*/ 19835 h 5054441"/>
                <a:gd name="connsiteX5" fmla="*/ 4118746 w 4245690"/>
                <a:gd name="connsiteY5" fmla="*/ 1928535 h 5054441"/>
                <a:gd name="connsiteX6" fmla="*/ 4239856 w 4245690"/>
                <a:gd name="connsiteY6" fmla="*/ 2248267 h 5054441"/>
                <a:gd name="connsiteX7" fmla="*/ 3653681 w 4245690"/>
                <a:gd name="connsiteY7" fmla="*/ 4912697 h 5054441"/>
                <a:gd name="connsiteX8" fmla="*/ 3435682 w 4245690"/>
                <a:gd name="connsiteY8" fmla="*/ 5033807 h 5054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45690" h="5054441">
                  <a:moveTo>
                    <a:pt x="3435682" y="5033807"/>
                  </a:moveTo>
                  <a:lnTo>
                    <a:pt x="126945" y="3125107"/>
                  </a:lnTo>
                  <a:cubicBezTo>
                    <a:pt x="34901" y="3071818"/>
                    <a:pt x="-18388" y="2926485"/>
                    <a:pt x="5834" y="2805375"/>
                  </a:cubicBezTo>
                  <a:lnTo>
                    <a:pt x="592009" y="145789"/>
                  </a:lnTo>
                  <a:cubicBezTo>
                    <a:pt x="621075" y="24679"/>
                    <a:pt x="717964" y="-33454"/>
                    <a:pt x="810008" y="19835"/>
                  </a:cubicBezTo>
                  <a:lnTo>
                    <a:pt x="4118746" y="1928535"/>
                  </a:lnTo>
                  <a:cubicBezTo>
                    <a:pt x="4210789" y="1981824"/>
                    <a:pt x="4264078" y="2127156"/>
                    <a:pt x="4239856" y="2248267"/>
                  </a:cubicBezTo>
                  <a:lnTo>
                    <a:pt x="3653681" y="4912697"/>
                  </a:lnTo>
                  <a:cubicBezTo>
                    <a:pt x="3624614" y="5033807"/>
                    <a:pt x="3527726" y="5087096"/>
                    <a:pt x="3435682" y="5033807"/>
                  </a:cubicBezTo>
                  <a:close/>
                </a:path>
              </a:pathLst>
            </a:custGeom>
            <a:solidFill>
              <a:srgbClr val="8422f4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79" name="Polyline: figure 178">
              <a:extLst>
                <a:ext uri="{FF2B5EF4-FFF2-40B4-BE49-F238E27FC236}">
                  <a16:creationId xmlns:a16="http://schemas.microsoft.com/office/drawing/2014/main" id="{C39AE1EA-90A7-4F88-8D97-69111F4F6A96}"/>
                </a:ext>
              </a:extLst>
            </p:cNvPr>
            <p:cNvSpPr/>
            <p:nvPr/>
          </p:nvSpPr>
          <p:spPr>
            <a:xfrm>
              <a:off x="16786112" y="-191107"/>
              <a:ext cx="3975179" cy="4689394"/>
            </a:xfrm>
            <a:custGeom>
              <a:avLst/>
              <a:gdLst>
                <a:gd name="connsiteX0" fmla="*/ 3227761 w 3975179"/>
                <a:gd name="connsiteY0" fmla="*/ 4671454 h 4689394"/>
                <a:gd name="connsiteX1" fmla="*/ 117644 w 3975179"/>
                <a:gd name="connsiteY1" fmla="*/ 2874175 h 4689394"/>
                <a:gd name="connsiteX2" fmla="*/ 6222 w 3975179"/>
                <a:gd name="connsiteY2" fmla="*/ 2583510 h 4689394"/>
                <a:gd name="connsiteX3" fmla="*/ 543953 w 3975179"/>
                <a:gd name="connsiteY3" fmla="*/ 132235 h 4689394"/>
                <a:gd name="connsiteX4" fmla="*/ 747419 w 3975179"/>
                <a:gd name="connsiteY4" fmla="*/ 20813 h 4689394"/>
                <a:gd name="connsiteX5" fmla="*/ 3857535 w 3975179"/>
                <a:gd name="connsiteY5" fmla="*/ 1813248 h 4689394"/>
                <a:gd name="connsiteX6" fmla="*/ 3968957 w 3975179"/>
                <a:gd name="connsiteY6" fmla="*/ 2103913 h 4689394"/>
                <a:gd name="connsiteX7" fmla="*/ 3431226 w 3975179"/>
                <a:gd name="connsiteY7" fmla="*/ 4555188 h 4689394"/>
                <a:gd name="connsiteX8" fmla="*/ 3227761 w 3975179"/>
                <a:gd name="connsiteY8" fmla="*/ 4671454 h 46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75179" h="4689394">
                  <a:moveTo>
                    <a:pt x="3227761" y="4671454"/>
                  </a:moveTo>
                  <a:lnTo>
                    <a:pt x="117644" y="2874175"/>
                  </a:lnTo>
                  <a:cubicBezTo>
                    <a:pt x="30445" y="2825731"/>
                    <a:pt x="-18000" y="2694932"/>
                    <a:pt x="6222" y="2583510"/>
                  </a:cubicBezTo>
                  <a:lnTo>
                    <a:pt x="543953" y="132235"/>
                  </a:lnTo>
                  <a:cubicBezTo>
                    <a:pt x="573019" y="20813"/>
                    <a:pt x="660219" y="-32475"/>
                    <a:pt x="747419" y="20813"/>
                  </a:cubicBezTo>
                  <a:lnTo>
                    <a:pt x="3857535" y="1813248"/>
                  </a:lnTo>
                  <a:cubicBezTo>
                    <a:pt x="3944735" y="1861692"/>
                    <a:pt x="3993179" y="1992491"/>
                    <a:pt x="3968957" y="2103913"/>
                  </a:cubicBezTo>
                  <a:lnTo>
                    <a:pt x="3431226" y="4555188"/>
                  </a:lnTo>
                  <a:cubicBezTo>
                    <a:pt x="3402160" y="4666610"/>
                    <a:pt x="3314960" y="4719899"/>
                    <a:pt x="3227761" y="4671454"/>
                  </a:cubicBezTo>
                  <a:close/>
                </a:path>
              </a:pathLst>
            </a:custGeom>
            <a:solidFill>
              <a:srgbClr val="3b2f4e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0" name="Polyline: figure 179">
              <a:extLst>
                <a:ext uri="{FF2B5EF4-FFF2-40B4-BE49-F238E27FC236}">
                  <a16:creationId xmlns:a16="http://schemas.microsoft.com/office/drawing/2014/main" id="{5D2D5E1C-C8B5-49E5-B704-6D47726F79E6}"/>
                </a:ext>
              </a:extLst>
            </p:cNvPr>
            <p:cNvSpPr/>
            <p:nvPr/>
          </p:nvSpPr>
          <p:spPr>
            <a:xfrm>
              <a:off x="16786112" y="-184827"/>
              <a:ext cx="3348870" cy="4683996"/>
            </a:xfrm>
            <a:custGeom>
              <a:avLst/>
              <a:gdLst>
                <a:gd name="connsiteX0" fmla="*/ 3256827 w 3348870"/>
                <a:gd name="connsiteY0" fmla="*/ 4650642 h 4683996"/>
                <a:gd name="connsiteX1" fmla="*/ 146711 w 3348870"/>
                <a:gd name="connsiteY1" fmla="*/ 2858207 h 4683996"/>
                <a:gd name="connsiteX2" fmla="*/ 35289 w 3348870"/>
                <a:gd name="connsiteY2" fmla="*/ 2567542 h 4683996"/>
                <a:gd name="connsiteX3" fmla="*/ 573019 w 3348870"/>
                <a:gd name="connsiteY3" fmla="*/ 116266 h 4683996"/>
                <a:gd name="connsiteX4" fmla="*/ 650530 w 3348870"/>
                <a:gd name="connsiteY4" fmla="*/ 0 h 4683996"/>
                <a:gd name="connsiteX5" fmla="*/ 543953 w 3348870"/>
                <a:gd name="connsiteY5" fmla="*/ 125955 h 4683996"/>
                <a:gd name="connsiteX6" fmla="*/ 6222 w 3348870"/>
                <a:gd name="connsiteY6" fmla="*/ 2577230 h 4683996"/>
                <a:gd name="connsiteX7" fmla="*/ 117644 w 3348870"/>
                <a:gd name="connsiteY7" fmla="*/ 2867895 h 4683996"/>
                <a:gd name="connsiteX8" fmla="*/ 3227761 w 3348870"/>
                <a:gd name="connsiteY8" fmla="*/ 4665175 h 4683996"/>
                <a:gd name="connsiteX9" fmla="*/ 3348871 w 3348870"/>
                <a:gd name="connsiteY9" fmla="*/ 4670019 h 4683996"/>
                <a:gd name="connsiteX10" fmla="*/ 3256827 w 3348870"/>
                <a:gd name="connsiteY10" fmla="*/ 4650642 h 4683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8870" h="4683996">
                  <a:moveTo>
                    <a:pt x="3256827" y="4650642"/>
                  </a:moveTo>
                  <a:lnTo>
                    <a:pt x="146711" y="2858207"/>
                  </a:lnTo>
                  <a:cubicBezTo>
                    <a:pt x="59511" y="2809762"/>
                    <a:pt x="11067" y="2678963"/>
                    <a:pt x="35289" y="2567542"/>
                  </a:cubicBezTo>
                  <a:lnTo>
                    <a:pt x="573019" y="116266"/>
                  </a:lnTo>
                  <a:cubicBezTo>
                    <a:pt x="587553" y="58133"/>
                    <a:pt x="616619" y="19378"/>
                    <a:pt x="650530" y="0"/>
                  </a:cubicBezTo>
                  <a:cubicBezTo>
                    <a:pt x="602086" y="9689"/>
                    <a:pt x="563331" y="58133"/>
                    <a:pt x="543953" y="125955"/>
                  </a:cubicBezTo>
                  <a:lnTo>
                    <a:pt x="6222" y="2577230"/>
                  </a:lnTo>
                  <a:cubicBezTo>
                    <a:pt x="-18000" y="2688652"/>
                    <a:pt x="30445" y="2819451"/>
                    <a:pt x="117644" y="2867895"/>
                  </a:cubicBezTo>
                  <a:lnTo>
                    <a:pt x="3227761" y="4665175"/>
                  </a:lnTo>
                  <a:cubicBezTo>
                    <a:pt x="3271360" y="4689397"/>
                    <a:pt x="3314960" y="4689397"/>
                    <a:pt x="3348871" y="4670019"/>
                  </a:cubicBezTo>
                  <a:cubicBezTo>
                    <a:pt x="3319805" y="4674864"/>
                    <a:pt x="3285893" y="4670019"/>
                    <a:pt x="3256827" y="4650642"/>
                  </a:cubicBezTo>
                  <a:close/>
                </a:path>
              </a:pathLst>
            </a:custGeom>
            <a:solidFill>
              <a:srgbClr val="7c4efd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1" name="Polyline: figure 180">
              <a:extLst>
                <a:ext uri="{FF2B5EF4-FFF2-40B4-BE49-F238E27FC236}">
                  <a16:creationId xmlns:a16="http://schemas.microsoft.com/office/drawing/2014/main" id="{E96B0FA9-5BAA-48DD-B2DC-11C480E31B31}"/>
                </a:ext>
              </a:extLst>
            </p:cNvPr>
            <p:cNvSpPr/>
            <p:nvPr/>
          </p:nvSpPr>
          <p:spPr>
            <a:xfrm>
              <a:off x="14055239" y="2961318"/>
              <a:ext cx="6075419" cy="3406231"/>
            </a:xfrm>
            <a:custGeom>
              <a:avLst/>
              <a:gdLst>
                <a:gd name="connsiteX0" fmla="*/ 6074901 w 6075419"/>
                <a:gd name="connsiteY0" fmla="*/ 1780626 h 3406231"/>
                <a:gd name="connsiteX1" fmla="*/ 5624370 w 6075419"/>
                <a:gd name="connsiteY1" fmla="*/ 1722493 h 3406231"/>
                <a:gd name="connsiteX2" fmla="*/ 2708030 w 6075419"/>
                <a:gd name="connsiteY2" fmla="*/ 36636 h 3406231"/>
                <a:gd name="connsiteX3" fmla="*/ 2344699 w 6075419"/>
                <a:gd name="connsiteY3" fmla="*/ 51169 h 3406231"/>
                <a:gd name="connsiteX4" fmla="*/ 271287 w 6075419"/>
                <a:gd name="connsiteY4" fmla="*/ 1247740 h 3406231"/>
                <a:gd name="connsiteX5" fmla="*/ 0 w 6075419"/>
                <a:gd name="connsiteY5" fmla="*/ 1208985 h 3406231"/>
                <a:gd name="connsiteX6" fmla="*/ 0 w 6075419"/>
                <a:gd name="connsiteY6" fmla="*/ 1364006 h 3406231"/>
                <a:gd name="connsiteX7" fmla="*/ 0 w 6075419"/>
                <a:gd name="connsiteY7" fmla="*/ 1364006 h 3406231"/>
                <a:gd name="connsiteX8" fmla="*/ 62977 w 6075419"/>
                <a:gd name="connsiteY8" fmla="*/ 1460895 h 3406231"/>
                <a:gd name="connsiteX9" fmla="*/ 3371715 w 6075419"/>
                <a:gd name="connsiteY9" fmla="*/ 3369596 h 3406231"/>
                <a:gd name="connsiteX10" fmla="*/ 3735046 w 6075419"/>
                <a:gd name="connsiteY10" fmla="*/ 3355062 h 3406231"/>
                <a:gd name="connsiteX11" fmla="*/ 5987701 w 6075419"/>
                <a:gd name="connsiteY11" fmla="*/ 2056758 h 3406231"/>
                <a:gd name="connsiteX12" fmla="*/ 6074901 w 6075419"/>
                <a:gd name="connsiteY12" fmla="*/ 1935648 h 3406231"/>
                <a:gd name="connsiteX13" fmla="*/ 6074901 w 6075419"/>
                <a:gd name="connsiteY13" fmla="*/ 1935648 h 3406231"/>
                <a:gd name="connsiteX14" fmla="*/ 6074901 w 6075419"/>
                <a:gd name="connsiteY14" fmla="*/ 1780626 h 340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75419" h="3406231">
                  <a:moveTo>
                    <a:pt x="6074901" y="1780626"/>
                  </a:moveTo>
                  <a:lnTo>
                    <a:pt x="5624370" y="1722493"/>
                  </a:lnTo>
                  <a:lnTo>
                    <a:pt x="2708030" y="36636"/>
                  </a:lnTo>
                  <a:cubicBezTo>
                    <a:pt x="2615986" y="-16653"/>
                    <a:pt x="2451276" y="-11808"/>
                    <a:pt x="2344699" y="51169"/>
                  </a:cubicBezTo>
                  <a:lnTo>
                    <a:pt x="271287" y="1247740"/>
                  </a:lnTo>
                  <a:lnTo>
                    <a:pt x="0" y="1208985"/>
                  </a:lnTo>
                  <a:lnTo>
                    <a:pt x="0" y="1364006"/>
                  </a:lnTo>
                  <a:lnTo>
                    <a:pt x="0" y="1364006"/>
                  </a:lnTo>
                  <a:cubicBezTo>
                    <a:pt x="0" y="1397917"/>
                    <a:pt x="19378" y="1436673"/>
                    <a:pt x="62977" y="1460895"/>
                  </a:cubicBezTo>
                  <a:lnTo>
                    <a:pt x="3371715" y="3369596"/>
                  </a:lnTo>
                  <a:cubicBezTo>
                    <a:pt x="3463759" y="3422884"/>
                    <a:pt x="3628469" y="3418040"/>
                    <a:pt x="3735046" y="3355062"/>
                  </a:cubicBezTo>
                  <a:lnTo>
                    <a:pt x="5987701" y="2056758"/>
                  </a:lnTo>
                  <a:cubicBezTo>
                    <a:pt x="6050678" y="2022847"/>
                    <a:pt x="6079745" y="1974403"/>
                    <a:pt x="6074901" y="1935648"/>
                  </a:cubicBezTo>
                  <a:lnTo>
                    <a:pt x="6074901" y="1935648"/>
                  </a:lnTo>
                  <a:lnTo>
                    <a:pt x="6074901" y="1780626"/>
                  </a:lnTo>
                  <a:close/>
                </a:path>
              </a:pathLst>
            </a:custGeom>
            <a:solidFill>
              <a:srgbClr val="3b2f4e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2" name="Polyline: figure 181">
              <a:extLst>
                <a:ext uri="{FF2B5EF4-FFF2-40B4-BE49-F238E27FC236}">
                  <a16:creationId xmlns:a16="http://schemas.microsoft.com/office/drawing/2014/main" id="{C9A70459-A211-4B92-B925-5AF851E2D087}"/>
                </a:ext>
              </a:extLst>
            </p:cNvPr>
            <p:cNvSpPr/>
            <p:nvPr/>
          </p:nvSpPr>
          <p:spPr>
            <a:xfrm>
              <a:off x="14055239" y="3559906"/>
              <a:ext cx="3885223" cy="2806107"/>
            </a:xfrm>
            <a:custGeom>
              <a:avLst/>
              <a:gdLst>
                <a:gd name="connsiteX0" fmla="*/ 3885223 w 3885223"/>
                <a:gd name="connsiteY0" fmla="*/ 121110 h 2806107"/>
                <a:gd name="connsiteX1" fmla="*/ 3676914 w 3885223"/>
                <a:gd name="connsiteY1" fmla="*/ 0 h 2806107"/>
                <a:gd name="connsiteX2" fmla="*/ 1395192 w 3885223"/>
                <a:gd name="connsiteY2" fmla="*/ 0 h 2806107"/>
                <a:gd name="connsiteX3" fmla="*/ 271287 w 3885223"/>
                <a:gd name="connsiteY3" fmla="*/ 649152 h 2806107"/>
                <a:gd name="connsiteX4" fmla="*/ 0 w 3885223"/>
                <a:gd name="connsiteY4" fmla="*/ 610397 h 2806107"/>
                <a:gd name="connsiteX5" fmla="*/ 0 w 3885223"/>
                <a:gd name="connsiteY5" fmla="*/ 765418 h 2806107"/>
                <a:gd name="connsiteX6" fmla="*/ 0 w 3885223"/>
                <a:gd name="connsiteY6" fmla="*/ 765418 h 2806107"/>
                <a:gd name="connsiteX7" fmla="*/ 62977 w 3885223"/>
                <a:gd name="connsiteY7" fmla="*/ 862307 h 2806107"/>
                <a:gd name="connsiteX8" fmla="*/ 3371715 w 3885223"/>
                <a:gd name="connsiteY8" fmla="*/ 2771007 h 2806107"/>
                <a:gd name="connsiteX9" fmla="*/ 3560647 w 3885223"/>
                <a:gd name="connsiteY9" fmla="*/ 2804918 h 2806107"/>
                <a:gd name="connsiteX10" fmla="*/ 3885223 w 3885223"/>
                <a:gd name="connsiteY10" fmla="*/ 121110 h 280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85223" h="2806107">
                  <a:moveTo>
                    <a:pt x="3885223" y="121110"/>
                  </a:moveTo>
                  <a:lnTo>
                    <a:pt x="3676914" y="0"/>
                  </a:lnTo>
                  <a:lnTo>
                    <a:pt x="1395192" y="0"/>
                  </a:lnTo>
                  <a:lnTo>
                    <a:pt x="271287" y="649152"/>
                  </a:lnTo>
                  <a:lnTo>
                    <a:pt x="0" y="610397"/>
                  </a:lnTo>
                  <a:lnTo>
                    <a:pt x="0" y="765418"/>
                  </a:lnTo>
                  <a:lnTo>
                    <a:pt x="0" y="765418"/>
                  </a:lnTo>
                  <a:cubicBezTo>
                    <a:pt x="0" y="799329"/>
                    <a:pt x="19378" y="838084"/>
                    <a:pt x="62977" y="862307"/>
                  </a:cubicBezTo>
                  <a:lnTo>
                    <a:pt x="3371715" y="2771007"/>
                  </a:lnTo>
                  <a:cubicBezTo>
                    <a:pt x="3420159" y="2800073"/>
                    <a:pt x="3487981" y="2809763"/>
                    <a:pt x="3560647" y="2804918"/>
                  </a:cubicBezTo>
                  <a:lnTo>
                    <a:pt x="3885223" y="121110"/>
                  </a:lnTo>
                  <a:close/>
                </a:path>
              </a:pathLst>
            </a:custGeom>
            <a:solidFill>
              <a:srgbClr val="7c4efd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3" name="Polyline: figure 182">
              <a:extLst>
                <a:ext uri="{FF2B5EF4-FFF2-40B4-BE49-F238E27FC236}">
                  <a16:creationId xmlns:a16="http://schemas.microsoft.com/office/drawing/2014/main" id="{992A8F73-5F6F-4CE8-B8BF-5853A29A423A}"/>
                </a:ext>
              </a:extLst>
            </p:cNvPr>
            <p:cNvSpPr/>
            <p:nvPr/>
          </p:nvSpPr>
          <p:spPr>
            <a:xfrm>
              <a:off x="14055239" y="4170303"/>
              <a:ext cx="121110" cy="285820"/>
            </a:xfrm>
            <a:custGeom>
              <a:avLst/>
              <a:gdLst>
                <a:gd name="connsiteX0" fmla="*/ 121110 w 121110"/>
                <a:gd name="connsiteY0" fmla="*/ 19378 h 285820"/>
                <a:gd name="connsiteX1" fmla="*/ 0 w 121110"/>
                <a:gd name="connsiteY1" fmla="*/ 0 h 285820"/>
                <a:gd name="connsiteX2" fmla="*/ 0 w 121110"/>
                <a:gd name="connsiteY2" fmla="*/ 155022 h 285820"/>
                <a:gd name="connsiteX3" fmla="*/ 0 w 121110"/>
                <a:gd name="connsiteY3" fmla="*/ 155022 h 285820"/>
                <a:gd name="connsiteX4" fmla="*/ 62977 w 121110"/>
                <a:gd name="connsiteY4" fmla="*/ 251910 h 285820"/>
                <a:gd name="connsiteX5" fmla="*/ 121110 w 121110"/>
                <a:gd name="connsiteY5" fmla="*/ 285821 h 285820"/>
                <a:gd name="connsiteX6" fmla="*/ 121110 w 121110"/>
                <a:gd name="connsiteY6" fmla="*/ 19378 h 285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10" h="285820">
                  <a:moveTo>
                    <a:pt x="121110" y="19378"/>
                  </a:moveTo>
                  <a:lnTo>
                    <a:pt x="0" y="0"/>
                  </a:lnTo>
                  <a:lnTo>
                    <a:pt x="0" y="155022"/>
                  </a:lnTo>
                  <a:lnTo>
                    <a:pt x="0" y="155022"/>
                  </a:lnTo>
                  <a:cubicBezTo>
                    <a:pt x="0" y="188932"/>
                    <a:pt x="19378" y="227688"/>
                    <a:pt x="62977" y="251910"/>
                  </a:cubicBezTo>
                  <a:lnTo>
                    <a:pt x="121110" y="285821"/>
                  </a:lnTo>
                  <a:lnTo>
                    <a:pt x="121110" y="19378"/>
                  </a:lnTo>
                  <a:close/>
                </a:path>
              </a:pathLst>
            </a:custGeom>
            <a:solidFill>
              <a:srgbClr val="7c4efd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4" name="Polyline: figure 183">
              <a:extLst>
                <a:ext uri="{FF2B5EF4-FFF2-40B4-BE49-F238E27FC236}">
                  <a16:creationId xmlns:a16="http://schemas.microsoft.com/office/drawing/2014/main" id="{CAF65BEE-49E2-444C-A78C-E7BC84B46846}"/>
                </a:ext>
              </a:extLst>
            </p:cNvPr>
            <p:cNvSpPr/>
            <p:nvPr/>
          </p:nvSpPr>
          <p:spPr>
            <a:xfrm>
              <a:off x="17460865" y="5982116"/>
              <a:ext cx="310042" cy="383722"/>
            </a:xfrm>
            <a:custGeom>
              <a:avLst/>
              <a:gdLst>
                <a:gd name="connsiteX0" fmla="*/ 0 w 310042"/>
                <a:gd name="connsiteY0" fmla="*/ 363331 h 383722"/>
                <a:gd name="connsiteX1" fmla="*/ 310042 w 310042"/>
                <a:gd name="connsiteY1" fmla="*/ 343953 h 383722"/>
                <a:gd name="connsiteX2" fmla="*/ 310042 w 310042"/>
                <a:gd name="connsiteY2" fmla="*/ 0 h 383722"/>
                <a:gd name="connsiteX3" fmla="*/ 0 w 310042"/>
                <a:gd name="connsiteY3" fmla="*/ 0 h 383722"/>
                <a:gd name="connsiteX4" fmla="*/ 0 w 310042"/>
                <a:gd name="connsiteY4" fmla="*/ 363331 h 383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0042" h="383722">
                  <a:moveTo>
                    <a:pt x="0" y="363331"/>
                  </a:moveTo>
                  <a:cubicBezTo>
                    <a:pt x="87199" y="397242"/>
                    <a:pt x="213154" y="387553"/>
                    <a:pt x="310042" y="343953"/>
                  </a:cubicBezTo>
                  <a:lnTo>
                    <a:pt x="310042" y="0"/>
                  </a:lnTo>
                  <a:lnTo>
                    <a:pt x="0" y="0"/>
                  </a:lnTo>
                  <a:lnTo>
                    <a:pt x="0" y="363331"/>
                  </a:lnTo>
                  <a:close/>
                </a:path>
              </a:pathLst>
            </a:custGeom>
            <a:solidFill>
              <a:srgbClr val="7c4efd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sp>
          <p:nvSpPr>
            <p:cNvPr id="185" name="Polyline: figure 184">
              <a:extLst>
                <a:ext uri="{FF2B5EF4-FFF2-40B4-BE49-F238E27FC236}">
                  <a16:creationId xmlns:a16="http://schemas.microsoft.com/office/drawing/2014/main" id="{D6410DA4-D747-459D-9A84-34C82119DC4A}"/>
                </a:ext>
              </a:extLst>
            </p:cNvPr>
            <p:cNvSpPr/>
            <p:nvPr/>
          </p:nvSpPr>
          <p:spPr>
            <a:xfrm>
              <a:off x="14055302" y="2704564"/>
              <a:ext cx="6074773" cy="3507964"/>
            </a:xfrm>
            <a:custGeom>
              <a:avLst/>
              <a:gdLst>
                <a:gd name="connsiteX0" fmla="*/ 3371652 w 6074773"/>
                <a:gd name="connsiteY0" fmla="*/ 3471329 h 3507964"/>
                <a:gd name="connsiteX1" fmla="*/ 62914 w 6074773"/>
                <a:gd name="connsiteY1" fmla="*/ 1562628 h 3507964"/>
                <a:gd name="connsiteX2" fmla="*/ 87136 w 6074773"/>
                <a:gd name="connsiteY2" fmla="*/ 1349473 h 3507964"/>
                <a:gd name="connsiteX3" fmla="*/ 2339791 w 6074773"/>
                <a:gd name="connsiteY3" fmla="*/ 51169 h 3507964"/>
                <a:gd name="connsiteX4" fmla="*/ 2703122 w 6074773"/>
                <a:gd name="connsiteY4" fmla="*/ 36636 h 3507964"/>
                <a:gd name="connsiteX5" fmla="*/ 6011860 w 6074773"/>
                <a:gd name="connsiteY5" fmla="*/ 1945337 h 3507964"/>
                <a:gd name="connsiteX6" fmla="*/ 5987638 w 6074773"/>
                <a:gd name="connsiteY6" fmla="*/ 2158491 h 3507964"/>
                <a:gd name="connsiteX7" fmla="*/ 3734983 w 6074773"/>
                <a:gd name="connsiteY7" fmla="*/ 3456795 h 3507964"/>
                <a:gd name="connsiteX8" fmla="*/ 3371652 w 6074773"/>
                <a:gd name="connsiteY8" fmla="*/ 3471329 h 350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74773" h="3507964">
                  <a:moveTo>
                    <a:pt x="3371652" y="3471329"/>
                  </a:moveTo>
                  <a:lnTo>
                    <a:pt x="62914" y="1562628"/>
                  </a:lnTo>
                  <a:cubicBezTo>
                    <a:pt x="-29130" y="1509339"/>
                    <a:pt x="-19441" y="1412451"/>
                    <a:pt x="87136" y="1349473"/>
                  </a:cubicBezTo>
                  <a:lnTo>
                    <a:pt x="2339791" y="51169"/>
                  </a:lnTo>
                  <a:cubicBezTo>
                    <a:pt x="2446368" y="-11808"/>
                    <a:pt x="2611078" y="-16653"/>
                    <a:pt x="2703122" y="36636"/>
                  </a:cubicBezTo>
                  <a:lnTo>
                    <a:pt x="6011860" y="1945337"/>
                  </a:lnTo>
                  <a:cubicBezTo>
                    <a:pt x="6103904" y="1998625"/>
                    <a:pt x="6094215" y="2095514"/>
                    <a:pt x="5987638" y="2158491"/>
                  </a:cubicBezTo>
                  <a:lnTo>
                    <a:pt x="3734983" y="3456795"/>
                  </a:lnTo>
                  <a:cubicBezTo>
                    <a:pt x="3628406" y="3519773"/>
                    <a:pt x="3463696" y="3524617"/>
                    <a:pt x="3371652" y="3471329"/>
                  </a:cubicBezTo>
                  <a:close/>
                </a:path>
              </a:pathLst>
            </a:custGeom>
            <a:solidFill>
              <a:srgbClr val="8422f4"/>
            </a:solidFill>
            <a:ln w="4841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506"/>
            </a:p>
          </p:txBody>
        </p:sp>
        <p:grpSp>
          <p:nvGrpSpPr>
            <p:cNvPr id="186" name="Drawing 3">
              <a:extLst>
                <a:ext uri="{FF2B5EF4-FFF2-40B4-BE49-F238E27FC236}">
                  <a16:creationId xmlns:a16="http://schemas.microsoft.com/office/drawing/2014/main" id="{F21715D9-ACF0-4A51-8922-71B2D1C9CA4B}"/>
                </a:ext>
              </a:extLst>
            </p:cNvPr>
            <p:cNvGrpSpPr/>
            <p:nvPr/>
          </p:nvGrpSpPr>
          <p:grpSpPr>
            <a:xfrm>
              <a:off x="15366168" y="2821133"/>
              <a:ext cx="4431614" cy="2648223"/>
              <a:chOff x="15366168" y="2821133"/>
              <a:chExt cx="4431614" cy="2648223"/>
            </a:xfrm>
            <a:solidFill>
              <a:srgbClr val="7c4efd"/>
            </a:solidFill>
          </p:grpSpPr>
          <p:sp>
            <p:nvSpPr>
              <p:cNvPr id="192" name="Polyline: figure 191">
                <a:extLst>
                  <a:ext uri="{FF2B5EF4-FFF2-40B4-BE49-F238E27FC236}">
                    <a16:creationId xmlns:a16="http://schemas.microsoft.com/office/drawing/2014/main" id="{FB338B01-E3BA-4D85-A27A-190A9523AF40}"/>
                  </a:ext>
                </a:extLst>
              </p:cNvPr>
              <p:cNvSpPr/>
              <p:nvPr/>
            </p:nvSpPr>
            <p:spPr>
              <a:xfrm>
                <a:off x="15366168" y="3412152"/>
                <a:ext cx="391369" cy="228898"/>
              </a:xfrm>
              <a:custGeom>
                <a:avLst/>
                <a:gdLst>
                  <a:gd name="connsiteX0" fmla="*/ 156929 w 391369"/>
                  <a:gd name="connsiteY0" fmla="*/ 225265 h 228898"/>
                  <a:gd name="connsiteX1" fmla="*/ 6753 w 391369"/>
                  <a:gd name="connsiteY1" fmla="*/ 138066 h 228898"/>
                  <a:gd name="connsiteX2" fmla="*/ 11597 w 391369"/>
                  <a:gd name="connsiteY2" fmla="*/ 109000 h 228898"/>
                  <a:gd name="connsiteX3" fmla="*/ 185996 w 391369"/>
                  <a:gd name="connsiteY3" fmla="*/ 7267 h 228898"/>
                  <a:gd name="connsiteX4" fmla="*/ 234440 w 391369"/>
                  <a:gd name="connsiteY4" fmla="*/ 7267 h 228898"/>
                  <a:gd name="connsiteX5" fmla="*/ 384617 w 391369"/>
                  <a:gd name="connsiteY5" fmla="*/ 94466 h 228898"/>
                  <a:gd name="connsiteX6" fmla="*/ 379773 w 391369"/>
                  <a:gd name="connsiteY6" fmla="*/ 123533 h 228898"/>
                  <a:gd name="connsiteX7" fmla="*/ 205374 w 391369"/>
                  <a:gd name="connsiteY7" fmla="*/ 225265 h 228898"/>
                  <a:gd name="connsiteX8" fmla="*/ 156929 w 391369"/>
                  <a:gd name="connsiteY8" fmla="*/ 225265 h 228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369" h="228898">
                    <a:moveTo>
                      <a:pt x="156929" y="225265"/>
                    </a:moveTo>
                    <a:lnTo>
                      <a:pt x="6753" y="138066"/>
                    </a:lnTo>
                    <a:cubicBezTo>
                      <a:pt x="-2936" y="133222"/>
                      <a:pt x="-2936" y="118688"/>
                      <a:pt x="11597" y="109000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384617" y="94466"/>
                    </a:lnTo>
                    <a:cubicBezTo>
                      <a:pt x="394306" y="99311"/>
                      <a:pt x="394306" y="113844"/>
                      <a:pt x="379773" y="123533"/>
                    </a:cubicBezTo>
                    <a:lnTo>
                      <a:pt x="205374" y="225265"/>
                    </a:lnTo>
                    <a:cubicBezTo>
                      <a:pt x="190840" y="230110"/>
                      <a:pt x="171463" y="230110"/>
                      <a:pt x="156929" y="225265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3" name="Polyline: figure 192">
                <a:extLst>
                  <a:ext uri="{FF2B5EF4-FFF2-40B4-BE49-F238E27FC236}">
                    <a16:creationId xmlns:a16="http://schemas.microsoft.com/office/drawing/2014/main" id="{252591FE-F08B-4BDC-AD0F-D611144CF457}"/>
                  </a:ext>
                </a:extLst>
              </p:cNvPr>
              <p:cNvSpPr/>
              <p:nvPr/>
            </p:nvSpPr>
            <p:spPr>
              <a:xfrm>
                <a:off x="15598700" y="3542951"/>
                <a:ext cx="391369" cy="230859"/>
              </a:xfrm>
              <a:custGeom>
                <a:avLst/>
                <a:gdLst>
                  <a:gd name="connsiteX0" fmla="*/ 156929 w 391369"/>
                  <a:gd name="connsiteY0" fmla="*/ 225266 h 230859"/>
                  <a:gd name="connsiteX1" fmla="*/ 6753 w 391369"/>
                  <a:gd name="connsiteY1" fmla="*/ 138066 h 230859"/>
                  <a:gd name="connsiteX2" fmla="*/ 11597 w 391369"/>
                  <a:gd name="connsiteY2" fmla="*/ 108999 h 230859"/>
                  <a:gd name="connsiteX3" fmla="*/ 185996 w 391369"/>
                  <a:gd name="connsiteY3" fmla="*/ 7267 h 230859"/>
                  <a:gd name="connsiteX4" fmla="*/ 234440 w 391369"/>
                  <a:gd name="connsiteY4" fmla="*/ 7267 h 230859"/>
                  <a:gd name="connsiteX5" fmla="*/ 384617 w 391369"/>
                  <a:gd name="connsiteY5" fmla="*/ 94466 h 230859"/>
                  <a:gd name="connsiteX6" fmla="*/ 379773 w 391369"/>
                  <a:gd name="connsiteY6" fmla="*/ 123533 h 230859"/>
                  <a:gd name="connsiteX7" fmla="*/ 205374 w 391369"/>
                  <a:gd name="connsiteY7" fmla="*/ 225266 h 230859"/>
                  <a:gd name="connsiteX8" fmla="*/ 156929 w 391369"/>
                  <a:gd name="connsiteY8" fmla="*/ 225266 h 2308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369" h="230859">
                    <a:moveTo>
                      <a:pt x="156929" y="225266"/>
                    </a:moveTo>
                    <a:lnTo>
                      <a:pt x="6753" y="138066"/>
                    </a:lnTo>
                    <a:cubicBezTo>
                      <a:pt x="-2936" y="133222"/>
                      <a:pt x="-2936" y="118688"/>
                      <a:pt x="11597" y="108999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384617" y="94466"/>
                    </a:lnTo>
                    <a:cubicBezTo>
                      <a:pt x="394306" y="99311"/>
                      <a:pt x="394306" y="113844"/>
                      <a:pt x="379773" y="123533"/>
                    </a:cubicBezTo>
                    <a:lnTo>
                      <a:pt x="205374" y="225266"/>
                    </a:lnTo>
                    <a:cubicBezTo>
                      <a:pt x="190840" y="230110"/>
                      <a:pt x="171463" y="234954"/>
                      <a:pt x="156929" y="225266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4" name="Polyline: figure 193">
                <a:extLst>
                  <a:ext uri="{FF2B5EF4-FFF2-40B4-BE49-F238E27FC236}">
                    <a16:creationId xmlns:a16="http://schemas.microsoft.com/office/drawing/2014/main" id="{DB6C3069-8EA5-483E-9DA6-0AF6F7BAFB9F}"/>
                  </a:ext>
                </a:extLst>
              </p:cNvPr>
              <p:cNvSpPr/>
              <p:nvPr/>
            </p:nvSpPr>
            <p:spPr>
              <a:xfrm>
                <a:off x="15831232" y="3678595"/>
                <a:ext cx="391369" cy="228898"/>
              </a:xfrm>
              <a:custGeom>
                <a:avLst/>
                <a:gdLst>
                  <a:gd name="connsiteX0" fmla="*/ 156930 w 391369"/>
                  <a:gd name="connsiteY0" fmla="*/ 225265 h 228898"/>
                  <a:gd name="connsiteX1" fmla="*/ 6753 w 391369"/>
                  <a:gd name="connsiteY1" fmla="*/ 138066 h 228898"/>
                  <a:gd name="connsiteX2" fmla="*/ 11597 w 391369"/>
                  <a:gd name="connsiteY2" fmla="*/ 109000 h 228898"/>
                  <a:gd name="connsiteX3" fmla="*/ 185996 w 391369"/>
                  <a:gd name="connsiteY3" fmla="*/ 7267 h 228898"/>
                  <a:gd name="connsiteX4" fmla="*/ 234440 w 391369"/>
                  <a:gd name="connsiteY4" fmla="*/ 7267 h 228898"/>
                  <a:gd name="connsiteX5" fmla="*/ 384617 w 391369"/>
                  <a:gd name="connsiteY5" fmla="*/ 94466 h 228898"/>
                  <a:gd name="connsiteX6" fmla="*/ 379773 w 391369"/>
                  <a:gd name="connsiteY6" fmla="*/ 123533 h 228898"/>
                  <a:gd name="connsiteX7" fmla="*/ 205374 w 391369"/>
                  <a:gd name="connsiteY7" fmla="*/ 225265 h 228898"/>
                  <a:gd name="connsiteX8" fmla="*/ 156930 w 391369"/>
                  <a:gd name="connsiteY8" fmla="*/ 225265 h 228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369" h="228898">
                    <a:moveTo>
                      <a:pt x="156930" y="225265"/>
                    </a:moveTo>
                    <a:lnTo>
                      <a:pt x="6753" y="138066"/>
                    </a:lnTo>
                    <a:cubicBezTo>
                      <a:pt x="-2936" y="133222"/>
                      <a:pt x="-2936" y="118688"/>
                      <a:pt x="11597" y="109000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384617" y="94466"/>
                    </a:lnTo>
                    <a:cubicBezTo>
                      <a:pt x="394306" y="99311"/>
                      <a:pt x="394306" y="113844"/>
                      <a:pt x="379773" y="123533"/>
                    </a:cubicBezTo>
                    <a:lnTo>
                      <a:pt x="205374" y="225265"/>
                    </a:lnTo>
                    <a:cubicBezTo>
                      <a:pt x="190840" y="230110"/>
                      <a:pt x="166618" y="230110"/>
                      <a:pt x="156930" y="225265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5" name="Polyline: figure 194">
                <a:extLst>
                  <a:ext uri="{FF2B5EF4-FFF2-40B4-BE49-F238E27FC236}">
                    <a16:creationId xmlns:a16="http://schemas.microsoft.com/office/drawing/2014/main" id="{EFE1DF64-0D0B-4F8B-99FA-C7858D0A3D95}"/>
                  </a:ext>
                </a:extLst>
              </p:cNvPr>
              <p:cNvSpPr/>
              <p:nvPr/>
            </p:nvSpPr>
            <p:spPr>
              <a:xfrm>
                <a:off x="16150963" y="3581706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6" name="Polyline: figure 195">
                <a:extLst>
                  <a:ext uri="{FF2B5EF4-FFF2-40B4-BE49-F238E27FC236}">
                    <a16:creationId xmlns:a16="http://schemas.microsoft.com/office/drawing/2014/main" id="{A7A77CCE-8531-4277-9325-D8EBA59E05C4}"/>
                  </a:ext>
                </a:extLst>
              </p:cNvPr>
              <p:cNvSpPr/>
              <p:nvPr/>
            </p:nvSpPr>
            <p:spPr>
              <a:xfrm>
                <a:off x="16378651" y="3717350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7" name="Polyline: figure 196">
                <a:extLst>
                  <a:ext uri="{FF2B5EF4-FFF2-40B4-BE49-F238E27FC236}">
                    <a16:creationId xmlns:a16="http://schemas.microsoft.com/office/drawing/2014/main" id="{2A16CDB4-2901-4F1B-8123-CC7B50013101}"/>
                  </a:ext>
                </a:extLst>
              </p:cNvPr>
              <p:cNvSpPr/>
              <p:nvPr/>
            </p:nvSpPr>
            <p:spPr>
              <a:xfrm>
                <a:off x="16611183" y="3848149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3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1 w 367147"/>
                  <a:gd name="connsiteY6" fmla="*/ 123533 h 216326"/>
                  <a:gd name="connsiteX7" fmla="*/ 205374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8" name="Polyline: figure 197">
                <a:extLst>
                  <a:ext uri="{FF2B5EF4-FFF2-40B4-BE49-F238E27FC236}">
                    <a16:creationId xmlns:a16="http://schemas.microsoft.com/office/drawing/2014/main" id="{5E3AF9A5-92C8-482D-B8EF-AF9F0601CFFF}"/>
                  </a:ext>
                </a:extLst>
              </p:cNvPr>
              <p:cNvSpPr/>
              <p:nvPr/>
            </p:nvSpPr>
            <p:spPr>
              <a:xfrm>
                <a:off x="16843715" y="3983793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9" name="Polyline: figure 198">
                <a:extLst>
                  <a:ext uri="{FF2B5EF4-FFF2-40B4-BE49-F238E27FC236}">
                    <a16:creationId xmlns:a16="http://schemas.microsoft.com/office/drawing/2014/main" id="{BC981AA1-AAA5-48DB-A043-69D45D5FA852}"/>
                  </a:ext>
                </a:extLst>
              </p:cNvPr>
              <p:cNvSpPr/>
              <p:nvPr/>
            </p:nvSpPr>
            <p:spPr>
              <a:xfrm>
                <a:off x="17076247" y="4114592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3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1 w 367147"/>
                  <a:gd name="connsiteY6" fmla="*/ 123533 h 216326"/>
                  <a:gd name="connsiteX7" fmla="*/ 205374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15577"/>
                      <a:pt x="166619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0" name="Polyline: figure 199">
                <a:extLst>
                  <a:ext uri="{FF2B5EF4-FFF2-40B4-BE49-F238E27FC236}">
                    <a16:creationId xmlns:a16="http://schemas.microsoft.com/office/drawing/2014/main" id="{ECE9CE20-5EC3-4430-9D5B-455EE390AC5D}"/>
                  </a:ext>
                </a:extLst>
              </p:cNvPr>
              <p:cNvSpPr/>
              <p:nvPr/>
            </p:nvSpPr>
            <p:spPr>
              <a:xfrm>
                <a:off x="17303935" y="4250236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1" name="Polyline: figure 200">
                <a:extLst>
                  <a:ext uri="{FF2B5EF4-FFF2-40B4-BE49-F238E27FC236}">
                    <a16:creationId xmlns:a16="http://schemas.microsoft.com/office/drawing/2014/main" id="{B423BE4B-C71D-4E8C-9550-95389C69DBC3}"/>
                  </a:ext>
                </a:extLst>
              </p:cNvPr>
              <p:cNvSpPr/>
              <p:nvPr/>
            </p:nvSpPr>
            <p:spPr>
              <a:xfrm>
                <a:off x="17536467" y="4381035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2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0 w 367147"/>
                  <a:gd name="connsiteY6" fmla="*/ 123533 h 216326"/>
                  <a:gd name="connsiteX7" fmla="*/ 205373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2" name="Polyline: figure 201">
                <a:extLst>
                  <a:ext uri="{FF2B5EF4-FFF2-40B4-BE49-F238E27FC236}">
                    <a16:creationId xmlns:a16="http://schemas.microsoft.com/office/drawing/2014/main" id="{CBF6FB3D-FAE2-4ABF-9270-AFF9BE3F07B0}"/>
                  </a:ext>
                </a:extLst>
              </p:cNvPr>
              <p:cNvSpPr/>
              <p:nvPr/>
            </p:nvSpPr>
            <p:spPr>
              <a:xfrm>
                <a:off x="17768999" y="4516679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3" name="Polyline: figure 202">
                <a:extLst>
                  <a:ext uri="{FF2B5EF4-FFF2-40B4-BE49-F238E27FC236}">
                    <a16:creationId xmlns:a16="http://schemas.microsoft.com/office/drawing/2014/main" id="{2CEEE997-DDF7-4C8F-B409-485845847D30}"/>
                  </a:ext>
                </a:extLst>
              </p:cNvPr>
              <p:cNvSpPr/>
              <p:nvPr/>
            </p:nvSpPr>
            <p:spPr>
              <a:xfrm>
                <a:off x="17996687" y="4647478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0 w 367147"/>
                  <a:gd name="connsiteY6" fmla="*/ 123533 h 217998"/>
                  <a:gd name="connsiteX7" fmla="*/ 205373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90840" y="220421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4" name="Polyline: figure 203">
                <a:extLst>
                  <a:ext uri="{FF2B5EF4-FFF2-40B4-BE49-F238E27FC236}">
                    <a16:creationId xmlns:a16="http://schemas.microsoft.com/office/drawing/2014/main" id="{33088F85-4BBF-4718-92B8-688CA357B166}"/>
                  </a:ext>
                </a:extLst>
              </p:cNvPr>
              <p:cNvSpPr/>
              <p:nvPr/>
            </p:nvSpPr>
            <p:spPr>
              <a:xfrm>
                <a:off x="18229219" y="4783122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5" name="Polyline: figure 204">
                <a:extLst>
                  <a:ext uri="{FF2B5EF4-FFF2-40B4-BE49-F238E27FC236}">
                    <a16:creationId xmlns:a16="http://schemas.microsoft.com/office/drawing/2014/main" id="{872EF7BE-6B10-4C73-844C-87D680BD6E53}"/>
                  </a:ext>
                </a:extLst>
              </p:cNvPr>
              <p:cNvSpPr/>
              <p:nvPr/>
            </p:nvSpPr>
            <p:spPr>
              <a:xfrm>
                <a:off x="16490073" y="3518729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6" name="Polyline: figure 205">
                <a:extLst>
                  <a:ext uri="{FF2B5EF4-FFF2-40B4-BE49-F238E27FC236}">
                    <a16:creationId xmlns:a16="http://schemas.microsoft.com/office/drawing/2014/main" id="{889DEE1A-BA68-40D9-B3F2-78F07269747E}"/>
                  </a:ext>
                </a:extLst>
              </p:cNvPr>
              <p:cNvSpPr/>
              <p:nvPr/>
            </p:nvSpPr>
            <p:spPr>
              <a:xfrm>
                <a:off x="16257541" y="3383085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7" name="Polyline: figure 206">
                <a:extLst>
                  <a:ext uri="{FF2B5EF4-FFF2-40B4-BE49-F238E27FC236}">
                    <a16:creationId xmlns:a16="http://schemas.microsoft.com/office/drawing/2014/main" id="{60A24F27-6B64-4CA3-8009-805C3E48AAE6}"/>
                  </a:ext>
                </a:extLst>
              </p:cNvPr>
              <p:cNvSpPr/>
              <p:nvPr/>
            </p:nvSpPr>
            <p:spPr>
              <a:xfrm>
                <a:off x="15845765" y="3150553"/>
                <a:ext cx="541546" cy="311253"/>
              </a:xfrm>
              <a:custGeom>
                <a:avLst/>
                <a:gdLst>
                  <a:gd name="connsiteX0" fmla="*/ 331328 w 541546"/>
                  <a:gd name="connsiteY0" fmla="*/ 307621 h 311253"/>
                  <a:gd name="connsiteX1" fmla="*/ 6752 w 541546"/>
                  <a:gd name="connsiteY1" fmla="*/ 123533 h 311253"/>
                  <a:gd name="connsiteX2" fmla="*/ 11597 w 541546"/>
                  <a:gd name="connsiteY2" fmla="*/ 94466 h 311253"/>
                  <a:gd name="connsiteX3" fmla="*/ 161774 w 541546"/>
                  <a:gd name="connsiteY3" fmla="*/ 7267 h 311253"/>
                  <a:gd name="connsiteX4" fmla="*/ 210218 w 541546"/>
                  <a:gd name="connsiteY4" fmla="*/ 7267 h 311253"/>
                  <a:gd name="connsiteX5" fmla="*/ 534794 w 541546"/>
                  <a:gd name="connsiteY5" fmla="*/ 191354 h 311253"/>
                  <a:gd name="connsiteX6" fmla="*/ 529950 w 541546"/>
                  <a:gd name="connsiteY6" fmla="*/ 220421 h 311253"/>
                  <a:gd name="connsiteX7" fmla="*/ 379773 w 541546"/>
                  <a:gd name="connsiteY7" fmla="*/ 307621 h 311253"/>
                  <a:gd name="connsiteX8" fmla="*/ 331328 w 541546"/>
                  <a:gd name="connsiteY8" fmla="*/ 307621 h 311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41546" h="311253">
                    <a:moveTo>
                      <a:pt x="331328" y="307621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534794" y="191354"/>
                    </a:lnTo>
                    <a:cubicBezTo>
                      <a:pt x="544483" y="196199"/>
                      <a:pt x="544483" y="210732"/>
                      <a:pt x="529950" y="220421"/>
                    </a:cubicBezTo>
                    <a:lnTo>
                      <a:pt x="379773" y="307621"/>
                    </a:lnTo>
                    <a:cubicBezTo>
                      <a:pt x="365239" y="312465"/>
                      <a:pt x="345862" y="312465"/>
                      <a:pt x="331328" y="307621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8" name="Polyline: figure 207">
                <a:extLst>
                  <a:ext uri="{FF2B5EF4-FFF2-40B4-BE49-F238E27FC236}">
                    <a16:creationId xmlns:a16="http://schemas.microsoft.com/office/drawing/2014/main" id="{717F83BB-3374-4A50-84A5-6718722235C9}"/>
                  </a:ext>
                </a:extLst>
              </p:cNvPr>
              <p:cNvSpPr/>
              <p:nvPr/>
            </p:nvSpPr>
            <p:spPr>
              <a:xfrm>
                <a:off x="16073453" y="3019754"/>
                <a:ext cx="478569" cy="277342"/>
              </a:xfrm>
              <a:custGeom>
                <a:avLst/>
                <a:gdLst>
                  <a:gd name="connsiteX0" fmla="*/ 268351 w 478569"/>
                  <a:gd name="connsiteY0" fmla="*/ 273710 h 277342"/>
                  <a:gd name="connsiteX1" fmla="*/ 6753 w 478569"/>
                  <a:gd name="connsiteY1" fmla="*/ 123533 h 277342"/>
                  <a:gd name="connsiteX2" fmla="*/ 11597 w 478569"/>
                  <a:gd name="connsiteY2" fmla="*/ 94466 h 277342"/>
                  <a:gd name="connsiteX3" fmla="*/ 161774 w 478569"/>
                  <a:gd name="connsiteY3" fmla="*/ 7267 h 277342"/>
                  <a:gd name="connsiteX4" fmla="*/ 210218 w 478569"/>
                  <a:gd name="connsiteY4" fmla="*/ 7267 h 277342"/>
                  <a:gd name="connsiteX5" fmla="*/ 471817 w 478569"/>
                  <a:gd name="connsiteY5" fmla="*/ 157443 h 277342"/>
                  <a:gd name="connsiteX6" fmla="*/ 466972 w 478569"/>
                  <a:gd name="connsiteY6" fmla="*/ 186510 h 277342"/>
                  <a:gd name="connsiteX7" fmla="*/ 316795 w 478569"/>
                  <a:gd name="connsiteY7" fmla="*/ 273710 h 277342"/>
                  <a:gd name="connsiteX8" fmla="*/ 268351 w 478569"/>
                  <a:gd name="connsiteY8" fmla="*/ 273710 h 277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8569" h="277342">
                    <a:moveTo>
                      <a:pt x="268351" y="273710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471817" y="157443"/>
                    </a:lnTo>
                    <a:cubicBezTo>
                      <a:pt x="481505" y="162288"/>
                      <a:pt x="481505" y="176821"/>
                      <a:pt x="466972" y="186510"/>
                    </a:cubicBezTo>
                    <a:lnTo>
                      <a:pt x="316795" y="273710"/>
                    </a:lnTo>
                    <a:cubicBezTo>
                      <a:pt x="302262" y="278554"/>
                      <a:pt x="282884" y="278554"/>
                      <a:pt x="268351" y="273710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09" name="Polyline: figure 208">
                <a:extLst>
                  <a:ext uri="{FF2B5EF4-FFF2-40B4-BE49-F238E27FC236}">
                    <a16:creationId xmlns:a16="http://schemas.microsoft.com/office/drawing/2014/main" id="{F0304A48-B4D8-4986-8A32-DE0912676073}"/>
                  </a:ext>
                </a:extLst>
              </p:cNvPr>
              <p:cNvSpPr/>
              <p:nvPr/>
            </p:nvSpPr>
            <p:spPr>
              <a:xfrm>
                <a:off x="16722605" y="3649528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3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20421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0" name="Polyline: figure 209">
                <a:extLst>
                  <a:ext uri="{FF2B5EF4-FFF2-40B4-BE49-F238E27FC236}">
                    <a16:creationId xmlns:a16="http://schemas.microsoft.com/office/drawing/2014/main" id="{593D59C2-3DC3-4366-8FAF-072788194BA3}"/>
                  </a:ext>
                </a:extLst>
              </p:cNvPr>
              <p:cNvSpPr/>
              <p:nvPr/>
            </p:nvSpPr>
            <p:spPr>
              <a:xfrm>
                <a:off x="16955137" y="3785172"/>
                <a:ext cx="367147" cy="214365"/>
              </a:xfrm>
              <a:custGeom>
                <a:avLst/>
                <a:gdLst>
                  <a:gd name="connsiteX0" fmla="*/ 152085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0529 w 367147"/>
                  <a:gd name="connsiteY7" fmla="*/ 210732 h 214365"/>
                  <a:gd name="connsiteX8" fmla="*/ 152085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2085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0529" y="210732"/>
                    </a:lnTo>
                    <a:cubicBezTo>
                      <a:pt x="185996" y="215577"/>
                      <a:pt x="166618" y="215577"/>
                      <a:pt x="152085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1" name="Polyline: figure 210">
                <a:extLst>
                  <a:ext uri="{FF2B5EF4-FFF2-40B4-BE49-F238E27FC236}">
                    <a16:creationId xmlns:a16="http://schemas.microsoft.com/office/drawing/2014/main" id="{B08EA123-F5A9-4865-9BF1-FD833A18D208}"/>
                  </a:ext>
                </a:extLst>
              </p:cNvPr>
              <p:cNvSpPr/>
              <p:nvPr/>
            </p:nvSpPr>
            <p:spPr>
              <a:xfrm>
                <a:off x="17182824" y="3920816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2" name="Polyline: figure 211">
                <a:extLst>
                  <a:ext uri="{FF2B5EF4-FFF2-40B4-BE49-F238E27FC236}">
                    <a16:creationId xmlns:a16="http://schemas.microsoft.com/office/drawing/2014/main" id="{F757AA46-77AE-476F-A32A-6006C8529FEA}"/>
                  </a:ext>
                </a:extLst>
              </p:cNvPr>
              <p:cNvSpPr/>
              <p:nvPr/>
            </p:nvSpPr>
            <p:spPr>
              <a:xfrm>
                <a:off x="17415357" y="4051615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2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0 w 367147"/>
                  <a:gd name="connsiteY6" fmla="*/ 123533 h 216326"/>
                  <a:gd name="connsiteX7" fmla="*/ 205373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3" name="Polyline: figure 212">
                <a:extLst>
                  <a:ext uri="{FF2B5EF4-FFF2-40B4-BE49-F238E27FC236}">
                    <a16:creationId xmlns:a16="http://schemas.microsoft.com/office/drawing/2014/main" id="{FB620A0E-8B2F-47E7-A424-7A2014C58B53}"/>
                  </a:ext>
                </a:extLst>
              </p:cNvPr>
              <p:cNvSpPr/>
              <p:nvPr/>
            </p:nvSpPr>
            <p:spPr>
              <a:xfrm>
                <a:off x="17647889" y="4187259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4" name="Polyline: figure 213">
                <a:extLst>
                  <a:ext uri="{FF2B5EF4-FFF2-40B4-BE49-F238E27FC236}">
                    <a16:creationId xmlns:a16="http://schemas.microsoft.com/office/drawing/2014/main" id="{965C21C3-BA15-4551-89E6-118BCCBDEF06}"/>
                  </a:ext>
                </a:extLst>
              </p:cNvPr>
              <p:cNvSpPr/>
              <p:nvPr/>
            </p:nvSpPr>
            <p:spPr>
              <a:xfrm>
                <a:off x="17875576" y="4318058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2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0 w 367147"/>
                  <a:gd name="connsiteY6" fmla="*/ 123533 h 216326"/>
                  <a:gd name="connsiteX7" fmla="*/ 205373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5" name="Polyline: figure 214">
                <a:extLst>
                  <a:ext uri="{FF2B5EF4-FFF2-40B4-BE49-F238E27FC236}">
                    <a16:creationId xmlns:a16="http://schemas.microsoft.com/office/drawing/2014/main" id="{DA4D62F1-1A3D-4CBE-83E8-60C02BBC7F1B}"/>
                  </a:ext>
                </a:extLst>
              </p:cNvPr>
              <p:cNvSpPr/>
              <p:nvPr/>
            </p:nvSpPr>
            <p:spPr>
              <a:xfrm>
                <a:off x="18108108" y="4453702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6" name="Polyline: figure 215">
                <a:extLst>
                  <a:ext uri="{FF2B5EF4-FFF2-40B4-BE49-F238E27FC236}">
                    <a16:creationId xmlns:a16="http://schemas.microsoft.com/office/drawing/2014/main" id="{7F083400-3135-477B-959B-74AE67ABE8AA}"/>
                  </a:ext>
                </a:extLst>
              </p:cNvPr>
              <p:cNvSpPr/>
              <p:nvPr/>
            </p:nvSpPr>
            <p:spPr>
              <a:xfrm>
                <a:off x="18340640" y="4584501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3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85996" y="220421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7" name="Polyline: figure 216">
                <a:extLst>
                  <a:ext uri="{FF2B5EF4-FFF2-40B4-BE49-F238E27FC236}">
                    <a16:creationId xmlns:a16="http://schemas.microsoft.com/office/drawing/2014/main" id="{7C2300F9-04FA-49D8-8794-5A19B43FBAF2}"/>
                  </a:ext>
                </a:extLst>
              </p:cNvPr>
              <p:cNvSpPr/>
              <p:nvPr/>
            </p:nvSpPr>
            <p:spPr>
              <a:xfrm>
                <a:off x="18568328" y="4720145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8" name="Polyline: figure 217">
                <a:extLst>
                  <a:ext uri="{FF2B5EF4-FFF2-40B4-BE49-F238E27FC236}">
                    <a16:creationId xmlns:a16="http://schemas.microsoft.com/office/drawing/2014/main" id="{C1C5BEAE-C8FC-4184-8D2B-2D595A6E46D0}"/>
                  </a:ext>
                </a:extLst>
              </p:cNvPr>
              <p:cNvSpPr/>
              <p:nvPr/>
            </p:nvSpPr>
            <p:spPr>
              <a:xfrm>
                <a:off x="18805704" y="4855788"/>
                <a:ext cx="541546" cy="316098"/>
              </a:xfrm>
              <a:custGeom>
                <a:avLst/>
                <a:gdLst>
                  <a:gd name="connsiteX0" fmla="*/ 331329 w 541546"/>
                  <a:gd name="connsiteY0" fmla="*/ 312465 h 316098"/>
                  <a:gd name="connsiteX1" fmla="*/ 6752 w 541546"/>
                  <a:gd name="connsiteY1" fmla="*/ 123533 h 316098"/>
                  <a:gd name="connsiteX2" fmla="*/ 11597 w 541546"/>
                  <a:gd name="connsiteY2" fmla="*/ 94466 h 316098"/>
                  <a:gd name="connsiteX3" fmla="*/ 161774 w 541546"/>
                  <a:gd name="connsiteY3" fmla="*/ 7267 h 316098"/>
                  <a:gd name="connsiteX4" fmla="*/ 210218 w 541546"/>
                  <a:gd name="connsiteY4" fmla="*/ 7267 h 316098"/>
                  <a:gd name="connsiteX5" fmla="*/ 534794 w 541546"/>
                  <a:gd name="connsiteY5" fmla="*/ 196199 h 316098"/>
                  <a:gd name="connsiteX6" fmla="*/ 529950 w 541546"/>
                  <a:gd name="connsiteY6" fmla="*/ 225265 h 316098"/>
                  <a:gd name="connsiteX7" fmla="*/ 379773 w 541546"/>
                  <a:gd name="connsiteY7" fmla="*/ 312465 h 316098"/>
                  <a:gd name="connsiteX8" fmla="*/ 331329 w 541546"/>
                  <a:gd name="connsiteY8" fmla="*/ 312465 h 316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41546" h="316098">
                    <a:moveTo>
                      <a:pt x="331329" y="312465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534794" y="196199"/>
                    </a:lnTo>
                    <a:cubicBezTo>
                      <a:pt x="544483" y="201043"/>
                      <a:pt x="544483" y="215577"/>
                      <a:pt x="529950" y="225265"/>
                    </a:cubicBezTo>
                    <a:lnTo>
                      <a:pt x="379773" y="312465"/>
                    </a:lnTo>
                    <a:cubicBezTo>
                      <a:pt x="365239" y="317309"/>
                      <a:pt x="345862" y="317309"/>
                      <a:pt x="331329" y="312465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19" name="Polyline: figure 218">
                <a:extLst>
                  <a:ext uri="{FF2B5EF4-FFF2-40B4-BE49-F238E27FC236}">
                    <a16:creationId xmlns:a16="http://schemas.microsoft.com/office/drawing/2014/main" id="{9D8775D2-F9FD-4085-95D9-C7C29F6D34CF}"/>
                  </a:ext>
                </a:extLst>
              </p:cNvPr>
              <p:cNvSpPr/>
              <p:nvPr/>
            </p:nvSpPr>
            <p:spPr>
              <a:xfrm>
                <a:off x="19304680" y="4623256"/>
                <a:ext cx="493102" cy="288992"/>
              </a:xfrm>
              <a:custGeom>
                <a:avLst/>
                <a:gdLst>
                  <a:gd name="connsiteX0" fmla="*/ 282884 w 493102"/>
                  <a:gd name="connsiteY0" fmla="*/ 283399 h 288992"/>
                  <a:gd name="connsiteX1" fmla="*/ 6752 w 493102"/>
                  <a:gd name="connsiteY1" fmla="*/ 123533 h 288992"/>
                  <a:gd name="connsiteX2" fmla="*/ 11597 w 493102"/>
                  <a:gd name="connsiteY2" fmla="*/ 94466 h 288992"/>
                  <a:gd name="connsiteX3" fmla="*/ 161774 w 493102"/>
                  <a:gd name="connsiteY3" fmla="*/ 7267 h 288992"/>
                  <a:gd name="connsiteX4" fmla="*/ 210218 w 493102"/>
                  <a:gd name="connsiteY4" fmla="*/ 7267 h 288992"/>
                  <a:gd name="connsiteX5" fmla="*/ 486350 w 493102"/>
                  <a:gd name="connsiteY5" fmla="*/ 167132 h 288992"/>
                  <a:gd name="connsiteX6" fmla="*/ 481506 w 493102"/>
                  <a:gd name="connsiteY6" fmla="*/ 196199 h 288992"/>
                  <a:gd name="connsiteX7" fmla="*/ 331328 w 493102"/>
                  <a:gd name="connsiteY7" fmla="*/ 283399 h 288992"/>
                  <a:gd name="connsiteX8" fmla="*/ 282884 w 493102"/>
                  <a:gd name="connsiteY8" fmla="*/ 283399 h 288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3102" h="288992">
                    <a:moveTo>
                      <a:pt x="282884" y="283399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486350" y="167132"/>
                    </a:lnTo>
                    <a:cubicBezTo>
                      <a:pt x="496039" y="171977"/>
                      <a:pt x="496039" y="186510"/>
                      <a:pt x="481506" y="196199"/>
                    </a:cubicBezTo>
                    <a:lnTo>
                      <a:pt x="331328" y="283399"/>
                    </a:lnTo>
                    <a:cubicBezTo>
                      <a:pt x="316795" y="288243"/>
                      <a:pt x="297418" y="293087"/>
                      <a:pt x="282884" y="2833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0" name="Polyline: figure 219">
                <a:extLst>
                  <a:ext uri="{FF2B5EF4-FFF2-40B4-BE49-F238E27FC236}">
                    <a16:creationId xmlns:a16="http://schemas.microsoft.com/office/drawing/2014/main" id="{59E365F9-B5F1-4357-98BB-1647AC75652E}"/>
                  </a:ext>
                </a:extLst>
              </p:cNvPr>
              <p:cNvSpPr/>
              <p:nvPr/>
            </p:nvSpPr>
            <p:spPr>
              <a:xfrm>
                <a:off x="17124691" y="3625306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3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1 w 367147"/>
                  <a:gd name="connsiteY6" fmla="*/ 123533 h 216326"/>
                  <a:gd name="connsiteX7" fmla="*/ 205374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1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1" name="Polyline: figure 220">
                <a:extLst>
                  <a:ext uri="{FF2B5EF4-FFF2-40B4-BE49-F238E27FC236}">
                    <a16:creationId xmlns:a16="http://schemas.microsoft.com/office/drawing/2014/main" id="{7662B410-0B6F-4591-96A4-F755508B6AB5}"/>
                  </a:ext>
                </a:extLst>
              </p:cNvPr>
              <p:cNvSpPr/>
              <p:nvPr/>
            </p:nvSpPr>
            <p:spPr>
              <a:xfrm>
                <a:off x="16887315" y="3489662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2" name="Polyline: figure 221">
                <a:extLst>
                  <a:ext uri="{FF2B5EF4-FFF2-40B4-BE49-F238E27FC236}">
                    <a16:creationId xmlns:a16="http://schemas.microsoft.com/office/drawing/2014/main" id="{DE64C960-468B-40EE-8D57-A43139BD3F8E}"/>
                  </a:ext>
                </a:extLst>
              </p:cNvPr>
              <p:cNvSpPr/>
              <p:nvPr/>
            </p:nvSpPr>
            <p:spPr>
              <a:xfrm>
                <a:off x="16654783" y="3354019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3" name="Polyline: figure 222">
                <a:extLst>
                  <a:ext uri="{FF2B5EF4-FFF2-40B4-BE49-F238E27FC236}">
                    <a16:creationId xmlns:a16="http://schemas.microsoft.com/office/drawing/2014/main" id="{D21A1D1D-C567-46AE-939D-D7ABE11F5BB9}"/>
                  </a:ext>
                </a:extLst>
              </p:cNvPr>
              <p:cNvSpPr/>
              <p:nvPr/>
            </p:nvSpPr>
            <p:spPr>
              <a:xfrm>
                <a:off x="16417406" y="3213531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3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20421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4" name="Polyline: figure 223">
                <a:extLst>
                  <a:ext uri="{FF2B5EF4-FFF2-40B4-BE49-F238E27FC236}">
                    <a16:creationId xmlns:a16="http://schemas.microsoft.com/office/drawing/2014/main" id="{4BF6C95C-17D5-4C25-ABE6-290358E1EB71}"/>
                  </a:ext>
                </a:extLst>
              </p:cNvPr>
              <p:cNvSpPr/>
              <p:nvPr/>
            </p:nvSpPr>
            <p:spPr>
              <a:xfrm>
                <a:off x="17357223" y="3760950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5" name="Polyline: figure 224">
                <a:extLst>
                  <a:ext uri="{FF2B5EF4-FFF2-40B4-BE49-F238E27FC236}">
                    <a16:creationId xmlns:a16="http://schemas.microsoft.com/office/drawing/2014/main" id="{839A031A-2A53-4147-92E5-AFB4CB42E30B}"/>
                  </a:ext>
                </a:extLst>
              </p:cNvPr>
              <p:cNvSpPr/>
              <p:nvPr/>
            </p:nvSpPr>
            <p:spPr>
              <a:xfrm>
                <a:off x="17589756" y="3891749"/>
                <a:ext cx="367147" cy="216326"/>
              </a:xfrm>
              <a:custGeom>
                <a:avLst/>
                <a:gdLst>
                  <a:gd name="connsiteX0" fmla="*/ 156929 w 367147"/>
                  <a:gd name="connsiteY0" fmla="*/ 210732 h 216326"/>
                  <a:gd name="connsiteX1" fmla="*/ 6752 w 367147"/>
                  <a:gd name="connsiteY1" fmla="*/ 123533 h 216326"/>
                  <a:gd name="connsiteX2" fmla="*/ 11597 w 367147"/>
                  <a:gd name="connsiteY2" fmla="*/ 94466 h 216326"/>
                  <a:gd name="connsiteX3" fmla="*/ 161774 w 367147"/>
                  <a:gd name="connsiteY3" fmla="*/ 7267 h 216326"/>
                  <a:gd name="connsiteX4" fmla="*/ 210218 w 367147"/>
                  <a:gd name="connsiteY4" fmla="*/ 7267 h 216326"/>
                  <a:gd name="connsiteX5" fmla="*/ 360395 w 367147"/>
                  <a:gd name="connsiteY5" fmla="*/ 94466 h 216326"/>
                  <a:gd name="connsiteX6" fmla="*/ 355551 w 367147"/>
                  <a:gd name="connsiteY6" fmla="*/ 123533 h 216326"/>
                  <a:gd name="connsiteX7" fmla="*/ 205373 w 367147"/>
                  <a:gd name="connsiteY7" fmla="*/ 210732 h 216326"/>
                  <a:gd name="connsiteX8" fmla="*/ 156929 w 367147"/>
                  <a:gd name="connsiteY8" fmla="*/ 210732 h 216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6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6" name="Polyline: figure 225">
                <a:extLst>
                  <a:ext uri="{FF2B5EF4-FFF2-40B4-BE49-F238E27FC236}">
                    <a16:creationId xmlns:a16="http://schemas.microsoft.com/office/drawing/2014/main" id="{2C887798-E0E2-4E69-9AE8-AD9879740083}"/>
                  </a:ext>
                </a:extLst>
              </p:cNvPr>
              <p:cNvSpPr/>
              <p:nvPr/>
            </p:nvSpPr>
            <p:spPr>
              <a:xfrm>
                <a:off x="17817443" y="4032237"/>
                <a:ext cx="367147" cy="209069"/>
              </a:xfrm>
              <a:custGeom>
                <a:avLst/>
                <a:gdLst>
                  <a:gd name="connsiteX0" fmla="*/ 156930 w 367147"/>
                  <a:gd name="connsiteY0" fmla="*/ 205888 h 209069"/>
                  <a:gd name="connsiteX1" fmla="*/ 6753 w 367147"/>
                  <a:gd name="connsiteY1" fmla="*/ 118688 h 209069"/>
                  <a:gd name="connsiteX2" fmla="*/ 11597 w 367147"/>
                  <a:gd name="connsiteY2" fmla="*/ 89621 h 209069"/>
                  <a:gd name="connsiteX3" fmla="*/ 161774 w 367147"/>
                  <a:gd name="connsiteY3" fmla="*/ 7267 h 209069"/>
                  <a:gd name="connsiteX4" fmla="*/ 210218 w 367147"/>
                  <a:gd name="connsiteY4" fmla="*/ 7267 h 209069"/>
                  <a:gd name="connsiteX5" fmla="*/ 360395 w 367147"/>
                  <a:gd name="connsiteY5" fmla="*/ 94466 h 209069"/>
                  <a:gd name="connsiteX6" fmla="*/ 355551 w 367147"/>
                  <a:gd name="connsiteY6" fmla="*/ 123533 h 209069"/>
                  <a:gd name="connsiteX7" fmla="*/ 205374 w 367147"/>
                  <a:gd name="connsiteY7" fmla="*/ 201043 h 209069"/>
                  <a:gd name="connsiteX8" fmla="*/ 156930 w 367147"/>
                  <a:gd name="connsiteY8" fmla="*/ 205888 h 2090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09069">
                    <a:moveTo>
                      <a:pt x="156930" y="205888"/>
                    </a:moveTo>
                    <a:lnTo>
                      <a:pt x="6753" y="118688"/>
                    </a:lnTo>
                    <a:cubicBezTo>
                      <a:pt x="-2936" y="113844"/>
                      <a:pt x="-2936" y="99311"/>
                      <a:pt x="11597" y="89621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01043"/>
                    </a:lnTo>
                    <a:cubicBezTo>
                      <a:pt x="190840" y="210732"/>
                      <a:pt x="171463" y="210732"/>
                      <a:pt x="156930" y="205888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7" name="Polyline: figure 226">
                <a:extLst>
                  <a:ext uri="{FF2B5EF4-FFF2-40B4-BE49-F238E27FC236}">
                    <a16:creationId xmlns:a16="http://schemas.microsoft.com/office/drawing/2014/main" id="{197362C4-9C5E-46BC-ACA8-A8951A90D952}"/>
                  </a:ext>
                </a:extLst>
              </p:cNvPr>
              <p:cNvSpPr/>
              <p:nvPr/>
            </p:nvSpPr>
            <p:spPr>
              <a:xfrm>
                <a:off x="18049975" y="4158192"/>
                <a:ext cx="367147" cy="217998"/>
              </a:xfrm>
              <a:custGeom>
                <a:avLst/>
                <a:gdLst>
                  <a:gd name="connsiteX0" fmla="*/ 156929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3 w 367147"/>
                  <a:gd name="connsiteY7" fmla="*/ 210732 h 217998"/>
                  <a:gd name="connsiteX8" fmla="*/ 156929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90840" y="220421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8" name="Polyline: figure 227">
                <a:extLst>
                  <a:ext uri="{FF2B5EF4-FFF2-40B4-BE49-F238E27FC236}">
                    <a16:creationId xmlns:a16="http://schemas.microsoft.com/office/drawing/2014/main" id="{87118252-A873-444E-9318-6C3C5F7BBA27}"/>
                  </a:ext>
                </a:extLst>
              </p:cNvPr>
              <p:cNvSpPr/>
              <p:nvPr/>
            </p:nvSpPr>
            <p:spPr>
              <a:xfrm>
                <a:off x="18282507" y="4293836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29" name="Polyline: figure 228">
                <a:extLst>
                  <a:ext uri="{FF2B5EF4-FFF2-40B4-BE49-F238E27FC236}">
                    <a16:creationId xmlns:a16="http://schemas.microsoft.com/office/drawing/2014/main" id="{74AF1149-E687-41D4-9E2A-AC39652298DB}"/>
                  </a:ext>
                </a:extLst>
              </p:cNvPr>
              <p:cNvSpPr/>
              <p:nvPr/>
            </p:nvSpPr>
            <p:spPr>
              <a:xfrm>
                <a:off x="18515039" y="4424635"/>
                <a:ext cx="367147" cy="217998"/>
              </a:xfrm>
              <a:custGeom>
                <a:avLst/>
                <a:gdLst>
                  <a:gd name="connsiteX0" fmla="*/ 156930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30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85996" y="220421"/>
                      <a:pt x="166618" y="220421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0" name="Polyline: figure 229">
                <a:extLst>
                  <a:ext uri="{FF2B5EF4-FFF2-40B4-BE49-F238E27FC236}">
                    <a16:creationId xmlns:a16="http://schemas.microsoft.com/office/drawing/2014/main" id="{6FB6E06B-0B04-40E6-B2C4-C4502631C8DD}"/>
                  </a:ext>
                </a:extLst>
              </p:cNvPr>
              <p:cNvSpPr/>
              <p:nvPr/>
            </p:nvSpPr>
            <p:spPr>
              <a:xfrm>
                <a:off x="18742727" y="4560279"/>
                <a:ext cx="367147" cy="213914"/>
              </a:xfrm>
              <a:custGeom>
                <a:avLst/>
                <a:gdLst>
                  <a:gd name="connsiteX0" fmla="*/ 156930 w 367147"/>
                  <a:gd name="connsiteY0" fmla="*/ 210732 h 213914"/>
                  <a:gd name="connsiteX1" fmla="*/ 6753 w 367147"/>
                  <a:gd name="connsiteY1" fmla="*/ 123533 h 213914"/>
                  <a:gd name="connsiteX2" fmla="*/ 11597 w 367147"/>
                  <a:gd name="connsiteY2" fmla="*/ 94466 h 213914"/>
                  <a:gd name="connsiteX3" fmla="*/ 161774 w 367147"/>
                  <a:gd name="connsiteY3" fmla="*/ 7267 h 213914"/>
                  <a:gd name="connsiteX4" fmla="*/ 210218 w 367147"/>
                  <a:gd name="connsiteY4" fmla="*/ 7267 h 213914"/>
                  <a:gd name="connsiteX5" fmla="*/ 360395 w 367147"/>
                  <a:gd name="connsiteY5" fmla="*/ 94466 h 213914"/>
                  <a:gd name="connsiteX6" fmla="*/ 355551 w 367147"/>
                  <a:gd name="connsiteY6" fmla="*/ 123533 h 213914"/>
                  <a:gd name="connsiteX7" fmla="*/ 205374 w 367147"/>
                  <a:gd name="connsiteY7" fmla="*/ 205888 h 213914"/>
                  <a:gd name="connsiteX8" fmla="*/ 156930 w 367147"/>
                  <a:gd name="connsiteY8" fmla="*/ 210732 h 213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3914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05888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1" name="Polyline: figure 230">
                <a:extLst>
                  <a:ext uri="{FF2B5EF4-FFF2-40B4-BE49-F238E27FC236}">
                    <a16:creationId xmlns:a16="http://schemas.microsoft.com/office/drawing/2014/main" id="{369B6AE5-7CC0-43A5-9FB7-63B90B91E0F5}"/>
                  </a:ext>
                </a:extLst>
              </p:cNvPr>
              <p:cNvSpPr/>
              <p:nvPr/>
            </p:nvSpPr>
            <p:spPr>
              <a:xfrm>
                <a:off x="18975259" y="4691078"/>
                <a:ext cx="367147" cy="217998"/>
              </a:xfrm>
              <a:custGeom>
                <a:avLst/>
                <a:gdLst>
                  <a:gd name="connsiteX0" fmla="*/ 156930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30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20421"/>
                      <a:pt x="166618" y="220421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2" name="Polyline: figure 231">
                <a:extLst>
                  <a:ext uri="{FF2B5EF4-FFF2-40B4-BE49-F238E27FC236}">
                    <a16:creationId xmlns:a16="http://schemas.microsoft.com/office/drawing/2014/main" id="{3D22AFBE-7FED-4CA2-BE44-3D59B70C81DD}"/>
                  </a:ext>
                </a:extLst>
              </p:cNvPr>
              <p:cNvSpPr/>
              <p:nvPr/>
            </p:nvSpPr>
            <p:spPr>
              <a:xfrm>
                <a:off x="19207791" y="4826722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0 w 367147"/>
                  <a:gd name="connsiteY6" fmla="*/ 123533 h 214365"/>
                  <a:gd name="connsiteX7" fmla="*/ 205373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85996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3" name="Polyline: figure 232">
                <a:extLst>
                  <a:ext uri="{FF2B5EF4-FFF2-40B4-BE49-F238E27FC236}">
                    <a16:creationId xmlns:a16="http://schemas.microsoft.com/office/drawing/2014/main" id="{EE210B18-61C6-4BC9-B8D7-208529483A5B}"/>
                  </a:ext>
                </a:extLst>
              </p:cNvPr>
              <p:cNvSpPr/>
              <p:nvPr/>
            </p:nvSpPr>
            <p:spPr>
              <a:xfrm>
                <a:off x="17003581" y="3295886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1" y="215577"/>
                      <a:pt x="171463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4" name="Polyline: figure 233">
                <a:extLst>
                  <a:ext uri="{FF2B5EF4-FFF2-40B4-BE49-F238E27FC236}">
                    <a16:creationId xmlns:a16="http://schemas.microsoft.com/office/drawing/2014/main" id="{7ACF2958-046B-498E-BAFC-F60A176F4895}"/>
                  </a:ext>
                </a:extLst>
              </p:cNvPr>
              <p:cNvSpPr/>
              <p:nvPr/>
            </p:nvSpPr>
            <p:spPr>
              <a:xfrm>
                <a:off x="16775893" y="3165087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5" name="Polyline: figure 234">
                <a:extLst>
                  <a:ext uri="{FF2B5EF4-FFF2-40B4-BE49-F238E27FC236}">
                    <a16:creationId xmlns:a16="http://schemas.microsoft.com/office/drawing/2014/main" id="{A87A5553-1D3C-4865-804E-39AF1D67F656}"/>
                  </a:ext>
                </a:extLst>
              </p:cNvPr>
              <p:cNvSpPr/>
              <p:nvPr/>
            </p:nvSpPr>
            <p:spPr>
              <a:xfrm>
                <a:off x="16543361" y="3029443"/>
                <a:ext cx="367147" cy="216325"/>
              </a:xfrm>
              <a:custGeom>
                <a:avLst/>
                <a:gdLst>
                  <a:gd name="connsiteX0" fmla="*/ 156929 w 367147"/>
                  <a:gd name="connsiteY0" fmla="*/ 210732 h 216325"/>
                  <a:gd name="connsiteX1" fmla="*/ 6753 w 367147"/>
                  <a:gd name="connsiteY1" fmla="*/ 123533 h 216325"/>
                  <a:gd name="connsiteX2" fmla="*/ 11597 w 367147"/>
                  <a:gd name="connsiteY2" fmla="*/ 94466 h 216325"/>
                  <a:gd name="connsiteX3" fmla="*/ 161774 w 367147"/>
                  <a:gd name="connsiteY3" fmla="*/ 7267 h 216325"/>
                  <a:gd name="connsiteX4" fmla="*/ 210218 w 367147"/>
                  <a:gd name="connsiteY4" fmla="*/ 7267 h 216325"/>
                  <a:gd name="connsiteX5" fmla="*/ 360395 w 367147"/>
                  <a:gd name="connsiteY5" fmla="*/ 94466 h 216325"/>
                  <a:gd name="connsiteX6" fmla="*/ 355551 w 367147"/>
                  <a:gd name="connsiteY6" fmla="*/ 123533 h 216325"/>
                  <a:gd name="connsiteX7" fmla="*/ 205374 w 367147"/>
                  <a:gd name="connsiteY7" fmla="*/ 210732 h 216325"/>
                  <a:gd name="connsiteX8" fmla="*/ 156929 w 367147"/>
                  <a:gd name="connsiteY8" fmla="*/ 210732 h 21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5">
                    <a:moveTo>
                      <a:pt x="156929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6" name="Polyline: figure 235">
                <a:extLst>
                  <a:ext uri="{FF2B5EF4-FFF2-40B4-BE49-F238E27FC236}">
                    <a16:creationId xmlns:a16="http://schemas.microsoft.com/office/drawing/2014/main" id="{3346A168-FDCC-4E69-A15B-30F6B7F395F5}"/>
                  </a:ext>
                </a:extLst>
              </p:cNvPr>
              <p:cNvSpPr/>
              <p:nvPr/>
            </p:nvSpPr>
            <p:spPr>
              <a:xfrm>
                <a:off x="16315674" y="2898644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7" name="Polyline: figure 236">
                <a:extLst>
                  <a:ext uri="{FF2B5EF4-FFF2-40B4-BE49-F238E27FC236}">
                    <a16:creationId xmlns:a16="http://schemas.microsoft.com/office/drawing/2014/main" id="{A6955668-4BC6-462A-AD72-2F8A1C09A262}"/>
                  </a:ext>
                </a:extLst>
              </p:cNvPr>
              <p:cNvSpPr/>
              <p:nvPr/>
            </p:nvSpPr>
            <p:spPr>
              <a:xfrm>
                <a:off x="16553050" y="2821133"/>
                <a:ext cx="265414" cy="156232"/>
              </a:xfrm>
              <a:custGeom>
                <a:avLst/>
                <a:gdLst>
                  <a:gd name="connsiteX0" fmla="*/ 156929 w 265414"/>
                  <a:gd name="connsiteY0" fmla="*/ 152599 h 156232"/>
                  <a:gd name="connsiteX1" fmla="*/ 6753 w 265414"/>
                  <a:gd name="connsiteY1" fmla="*/ 65399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4 w 265414"/>
                  <a:gd name="connsiteY7" fmla="*/ 152599 h 156232"/>
                  <a:gd name="connsiteX8" fmla="*/ 156929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29" y="152599"/>
                    </a:moveTo>
                    <a:lnTo>
                      <a:pt x="6753" y="65399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85996" y="157443"/>
                      <a:pt x="166618" y="157443"/>
                      <a:pt x="156929" y="1525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8" name="Polyline: figure 237">
                <a:extLst>
                  <a:ext uri="{FF2B5EF4-FFF2-40B4-BE49-F238E27FC236}">
                    <a16:creationId xmlns:a16="http://schemas.microsoft.com/office/drawing/2014/main" id="{BB5A21AF-65C8-453E-99C6-F01306B0D74F}"/>
                  </a:ext>
                </a:extLst>
              </p:cNvPr>
              <p:cNvSpPr/>
              <p:nvPr/>
            </p:nvSpPr>
            <p:spPr>
              <a:xfrm>
                <a:off x="16853404" y="2990688"/>
                <a:ext cx="265414" cy="159865"/>
              </a:xfrm>
              <a:custGeom>
                <a:avLst/>
                <a:gdLst>
                  <a:gd name="connsiteX0" fmla="*/ 156929 w 265414"/>
                  <a:gd name="connsiteY0" fmla="*/ 152599 h 159865"/>
                  <a:gd name="connsiteX1" fmla="*/ 6753 w 265414"/>
                  <a:gd name="connsiteY1" fmla="*/ 65399 h 159865"/>
                  <a:gd name="connsiteX2" fmla="*/ 11597 w 265414"/>
                  <a:gd name="connsiteY2" fmla="*/ 36333 h 159865"/>
                  <a:gd name="connsiteX3" fmla="*/ 60041 w 265414"/>
                  <a:gd name="connsiteY3" fmla="*/ 7267 h 159865"/>
                  <a:gd name="connsiteX4" fmla="*/ 108485 w 265414"/>
                  <a:gd name="connsiteY4" fmla="*/ 7267 h 159865"/>
                  <a:gd name="connsiteX5" fmla="*/ 258662 w 265414"/>
                  <a:gd name="connsiteY5" fmla="*/ 94466 h 159865"/>
                  <a:gd name="connsiteX6" fmla="*/ 253818 w 265414"/>
                  <a:gd name="connsiteY6" fmla="*/ 123533 h 159865"/>
                  <a:gd name="connsiteX7" fmla="*/ 205374 w 265414"/>
                  <a:gd name="connsiteY7" fmla="*/ 152599 h 159865"/>
                  <a:gd name="connsiteX8" fmla="*/ 156929 w 265414"/>
                  <a:gd name="connsiteY8" fmla="*/ 152599 h 159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9865">
                    <a:moveTo>
                      <a:pt x="156929" y="152599"/>
                    </a:moveTo>
                    <a:lnTo>
                      <a:pt x="6753" y="65399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85996" y="162288"/>
                      <a:pt x="166618" y="162288"/>
                      <a:pt x="156929" y="1525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39" name="Polyline: figure 238">
                <a:extLst>
                  <a:ext uri="{FF2B5EF4-FFF2-40B4-BE49-F238E27FC236}">
                    <a16:creationId xmlns:a16="http://schemas.microsoft.com/office/drawing/2014/main" id="{6D609F73-3447-4A2C-BB2B-B69C18272B3F}"/>
                  </a:ext>
                </a:extLst>
              </p:cNvPr>
              <p:cNvSpPr/>
              <p:nvPr/>
            </p:nvSpPr>
            <p:spPr>
              <a:xfrm>
                <a:off x="17081092" y="3126331"/>
                <a:ext cx="265414" cy="156232"/>
              </a:xfrm>
              <a:custGeom>
                <a:avLst/>
                <a:gdLst>
                  <a:gd name="connsiteX0" fmla="*/ 156929 w 265414"/>
                  <a:gd name="connsiteY0" fmla="*/ 152599 h 156232"/>
                  <a:gd name="connsiteX1" fmla="*/ 6752 w 265414"/>
                  <a:gd name="connsiteY1" fmla="*/ 65400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3 w 265414"/>
                  <a:gd name="connsiteY7" fmla="*/ 152599 h 156232"/>
                  <a:gd name="connsiteX8" fmla="*/ 156929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29" y="152599"/>
                    </a:moveTo>
                    <a:lnTo>
                      <a:pt x="6752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0"/>
                      <a:pt x="268351" y="113844"/>
                      <a:pt x="253818" y="123533"/>
                    </a:cubicBezTo>
                    <a:lnTo>
                      <a:pt x="205373" y="152599"/>
                    </a:lnTo>
                    <a:cubicBezTo>
                      <a:pt x="190840" y="157444"/>
                      <a:pt x="166618" y="157444"/>
                      <a:pt x="156929" y="1525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0" name="Polyline: figure 239">
                <a:extLst>
                  <a:ext uri="{FF2B5EF4-FFF2-40B4-BE49-F238E27FC236}">
                    <a16:creationId xmlns:a16="http://schemas.microsoft.com/office/drawing/2014/main" id="{E5538881-2305-4003-BAD7-7EAA4263865B}"/>
                  </a:ext>
                </a:extLst>
              </p:cNvPr>
              <p:cNvSpPr/>
              <p:nvPr/>
            </p:nvSpPr>
            <p:spPr>
              <a:xfrm>
                <a:off x="17308779" y="3257131"/>
                <a:ext cx="265414" cy="156232"/>
              </a:xfrm>
              <a:custGeom>
                <a:avLst/>
                <a:gdLst>
                  <a:gd name="connsiteX0" fmla="*/ 156930 w 265414"/>
                  <a:gd name="connsiteY0" fmla="*/ 152599 h 156232"/>
                  <a:gd name="connsiteX1" fmla="*/ 6753 w 265414"/>
                  <a:gd name="connsiteY1" fmla="*/ 65399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4 w 265414"/>
                  <a:gd name="connsiteY7" fmla="*/ 152599 h 156232"/>
                  <a:gd name="connsiteX8" fmla="*/ 156930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30" y="152599"/>
                    </a:moveTo>
                    <a:lnTo>
                      <a:pt x="6753" y="65399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90840" y="157443"/>
                      <a:pt x="171463" y="157443"/>
                      <a:pt x="156930" y="1525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1" name="Polyline: figure 240">
                <a:extLst>
                  <a:ext uri="{FF2B5EF4-FFF2-40B4-BE49-F238E27FC236}">
                    <a16:creationId xmlns:a16="http://schemas.microsoft.com/office/drawing/2014/main" id="{3CF76950-BDE6-4915-8BC5-6739DEE14A2E}"/>
                  </a:ext>
                </a:extLst>
              </p:cNvPr>
              <p:cNvSpPr/>
              <p:nvPr/>
            </p:nvSpPr>
            <p:spPr>
              <a:xfrm>
                <a:off x="17536467" y="3387930"/>
                <a:ext cx="265414" cy="158193"/>
              </a:xfrm>
              <a:custGeom>
                <a:avLst/>
                <a:gdLst>
                  <a:gd name="connsiteX0" fmla="*/ 156929 w 265414"/>
                  <a:gd name="connsiteY0" fmla="*/ 152599 h 158193"/>
                  <a:gd name="connsiteX1" fmla="*/ 6752 w 265414"/>
                  <a:gd name="connsiteY1" fmla="*/ 65400 h 158193"/>
                  <a:gd name="connsiteX2" fmla="*/ 11597 w 265414"/>
                  <a:gd name="connsiteY2" fmla="*/ 36333 h 158193"/>
                  <a:gd name="connsiteX3" fmla="*/ 60041 w 265414"/>
                  <a:gd name="connsiteY3" fmla="*/ 7267 h 158193"/>
                  <a:gd name="connsiteX4" fmla="*/ 108485 w 265414"/>
                  <a:gd name="connsiteY4" fmla="*/ 7267 h 158193"/>
                  <a:gd name="connsiteX5" fmla="*/ 258662 w 265414"/>
                  <a:gd name="connsiteY5" fmla="*/ 94466 h 158193"/>
                  <a:gd name="connsiteX6" fmla="*/ 253818 w 265414"/>
                  <a:gd name="connsiteY6" fmla="*/ 123533 h 158193"/>
                  <a:gd name="connsiteX7" fmla="*/ 205373 w 265414"/>
                  <a:gd name="connsiteY7" fmla="*/ 152599 h 158193"/>
                  <a:gd name="connsiteX8" fmla="*/ 156929 w 265414"/>
                  <a:gd name="connsiteY8" fmla="*/ 152599 h 158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8193">
                    <a:moveTo>
                      <a:pt x="156929" y="152599"/>
                    </a:moveTo>
                    <a:lnTo>
                      <a:pt x="6752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3" y="152599"/>
                    </a:lnTo>
                    <a:cubicBezTo>
                      <a:pt x="190840" y="157444"/>
                      <a:pt x="171463" y="162288"/>
                      <a:pt x="156929" y="1525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2" name="Polyline: figure 241">
                <a:extLst>
                  <a:ext uri="{FF2B5EF4-FFF2-40B4-BE49-F238E27FC236}">
                    <a16:creationId xmlns:a16="http://schemas.microsoft.com/office/drawing/2014/main" id="{9B2D58B4-ACD5-4C38-A816-2BBE933E6DFD}"/>
                  </a:ext>
                </a:extLst>
              </p:cNvPr>
              <p:cNvSpPr/>
              <p:nvPr/>
            </p:nvSpPr>
            <p:spPr>
              <a:xfrm>
                <a:off x="18815393" y="4129126"/>
                <a:ext cx="265414" cy="156232"/>
              </a:xfrm>
              <a:custGeom>
                <a:avLst/>
                <a:gdLst>
                  <a:gd name="connsiteX0" fmla="*/ 156930 w 265414"/>
                  <a:gd name="connsiteY0" fmla="*/ 152599 h 156232"/>
                  <a:gd name="connsiteX1" fmla="*/ 6753 w 265414"/>
                  <a:gd name="connsiteY1" fmla="*/ 65399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4 w 265414"/>
                  <a:gd name="connsiteY7" fmla="*/ 152599 h 156232"/>
                  <a:gd name="connsiteX8" fmla="*/ 156930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30" y="152599"/>
                    </a:moveTo>
                    <a:lnTo>
                      <a:pt x="6753" y="65399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5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90840" y="157443"/>
                      <a:pt x="171463" y="157443"/>
                      <a:pt x="156930" y="1525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3" name="Polyline: figure 242">
                <a:extLst>
                  <a:ext uri="{FF2B5EF4-FFF2-40B4-BE49-F238E27FC236}">
                    <a16:creationId xmlns:a16="http://schemas.microsoft.com/office/drawing/2014/main" id="{1E6D1DE6-5CE5-4671-BAEB-12131D6F64C8}"/>
                  </a:ext>
                </a:extLst>
              </p:cNvPr>
              <p:cNvSpPr/>
              <p:nvPr/>
            </p:nvSpPr>
            <p:spPr>
              <a:xfrm>
                <a:off x="19043081" y="4259925"/>
                <a:ext cx="265414" cy="156232"/>
              </a:xfrm>
              <a:custGeom>
                <a:avLst/>
                <a:gdLst>
                  <a:gd name="connsiteX0" fmla="*/ 156929 w 265414"/>
                  <a:gd name="connsiteY0" fmla="*/ 152599 h 156232"/>
                  <a:gd name="connsiteX1" fmla="*/ 6752 w 265414"/>
                  <a:gd name="connsiteY1" fmla="*/ 65400 h 156232"/>
                  <a:gd name="connsiteX2" fmla="*/ 11597 w 265414"/>
                  <a:gd name="connsiteY2" fmla="*/ 36333 h 156232"/>
                  <a:gd name="connsiteX3" fmla="*/ 60041 w 265414"/>
                  <a:gd name="connsiteY3" fmla="*/ 7267 h 156232"/>
                  <a:gd name="connsiteX4" fmla="*/ 108485 w 265414"/>
                  <a:gd name="connsiteY4" fmla="*/ 7267 h 156232"/>
                  <a:gd name="connsiteX5" fmla="*/ 258662 w 265414"/>
                  <a:gd name="connsiteY5" fmla="*/ 94466 h 156232"/>
                  <a:gd name="connsiteX6" fmla="*/ 253818 w 265414"/>
                  <a:gd name="connsiteY6" fmla="*/ 123533 h 156232"/>
                  <a:gd name="connsiteX7" fmla="*/ 205373 w 265414"/>
                  <a:gd name="connsiteY7" fmla="*/ 152599 h 156232"/>
                  <a:gd name="connsiteX8" fmla="*/ 156929 w 265414"/>
                  <a:gd name="connsiteY8" fmla="*/ 152599 h 156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6232">
                    <a:moveTo>
                      <a:pt x="156929" y="152599"/>
                    </a:moveTo>
                    <a:lnTo>
                      <a:pt x="6752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3" y="152599"/>
                    </a:lnTo>
                    <a:cubicBezTo>
                      <a:pt x="190840" y="157444"/>
                      <a:pt x="171463" y="157444"/>
                      <a:pt x="156929" y="1525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4" name="Polyline: figure 243">
                <a:extLst>
                  <a:ext uri="{FF2B5EF4-FFF2-40B4-BE49-F238E27FC236}">
                    <a16:creationId xmlns:a16="http://schemas.microsoft.com/office/drawing/2014/main" id="{EBB3E8AB-F897-41EC-B5EB-DAF7A57EFC98}"/>
                  </a:ext>
                </a:extLst>
              </p:cNvPr>
              <p:cNvSpPr/>
              <p:nvPr/>
            </p:nvSpPr>
            <p:spPr>
              <a:xfrm>
                <a:off x="19275613" y="4390724"/>
                <a:ext cx="265414" cy="158193"/>
              </a:xfrm>
              <a:custGeom>
                <a:avLst/>
                <a:gdLst>
                  <a:gd name="connsiteX0" fmla="*/ 156930 w 265414"/>
                  <a:gd name="connsiteY0" fmla="*/ 152599 h 158193"/>
                  <a:gd name="connsiteX1" fmla="*/ 6753 w 265414"/>
                  <a:gd name="connsiteY1" fmla="*/ 65400 h 158193"/>
                  <a:gd name="connsiteX2" fmla="*/ 11597 w 265414"/>
                  <a:gd name="connsiteY2" fmla="*/ 36333 h 158193"/>
                  <a:gd name="connsiteX3" fmla="*/ 60041 w 265414"/>
                  <a:gd name="connsiteY3" fmla="*/ 7267 h 158193"/>
                  <a:gd name="connsiteX4" fmla="*/ 108485 w 265414"/>
                  <a:gd name="connsiteY4" fmla="*/ 7267 h 158193"/>
                  <a:gd name="connsiteX5" fmla="*/ 258662 w 265414"/>
                  <a:gd name="connsiteY5" fmla="*/ 94466 h 158193"/>
                  <a:gd name="connsiteX6" fmla="*/ 253818 w 265414"/>
                  <a:gd name="connsiteY6" fmla="*/ 123533 h 158193"/>
                  <a:gd name="connsiteX7" fmla="*/ 205374 w 265414"/>
                  <a:gd name="connsiteY7" fmla="*/ 152599 h 158193"/>
                  <a:gd name="connsiteX8" fmla="*/ 156930 w 265414"/>
                  <a:gd name="connsiteY8" fmla="*/ 152599 h 158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8193">
                    <a:moveTo>
                      <a:pt x="156930" y="152599"/>
                    </a:moveTo>
                    <a:lnTo>
                      <a:pt x="6753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5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4" y="152599"/>
                    </a:lnTo>
                    <a:cubicBezTo>
                      <a:pt x="190840" y="157444"/>
                      <a:pt x="166618" y="162288"/>
                      <a:pt x="156930" y="1525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5" name="Polyline: figure 244">
                <a:extLst>
                  <a:ext uri="{FF2B5EF4-FFF2-40B4-BE49-F238E27FC236}">
                    <a16:creationId xmlns:a16="http://schemas.microsoft.com/office/drawing/2014/main" id="{65B529BC-7D63-448A-AFA5-6CA78B3833B2}"/>
                  </a:ext>
                </a:extLst>
              </p:cNvPr>
              <p:cNvSpPr/>
              <p:nvPr/>
            </p:nvSpPr>
            <p:spPr>
              <a:xfrm>
                <a:off x="19503301" y="4521524"/>
                <a:ext cx="265414" cy="159865"/>
              </a:xfrm>
              <a:custGeom>
                <a:avLst/>
                <a:gdLst>
                  <a:gd name="connsiteX0" fmla="*/ 156929 w 265414"/>
                  <a:gd name="connsiteY0" fmla="*/ 152599 h 159865"/>
                  <a:gd name="connsiteX1" fmla="*/ 6752 w 265414"/>
                  <a:gd name="connsiteY1" fmla="*/ 65400 h 159865"/>
                  <a:gd name="connsiteX2" fmla="*/ 11597 w 265414"/>
                  <a:gd name="connsiteY2" fmla="*/ 36333 h 159865"/>
                  <a:gd name="connsiteX3" fmla="*/ 60041 w 265414"/>
                  <a:gd name="connsiteY3" fmla="*/ 7267 h 159865"/>
                  <a:gd name="connsiteX4" fmla="*/ 108485 w 265414"/>
                  <a:gd name="connsiteY4" fmla="*/ 7267 h 159865"/>
                  <a:gd name="connsiteX5" fmla="*/ 258662 w 265414"/>
                  <a:gd name="connsiteY5" fmla="*/ 94466 h 159865"/>
                  <a:gd name="connsiteX6" fmla="*/ 253818 w 265414"/>
                  <a:gd name="connsiteY6" fmla="*/ 123533 h 159865"/>
                  <a:gd name="connsiteX7" fmla="*/ 205373 w 265414"/>
                  <a:gd name="connsiteY7" fmla="*/ 152599 h 159865"/>
                  <a:gd name="connsiteX8" fmla="*/ 156929 w 265414"/>
                  <a:gd name="connsiteY8" fmla="*/ 152599 h 1598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5414" h="159865">
                    <a:moveTo>
                      <a:pt x="156929" y="152599"/>
                    </a:moveTo>
                    <a:lnTo>
                      <a:pt x="6752" y="65400"/>
                    </a:lnTo>
                    <a:cubicBezTo>
                      <a:pt x="-2936" y="60555"/>
                      <a:pt x="-2936" y="46022"/>
                      <a:pt x="11597" y="36333"/>
                    </a:cubicBezTo>
                    <a:lnTo>
                      <a:pt x="60041" y="7267"/>
                    </a:lnTo>
                    <a:cubicBezTo>
                      <a:pt x="74574" y="-2422"/>
                      <a:pt x="93952" y="-2422"/>
                      <a:pt x="108485" y="7267"/>
                    </a:cubicBezTo>
                    <a:lnTo>
                      <a:pt x="258662" y="94466"/>
                    </a:lnTo>
                    <a:cubicBezTo>
                      <a:pt x="268351" y="99311"/>
                      <a:pt x="268351" y="113844"/>
                      <a:pt x="253818" y="123533"/>
                    </a:cubicBezTo>
                    <a:lnTo>
                      <a:pt x="205373" y="152599"/>
                    </a:lnTo>
                    <a:cubicBezTo>
                      <a:pt x="190840" y="162288"/>
                      <a:pt x="171463" y="162288"/>
                      <a:pt x="156929" y="152599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6" name="Polyline: figure 245">
                <a:extLst>
                  <a:ext uri="{FF2B5EF4-FFF2-40B4-BE49-F238E27FC236}">
                    <a16:creationId xmlns:a16="http://schemas.microsoft.com/office/drawing/2014/main" id="{0EF789BE-9608-44D7-9AC3-06C89730B23D}"/>
                  </a:ext>
                </a:extLst>
              </p:cNvPr>
              <p:cNvSpPr/>
              <p:nvPr/>
            </p:nvSpPr>
            <p:spPr>
              <a:xfrm>
                <a:off x="17236113" y="3431530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7" name="Polyline: figure 246">
                <a:extLst>
                  <a:ext uri="{FF2B5EF4-FFF2-40B4-BE49-F238E27FC236}">
                    <a16:creationId xmlns:a16="http://schemas.microsoft.com/office/drawing/2014/main" id="{490C729F-3628-4AD6-945C-A93D83229A3B}"/>
                  </a:ext>
                </a:extLst>
              </p:cNvPr>
              <p:cNvSpPr/>
              <p:nvPr/>
            </p:nvSpPr>
            <p:spPr>
              <a:xfrm>
                <a:off x="17468645" y="3562329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3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85996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8" name="Polyline: figure 247">
                <a:extLst>
                  <a:ext uri="{FF2B5EF4-FFF2-40B4-BE49-F238E27FC236}">
                    <a16:creationId xmlns:a16="http://schemas.microsoft.com/office/drawing/2014/main" id="{97641239-97CE-4F48-AAF0-3D3899FA3370}"/>
                  </a:ext>
                </a:extLst>
              </p:cNvPr>
              <p:cNvSpPr/>
              <p:nvPr/>
            </p:nvSpPr>
            <p:spPr>
              <a:xfrm>
                <a:off x="17696333" y="3697973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49" name="Polyline: figure 248">
                <a:extLst>
                  <a:ext uri="{FF2B5EF4-FFF2-40B4-BE49-F238E27FC236}">
                    <a16:creationId xmlns:a16="http://schemas.microsoft.com/office/drawing/2014/main" id="{FE9DE00A-87EC-4FA4-A942-45807074D72B}"/>
                  </a:ext>
                </a:extLst>
              </p:cNvPr>
              <p:cNvSpPr/>
              <p:nvPr/>
            </p:nvSpPr>
            <p:spPr>
              <a:xfrm>
                <a:off x="17928865" y="3828772"/>
                <a:ext cx="367147" cy="216325"/>
              </a:xfrm>
              <a:custGeom>
                <a:avLst/>
                <a:gdLst>
                  <a:gd name="connsiteX0" fmla="*/ 156929 w 367147"/>
                  <a:gd name="connsiteY0" fmla="*/ 210732 h 216325"/>
                  <a:gd name="connsiteX1" fmla="*/ 6752 w 367147"/>
                  <a:gd name="connsiteY1" fmla="*/ 123533 h 216325"/>
                  <a:gd name="connsiteX2" fmla="*/ 11597 w 367147"/>
                  <a:gd name="connsiteY2" fmla="*/ 94466 h 216325"/>
                  <a:gd name="connsiteX3" fmla="*/ 161774 w 367147"/>
                  <a:gd name="connsiteY3" fmla="*/ 7267 h 216325"/>
                  <a:gd name="connsiteX4" fmla="*/ 210218 w 367147"/>
                  <a:gd name="connsiteY4" fmla="*/ 7267 h 216325"/>
                  <a:gd name="connsiteX5" fmla="*/ 360395 w 367147"/>
                  <a:gd name="connsiteY5" fmla="*/ 94466 h 216325"/>
                  <a:gd name="connsiteX6" fmla="*/ 355551 w 367147"/>
                  <a:gd name="connsiteY6" fmla="*/ 123533 h 216325"/>
                  <a:gd name="connsiteX7" fmla="*/ 205373 w 367147"/>
                  <a:gd name="connsiteY7" fmla="*/ 210732 h 216325"/>
                  <a:gd name="connsiteX8" fmla="*/ 156929 w 367147"/>
                  <a:gd name="connsiteY8" fmla="*/ 210732 h 21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66618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0" name="Polyline: figure 249">
                <a:extLst>
                  <a:ext uri="{FF2B5EF4-FFF2-40B4-BE49-F238E27FC236}">
                    <a16:creationId xmlns:a16="http://schemas.microsoft.com/office/drawing/2014/main" id="{8D728BD4-1DC3-4103-AF66-C71F8B0A3FDB}"/>
                  </a:ext>
                </a:extLst>
              </p:cNvPr>
              <p:cNvSpPr/>
              <p:nvPr/>
            </p:nvSpPr>
            <p:spPr>
              <a:xfrm>
                <a:off x="18161397" y="3964415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66618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1" name="Polyline: figure 250">
                <a:extLst>
                  <a:ext uri="{FF2B5EF4-FFF2-40B4-BE49-F238E27FC236}">
                    <a16:creationId xmlns:a16="http://schemas.microsoft.com/office/drawing/2014/main" id="{98138408-3A6D-4A1E-B664-C8489D313141}"/>
                  </a:ext>
                </a:extLst>
              </p:cNvPr>
              <p:cNvSpPr/>
              <p:nvPr/>
            </p:nvSpPr>
            <p:spPr>
              <a:xfrm>
                <a:off x="18389085" y="4095215"/>
                <a:ext cx="367147" cy="216325"/>
              </a:xfrm>
              <a:custGeom>
                <a:avLst/>
                <a:gdLst>
                  <a:gd name="connsiteX0" fmla="*/ 156929 w 367147"/>
                  <a:gd name="connsiteY0" fmla="*/ 210732 h 216325"/>
                  <a:gd name="connsiteX1" fmla="*/ 6752 w 367147"/>
                  <a:gd name="connsiteY1" fmla="*/ 123533 h 216325"/>
                  <a:gd name="connsiteX2" fmla="*/ 11597 w 367147"/>
                  <a:gd name="connsiteY2" fmla="*/ 94466 h 216325"/>
                  <a:gd name="connsiteX3" fmla="*/ 161774 w 367147"/>
                  <a:gd name="connsiteY3" fmla="*/ 7267 h 216325"/>
                  <a:gd name="connsiteX4" fmla="*/ 210218 w 367147"/>
                  <a:gd name="connsiteY4" fmla="*/ 7267 h 216325"/>
                  <a:gd name="connsiteX5" fmla="*/ 360395 w 367147"/>
                  <a:gd name="connsiteY5" fmla="*/ 94466 h 216325"/>
                  <a:gd name="connsiteX6" fmla="*/ 355551 w 367147"/>
                  <a:gd name="connsiteY6" fmla="*/ 123533 h 216325"/>
                  <a:gd name="connsiteX7" fmla="*/ 205373 w 367147"/>
                  <a:gd name="connsiteY7" fmla="*/ 210732 h 216325"/>
                  <a:gd name="connsiteX8" fmla="*/ 156929 w 367147"/>
                  <a:gd name="connsiteY8" fmla="*/ 210732 h 216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632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3" y="210732"/>
                    </a:lnTo>
                    <a:cubicBezTo>
                      <a:pt x="190840" y="215577"/>
                      <a:pt x="171463" y="220421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2" name="Polyline: figure 251">
                <a:extLst>
                  <a:ext uri="{FF2B5EF4-FFF2-40B4-BE49-F238E27FC236}">
                    <a16:creationId xmlns:a16="http://schemas.microsoft.com/office/drawing/2014/main" id="{DC7F98D7-F8D9-4792-BE2F-4FA2BBBFEB58}"/>
                  </a:ext>
                </a:extLst>
              </p:cNvPr>
              <p:cNvSpPr/>
              <p:nvPr/>
            </p:nvSpPr>
            <p:spPr>
              <a:xfrm>
                <a:off x="18621617" y="4230858"/>
                <a:ext cx="367147" cy="214365"/>
              </a:xfrm>
              <a:custGeom>
                <a:avLst/>
                <a:gdLst>
                  <a:gd name="connsiteX0" fmla="*/ 156930 w 367147"/>
                  <a:gd name="connsiteY0" fmla="*/ 210732 h 214365"/>
                  <a:gd name="connsiteX1" fmla="*/ 6753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1 w 367147"/>
                  <a:gd name="connsiteY6" fmla="*/ 123533 h 214365"/>
                  <a:gd name="connsiteX7" fmla="*/ 205374 w 367147"/>
                  <a:gd name="connsiteY7" fmla="*/ 210732 h 214365"/>
                  <a:gd name="connsiteX8" fmla="*/ 156930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30" y="210732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15577"/>
                      <a:pt x="171463" y="215577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3" name="Polyline: figure 252">
                <a:extLst>
                  <a:ext uri="{FF2B5EF4-FFF2-40B4-BE49-F238E27FC236}">
                    <a16:creationId xmlns:a16="http://schemas.microsoft.com/office/drawing/2014/main" id="{03EC9DF8-6A27-48E9-9848-A9197080B537}"/>
                  </a:ext>
                </a:extLst>
              </p:cNvPr>
              <p:cNvSpPr/>
              <p:nvPr/>
            </p:nvSpPr>
            <p:spPr>
              <a:xfrm>
                <a:off x="18854149" y="4361658"/>
                <a:ext cx="367147" cy="217998"/>
              </a:xfrm>
              <a:custGeom>
                <a:avLst/>
                <a:gdLst>
                  <a:gd name="connsiteX0" fmla="*/ 156930 w 367147"/>
                  <a:gd name="connsiteY0" fmla="*/ 210732 h 217998"/>
                  <a:gd name="connsiteX1" fmla="*/ 6752 w 367147"/>
                  <a:gd name="connsiteY1" fmla="*/ 123533 h 217998"/>
                  <a:gd name="connsiteX2" fmla="*/ 11597 w 367147"/>
                  <a:gd name="connsiteY2" fmla="*/ 94466 h 217998"/>
                  <a:gd name="connsiteX3" fmla="*/ 161774 w 367147"/>
                  <a:gd name="connsiteY3" fmla="*/ 7267 h 217998"/>
                  <a:gd name="connsiteX4" fmla="*/ 210218 w 367147"/>
                  <a:gd name="connsiteY4" fmla="*/ 7267 h 217998"/>
                  <a:gd name="connsiteX5" fmla="*/ 360395 w 367147"/>
                  <a:gd name="connsiteY5" fmla="*/ 94466 h 217998"/>
                  <a:gd name="connsiteX6" fmla="*/ 355551 w 367147"/>
                  <a:gd name="connsiteY6" fmla="*/ 123533 h 217998"/>
                  <a:gd name="connsiteX7" fmla="*/ 205374 w 367147"/>
                  <a:gd name="connsiteY7" fmla="*/ 210732 h 217998"/>
                  <a:gd name="connsiteX8" fmla="*/ 156930 w 367147"/>
                  <a:gd name="connsiteY8" fmla="*/ 210732 h 21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7998">
                    <a:moveTo>
                      <a:pt x="156930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0"/>
                      <a:pt x="370084" y="113844"/>
                      <a:pt x="355551" y="123533"/>
                    </a:cubicBezTo>
                    <a:lnTo>
                      <a:pt x="205374" y="210732"/>
                    </a:lnTo>
                    <a:cubicBezTo>
                      <a:pt x="190840" y="220421"/>
                      <a:pt x="166618" y="220421"/>
                      <a:pt x="156930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4" name="Polyline: figure 253">
                <a:extLst>
                  <a:ext uri="{FF2B5EF4-FFF2-40B4-BE49-F238E27FC236}">
                    <a16:creationId xmlns:a16="http://schemas.microsoft.com/office/drawing/2014/main" id="{ADA5CE9E-E207-4549-8A4F-88429260525A}"/>
                  </a:ext>
                </a:extLst>
              </p:cNvPr>
              <p:cNvSpPr/>
              <p:nvPr/>
            </p:nvSpPr>
            <p:spPr>
              <a:xfrm>
                <a:off x="19086681" y="4497301"/>
                <a:ext cx="367147" cy="214365"/>
              </a:xfrm>
              <a:custGeom>
                <a:avLst/>
                <a:gdLst>
                  <a:gd name="connsiteX0" fmla="*/ 156929 w 367147"/>
                  <a:gd name="connsiteY0" fmla="*/ 210732 h 214365"/>
                  <a:gd name="connsiteX1" fmla="*/ 6752 w 367147"/>
                  <a:gd name="connsiteY1" fmla="*/ 123533 h 214365"/>
                  <a:gd name="connsiteX2" fmla="*/ 11597 w 367147"/>
                  <a:gd name="connsiteY2" fmla="*/ 94466 h 214365"/>
                  <a:gd name="connsiteX3" fmla="*/ 161774 w 367147"/>
                  <a:gd name="connsiteY3" fmla="*/ 7267 h 214365"/>
                  <a:gd name="connsiteX4" fmla="*/ 210218 w 367147"/>
                  <a:gd name="connsiteY4" fmla="*/ 7267 h 214365"/>
                  <a:gd name="connsiteX5" fmla="*/ 360395 w 367147"/>
                  <a:gd name="connsiteY5" fmla="*/ 94466 h 214365"/>
                  <a:gd name="connsiteX6" fmla="*/ 355550 w 367147"/>
                  <a:gd name="connsiteY6" fmla="*/ 123533 h 214365"/>
                  <a:gd name="connsiteX7" fmla="*/ 205373 w 367147"/>
                  <a:gd name="connsiteY7" fmla="*/ 210732 h 214365"/>
                  <a:gd name="connsiteX8" fmla="*/ 156929 w 367147"/>
                  <a:gd name="connsiteY8" fmla="*/ 210732 h 214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67147" h="214365">
                    <a:moveTo>
                      <a:pt x="156929" y="210732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360395" y="94466"/>
                    </a:lnTo>
                    <a:cubicBezTo>
                      <a:pt x="370084" y="99311"/>
                      <a:pt x="370084" y="113844"/>
                      <a:pt x="355550" y="123533"/>
                    </a:cubicBezTo>
                    <a:lnTo>
                      <a:pt x="205373" y="210732"/>
                    </a:lnTo>
                    <a:cubicBezTo>
                      <a:pt x="185996" y="215577"/>
                      <a:pt x="166618" y="215577"/>
                      <a:pt x="156929" y="210732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5" name="Polyline: figure 254">
                <a:extLst>
                  <a:ext uri="{FF2B5EF4-FFF2-40B4-BE49-F238E27FC236}">
                    <a16:creationId xmlns:a16="http://schemas.microsoft.com/office/drawing/2014/main" id="{72188063-A65C-4595-B1E8-9A55AE78D548}"/>
                  </a:ext>
                </a:extLst>
              </p:cNvPr>
              <p:cNvSpPr/>
              <p:nvPr/>
            </p:nvSpPr>
            <p:spPr>
              <a:xfrm>
                <a:off x="15622922" y="3276508"/>
                <a:ext cx="657812" cy="383920"/>
              </a:xfrm>
              <a:custGeom>
                <a:avLst/>
                <a:gdLst>
                  <a:gd name="connsiteX0" fmla="*/ 447595 w 657812"/>
                  <a:gd name="connsiteY0" fmla="*/ 380287 h 383920"/>
                  <a:gd name="connsiteX1" fmla="*/ 6753 w 657812"/>
                  <a:gd name="connsiteY1" fmla="*/ 123533 h 383920"/>
                  <a:gd name="connsiteX2" fmla="*/ 11597 w 657812"/>
                  <a:gd name="connsiteY2" fmla="*/ 94466 h 383920"/>
                  <a:gd name="connsiteX3" fmla="*/ 161774 w 657812"/>
                  <a:gd name="connsiteY3" fmla="*/ 7267 h 383920"/>
                  <a:gd name="connsiteX4" fmla="*/ 210218 w 657812"/>
                  <a:gd name="connsiteY4" fmla="*/ 7267 h 383920"/>
                  <a:gd name="connsiteX5" fmla="*/ 651060 w 657812"/>
                  <a:gd name="connsiteY5" fmla="*/ 264021 h 383920"/>
                  <a:gd name="connsiteX6" fmla="*/ 646216 w 657812"/>
                  <a:gd name="connsiteY6" fmla="*/ 293088 h 383920"/>
                  <a:gd name="connsiteX7" fmla="*/ 496039 w 657812"/>
                  <a:gd name="connsiteY7" fmla="*/ 380287 h 383920"/>
                  <a:gd name="connsiteX8" fmla="*/ 447595 w 657812"/>
                  <a:gd name="connsiteY8" fmla="*/ 380287 h 3839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7812" h="383920">
                    <a:moveTo>
                      <a:pt x="447595" y="380287"/>
                    </a:moveTo>
                    <a:lnTo>
                      <a:pt x="6753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651060" y="264021"/>
                    </a:lnTo>
                    <a:cubicBezTo>
                      <a:pt x="660749" y="268865"/>
                      <a:pt x="660749" y="283398"/>
                      <a:pt x="646216" y="293088"/>
                    </a:cubicBezTo>
                    <a:lnTo>
                      <a:pt x="496039" y="380287"/>
                    </a:lnTo>
                    <a:cubicBezTo>
                      <a:pt x="481506" y="385131"/>
                      <a:pt x="462128" y="385131"/>
                      <a:pt x="447595" y="380287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6" name="Polyline: figure 255">
                <a:extLst>
                  <a:ext uri="{FF2B5EF4-FFF2-40B4-BE49-F238E27FC236}">
                    <a16:creationId xmlns:a16="http://schemas.microsoft.com/office/drawing/2014/main" id="{F455ED97-ECD5-494D-B3B5-DD2A343C6198}"/>
                  </a:ext>
                </a:extLst>
              </p:cNvPr>
              <p:cNvSpPr/>
              <p:nvPr/>
            </p:nvSpPr>
            <p:spPr>
              <a:xfrm>
                <a:off x="18461751" y="4913921"/>
                <a:ext cx="657812" cy="387553"/>
              </a:xfrm>
              <a:custGeom>
                <a:avLst/>
                <a:gdLst>
                  <a:gd name="connsiteX0" fmla="*/ 447594 w 657812"/>
                  <a:gd name="connsiteY0" fmla="*/ 380287 h 387553"/>
                  <a:gd name="connsiteX1" fmla="*/ 6752 w 657812"/>
                  <a:gd name="connsiteY1" fmla="*/ 123533 h 387553"/>
                  <a:gd name="connsiteX2" fmla="*/ 11597 w 657812"/>
                  <a:gd name="connsiteY2" fmla="*/ 94466 h 387553"/>
                  <a:gd name="connsiteX3" fmla="*/ 161774 w 657812"/>
                  <a:gd name="connsiteY3" fmla="*/ 7267 h 387553"/>
                  <a:gd name="connsiteX4" fmla="*/ 210218 w 657812"/>
                  <a:gd name="connsiteY4" fmla="*/ 7267 h 387553"/>
                  <a:gd name="connsiteX5" fmla="*/ 651060 w 657812"/>
                  <a:gd name="connsiteY5" fmla="*/ 264021 h 387553"/>
                  <a:gd name="connsiteX6" fmla="*/ 646216 w 657812"/>
                  <a:gd name="connsiteY6" fmla="*/ 293087 h 387553"/>
                  <a:gd name="connsiteX7" fmla="*/ 496039 w 657812"/>
                  <a:gd name="connsiteY7" fmla="*/ 380287 h 387553"/>
                  <a:gd name="connsiteX8" fmla="*/ 447594 w 657812"/>
                  <a:gd name="connsiteY8" fmla="*/ 380287 h 387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7812" h="387553">
                    <a:moveTo>
                      <a:pt x="447594" y="380287"/>
                    </a:moveTo>
                    <a:lnTo>
                      <a:pt x="6752" y="123533"/>
                    </a:lnTo>
                    <a:cubicBezTo>
                      <a:pt x="-2936" y="118688"/>
                      <a:pt x="-2936" y="104155"/>
                      <a:pt x="11597" y="94466"/>
                    </a:cubicBezTo>
                    <a:lnTo>
                      <a:pt x="161774" y="7267"/>
                    </a:lnTo>
                    <a:cubicBezTo>
                      <a:pt x="176307" y="-2422"/>
                      <a:pt x="195685" y="-2422"/>
                      <a:pt x="210218" y="7267"/>
                    </a:cubicBezTo>
                    <a:lnTo>
                      <a:pt x="651060" y="264021"/>
                    </a:lnTo>
                    <a:cubicBezTo>
                      <a:pt x="660749" y="268865"/>
                      <a:pt x="660749" y="283399"/>
                      <a:pt x="646216" y="293087"/>
                    </a:cubicBezTo>
                    <a:lnTo>
                      <a:pt x="496039" y="380287"/>
                    </a:lnTo>
                    <a:cubicBezTo>
                      <a:pt x="481506" y="389976"/>
                      <a:pt x="462128" y="389976"/>
                      <a:pt x="447594" y="380287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7" name="Polyline: figure 256">
                <a:extLst>
                  <a:ext uri="{FF2B5EF4-FFF2-40B4-BE49-F238E27FC236}">
                    <a16:creationId xmlns:a16="http://schemas.microsoft.com/office/drawing/2014/main" id="{BF3E6128-DD6E-4A41-A21E-D39BDF99EC33}"/>
                  </a:ext>
                </a:extLst>
              </p:cNvPr>
              <p:cNvSpPr/>
              <p:nvPr/>
            </p:nvSpPr>
            <p:spPr>
              <a:xfrm>
                <a:off x="17827132" y="4831566"/>
                <a:ext cx="391369" cy="228898"/>
              </a:xfrm>
              <a:custGeom>
                <a:avLst/>
                <a:gdLst>
                  <a:gd name="connsiteX0" fmla="*/ 156929 w 391369"/>
                  <a:gd name="connsiteY0" fmla="*/ 225265 h 228898"/>
                  <a:gd name="connsiteX1" fmla="*/ 6752 w 391369"/>
                  <a:gd name="connsiteY1" fmla="*/ 138066 h 228898"/>
                  <a:gd name="connsiteX2" fmla="*/ 11597 w 391369"/>
                  <a:gd name="connsiteY2" fmla="*/ 108999 h 228898"/>
                  <a:gd name="connsiteX3" fmla="*/ 185996 w 391369"/>
                  <a:gd name="connsiteY3" fmla="*/ 7267 h 228898"/>
                  <a:gd name="connsiteX4" fmla="*/ 234440 w 391369"/>
                  <a:gd name="connsiteY4" fmla="*/ 7267 h 228898"/>
                  <a:gd name="connsiteX5" fmla="*/ 384617 w 391369"/>
                  <a:gd name="connsiteY5" fmla="*/ 94466 h 228898"/>
                  <a:gd name="connsiteX6" fmla="*/ 379772 w 391369"/>
                  <a:gd name="connsiteY6" fmla="*/ 123533 h 228898"/>
                  <a:gd name="connsiteX7" fmla="*/ 205373 w 391369"/>
                  <a:gd name="connsiteY7" fmla="*/ 225265 h 228898"/>
                  <a:gd name="connsiteX8" fmla="*/ 156929 w 391369"/>
                  <a:gd name="connsiteY8" fmla="*/ 225265 h 228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1369" h="228898">
                    <a:moveTo>
                      <a:pt x="156929" y="225265"/>
                    </a:moveTo>
                    <a:lnTo>
                      <a:pt x="6752" y="138066"/>
                    </a:lnTo>
                    <a:cubicBezTo>
                      <a:pt x="-2936" y="133221"/>
                      <a:pt x="-2936" y="118688"/>
                      <a:pt x="11597" y="108999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384617" y="94466"/>
                    </a:lnTo>
                    <a:cubicBezTo>
                      <a:pt x="394306" y="99311"/>
                      <a:pt x="394306" y="113844"/>
                      <a:pt x="379772" y="123533"/>
                    </a:cubicBezTo>
                    <a:lnTo>
                      <a:pt x="205373" y="225265"/>
                    </a:lnTo>
                    <a:cubicBezTo>
                      <a:pt x="190840" y="230110"/>
                      <a:pt x="171463" y="230110"/>
                      <a:pt x="156929" y="225265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8" name="Polyline: figure 257">
                <a:extLst>
                  <a:ext uri="{FF2B5EF4-FFF2-40B4-BE49-F238E27FC236}">
                    <a16:creationId xmlns:a16="http://schemas.microsoft.com/office/drawing/2014/main" id="{F6936EB7-1AE9-4D78-A1C9-776B047717B4}"/>
                  </a:ext>
                </a:extLst>
              </p:cNvPr>
              <p:cNvSpPr/>
              <p:nvPr/>
            </p:nvSpPr>
            <p:spPr>
              <a:xfrm>
                <a:off x="16063764" y="3809394"/>
                <a:ext cx="478569" cy="282187"/>
              </a:xfrm>
              <a:custGeom>
                <a:avLst/>
                <a:gdLst>
                  <a:gd name="connsiteX0" fmla="*/ 244129 w 478569"/>
                  <a:gd name="connsiteY0" fmla="*/ 278554 h 282187"/>
                  <a:gd name="connsiteX1" fmla="*/ 6752 w 478569"/>
                  <a:gd name="connsiteY1" fmla="*/ 138066 h 282187"/>
                  <a:gd name="connsiteX2" fmla="*/ 11597 w 478569"/>
                  <a:gd name="connsiteY2" fmla="*/ 108999 h 282187"/>
                  <a:gd name="connsiteX3" fmla="*/ 185996 w 478569"/>
                  <a:gd name="connsiteY3" fmla="*/ 7267 h 282187"/>
                  <a:gd name="connsiteX4" fmla="*/ 234440 w 478569"/>
                  <a:gd name="connsiteY4" fmla="*/ 7267 h 282187"/>
                  <a:gd name="connsiteX5" fmla="*/ 471817 w 478569"/>
                  <a:gd name="connsiteY5" fmla="*/ 147755 h 282187"/>
                  <a:gd name="connsiteX6" fmla="*/ 466972 w 478569"/>
                  <a:gd name="connsiteY6" fmla="*/ 176821 h 282187"/>
                  <a:gd name="connsiteX7" fmla="*/ 292573 w 478569"/>
                  <a:gd name="connsiteY7" fmla="*/ 278554 h 282187"/>
                  <a:gd name="connsiteX8" fmla="*/ 244129 w 478569"/>
                  <a:gd name="connsiteY8" fmla="*/ 278554 h 28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8569" h="282187">
                    <a:moveTo>
                      <a:pt x="244129" y="278554"/>
                    </a:moveTo>
                    <a:lnTo>
                      <a:pt x="6752" y="138066"/>
                    </a:lnTo>
                    <a:cubicBezTo>
                      <a:pt x="-2936" y="133222"/>
                      <a:pt x="-2936" y="118688"/>
                      <a:pt x="11597" y="108999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471817" y="147755"/>
                    </a:lnTo>
                    <a:cubicBezTo>
                      <a:pt x="481506" y="152599"/>
                      <a:pt x="481506" y="167132"/>
                      <a:pt x="466972" y="176821"/>
                    </a:cubicBezTo>
                    <a:lnTo>
                      <a:pt x="292573" y="278554"/>
                    </a:lnTo>
                    <a:cubicBezTo>
                      <a:pt x="278040" y="283398"/>
                      <a:pt x="253818" y="283398"/>
                      <a:pt x="244129" y="278554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59" name="Polyline: figure 258">
                <a:extLst>
                  <a:ext uri="{FF2B5EF4-FFF2-40B4-BE49-F238E27FC236}">
                    <a16:creationId xmlns:a16="http://schemas.microsoft.com/office/drawing/2014/main" id="{5F99DB61-9E1B-49FC-AB46-6F888A0C37A6}"/>
                  </a:ext>
                </a:extLst>
              </p:cNvPr>
              <p:cNvSpPr/>
              <p:nvPr/>
            </p:nvSpPr>
            <p:spPr>
              <a:xfrm>
                <a:off x="17517089" y="4647478"/>
                <a:ext cx="478569" cy="285820"/>
              </a:xfrm>
              <a:custGeom>
                <a:avLst/>
                <a:gdLst>
                  <a:gd name="connsiteX0" fmla="*/ 244129 w 478569"/>
                  <a:gd name="connsiteY0" fmla="*/ 278554 h 285820"/>
                  <a:gd name="connsiteX1" fmla="*/ 6752 w 478569"/>
                  <a:gd name="connsiteY1" fmla="*/ 138066 h 285820"/>
                  <a:gd name="connsiteX2" fmla="*/ 11597 w 478569"/>
                  <a:gd name="connsiteY2" fmla="*/ 109000 h 285820"/>
                  <a:gd name="connsiteX3" fmla="*/ 185996 w 478569"/>
                  <a:gd name="connsiteY3" fmla="*/ 7267 h 285820"/>
                  <a:gd name="connsiteX4" fmla="*/ 234440 w 478569"/>
                  <a:gd name="connsiteY4" fmla="*/ 7267 h 285820"/>
                  <a:gd name="connsiteX5" fmla="*/ 471816 w 478569"/>
                  <a:gd name="connsiteY5" fmla="*/ 147755 h 285820"/>
                  <a:gd name="connsiteX6" fmla="*/ 466972 w 478569"/>
                  <a:gd name="connsiteY6" fmla="*/ 176821 h 285820"/>
                  <a:gd name="connsiteX7" fmla="*/ 292573 w 478569"/>
                  <a:gd name="connsiteY7" fmla="*/ 278554 h 285820"/>
                  <a:gd name="connsiteX8" fmla="*/ 244129 w 478569"/>
                  <a:gd name="connsiteY8" fmla="*/ 278554 h 285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8569" h="285820">
                    <a:moveTo>
                      <a:pt x="244129" y="278554"/>
                    </a:moveTo>
                    <a:lnTo>
                      <a:pt x="6752" y="138066"/>
                    </a:lnTo>
                    <a:cubicBezTo>
                      <a:pt x="-2936" y="133222"/>
                      <a:pt x="-2936" y="118688"/>
                      <a:pt x="11597" y="109000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471816" y="147755"/>
                    </a:lnTo>
                    <a:cubicBezTo>
                      <a:pt x="481506" y="152599"/>
                      <a:pt x="481506" y="167132"/>
                      <a:pt x="466972" y="176821"/>
                    </a:cubicBezTo>
                    <a:lnTo>
                      <a:pt x="292573" y="278554"/>
                    </a:lnTo>
                    <a:cubicBezTo>
                      <a:pt x="278040" y="288243"/>
                      <a:pt x="258662" y="288243"/>
                      <a:pt x="244129" y="278554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0" name="Polyline: figure 259">
                <a:extLst>
                  <a:ext uri="{FF2B5EF4-FFF2-40B4-BE49-F238E27FC236}">
                    <a16:creationId xmlns:a16="http://schemas.microsoft.com/office/drawing/2014/main" id="{634C841D-84B5-4689-8C1C-2920107FFF05}"/>
                  </a:ext>
                </a:extLst>
              </p:cNvPr>
              <p:cNvSpPr/>
              <p:nvPr/>
            </p:nvSpPr>
            <p:spPr>
              <a:xfrm>
                <a:off x="16398029" y="4003171"/>
                <a:ext cx="478569" cy="282187"/>
              </a:xfrm>
              <a:custGeom>
                <a:avLst/>
                <a:gdLst>
                  <a:gd name="connsiteX0" fmla="*/ 244129 w 478569"/>
                  <a:gd name="connsiteY0" fmla="*/ 278554 h 282187"/>
                  <a:gd name="connsiteX1" fmla="*/ 6753 w 478569"/>
                  <a:gd name="connsiteY1" fmla="*/ 138066 h 282187"/>
                  <a:gd name="connsiteX2" fmla="*/ 11597 w 478569"/>
                  <a:gd name="connsiteY2" fmla="*/ 108999 h 282187"/>
                  <a:gd name="connsiteX3" fmla="*/ 185996 w 478569"/>
                  <a:gd name="connsiteY3" fmla="*/ 7267 h 282187"/>
                  <a:gd name="connsiteX4" fmla="*/ 234440 w 478569"/>
                  <a:gd name="connsiteY4" fmla="*/ 7267 h 282187"/>
                  <a:gd name="connsiteX5" fmla="*/ 471817 w 478569"/>
                  <a:gd name="connsiteY5" fmla="*/ 147755 h 282187"/>
                  <a:gd name="connsiteX6" fmla="*/ 466972 w 478569"/>
                  <a:gd name="connsiteY6" fmla="*/ 176821 h 282187"/>
                  <a:gd name="connsiteX7" fmla="*/ 292573 w 478569"/>
                  <a:gd name="connsiteY7" fmla="*/ 278554 h 282187"/>
                  <a:gd name="connsiteX8" fmla="*/ 244129 w 478569"/>
                  <a:gd name="connsiteY8" fmla="*/ 278554 h 282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78569" h="282187">
                    <a:moveTo>
                      <a:pt x="244129" y="278554"/>
                    </a:moveTo>
                    <a:lnTo>
                      <a:pt x="6753" y="138066"/>
                    </a:lnTo>
                    <a:cubicBezTo>
                      <a:pt x="-2936" y="133222"/>
                      <a:pt x="-2936" y="118688"/>
                      <a:pt x="11597" y="108999"/>
                    </a:cubicBezTo>
                    <a:lnTo>
                      <a:pt x="185996" y="7267"/>
                    </a:lnTo>
                    <a:cubicBezTo>
                      <a:pt x="200529" y="-2422"/>
                      <a:pt x="219907" y="-2422"/>
                      <a:pt x="234440" y="7267"/>
                    </a:cubicBezTo>
                    <a:lnTo>
                      <a:pt x="471817" y="147755"/>
                    </a:lnTo>
                    <a:cubicBezTo>
                      <a:pt x="481506" y="152599"/>
                      <a:pt x="481506" y="167132"/>
                      <a:pt x="466972" y="176821"/>
                    </a:cubicBezTo>
                    <a:lnTo>
                      <a:pt x="292573" y="278554"/>
                    </a:lnTo>
                    <a:cubicBezTo>
                      <a:pt x="278040" y="283398"/>
                      <a:pt x="253818" y="283398"/>
                      <a:pt x="244129" y="278554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1" name="Polyline: figure 260">
                <a:extLst>
                  <a:ext uri="{FF2B5EF4-FFF2-40B4-BE49-F238E27FC236}">
                    <a16:creationId xmlns:a16="http://schemas.microsoft.com/office/drawing/2014/main" id="{DF500444-A103-4726-A745-6923EA81ADED}"/>
                  </a:ext>
                </a:extLst>
              </p:cNvPr>
              <p:cNvSpPr/>
              <p:nvPr/>
            </p:nvSpPr>
            <p:spPr>
              <a:xfrm>
                <a:off x="16404781" y="4010437"/>
                <a:ext cx="1280137" cy="738773"/>
              </a:xfrm>
              <a:custGeom>
                <a:avLst/>
                <a:gdLst>
                  <a:gd name="connsiteX0" fmla="*/ 227688 w 1280137"/>
                  <a:gd name="connsiteY0" fmla="*/ 0 h 738773"/>
                  <a:gd name="connsiteX1" fmla="*/ 1269237 w 1280137"/>
                  <a:gd name="connsiteY1" fmla="*/ 600708 h 738773"/>
                  <a:gd name="connsiteX2" fmla="*/ 1269237 w 1280137"/>
                  <a:gd name="connsiteY2" fmla="*/ 629774 h 738773"/>
                  <a:gd name="connsiteX3" fmla="*/ 1089994 w 1280137"/>
                  <a:gd name="connsiteY3" fmla="*/ 731507 h 738773"/>
                  <a:gd name="connsiteX4" fmla="*/ 1041550 w 1280137"/>
                  <a:gd name="connsiteY4" fmla="*/ 731507 h 738773"/>
                  <a:gd name="connsiteX5" fmla="*/ 0 w 1280137"/>
                  <a:gd name="connsiteY5" fmla="*/ 130799 h 738773"/>
                  <a:gd name="connsiteX6" fmla="*/ 227688 w 1280137"/>
                  <a:gd name="connsiteY6" fmla="*/ 0 h 738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80137" h="738773">
                    <a:moveTo>
                      <a:pt x="227688" y="0"/>
                    </a:moveTo>
                    <a:lnTo>
                      <a:pt x="1269237" y="600708"/>
                    </a:lnTo>
                    <a:cubicBezTo>
                      <a:pt x="1283771" y="610397"/>
                      <a:pt x="1283771" y="620085"/>
                      <a:pt x="1269237" y="629774"/>
                    </a:cubicBezTo>
                    <a:lnTo>
                      <a:pt x="1089994" y="731507"/>
                    </a:lnTo>
                    <a:cubicBezTo>
                      <a:pt x="1075461" y="741196"/>
                      <a:pt x="1056083" y="741196"/>
                      <a:pt x="1041550" y="731507"/>
                    </a:cubicBezTo>
                    <a:lnTo>
                      <a:pt x="0" y="130799"/>
                    </a:lnTo>
                    <a:lnTo>
                      <a:pt x="227688" y="0"/>
                    </a:ln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2" name="Polyline: figure 261">
                <a:extLst>
                  <a:ext uri="{FF2B5EF4-FFF2-40B4-BE49-F238E27FC236}">
                    <a16:creationId xmlns:a16="http://schemas.microsoft.com/office/drawing/2014/main" id="{1798A948-DDB3-421F-9E3C-E482135E26C2}"/>
                  </a:ext>
                </a:extLst>
              </p:cNvPr>
              <p:cNvSpPr/>
              <p:nvPr/>
            </p:nvSpPr>
            <p:spPr>
              <a:xfrm>
                <a:off x="18510195" y="5295419"/>
                <a:ext cx="294481" cy="173937"/>
              </a:xfrm>
              <a:custGeom>
                <a:avLst/>
                <a:gdLst>
                  <a:gd name="connsiteX0" fmla="*/ 123019 w 294481"/>
                  <a:gd name="connsiteY0" fmla="*/ 3633 h 173937"/>
                  <a:gd name="connsiteX1" fmla="*/ 287729 w 294481"/>
                  <a:gd name="connsiteY1" fmla="*/ 100522 h 173937"/>
                  <a:gd name="connsiteX2" fmla="*/ 282884 w 294481"/>
                  <a:gd name="connsiteY2" fmla="*/ 124744 h 173937"/>
                  <a:gd name="connsiteX3" fmla="*/ 210218 w 294481"/>
                  <a:gd name="connsiteY3" fmla="*/ 168344 h 173937"/>
                  <a:gd name="connsiteX4" fmla="*/ 171463 w 294481"/>
                  <a:gd name="connsiteY4" fmla="*/ 168344 h 173937"/>
                  <a:gd name="connsiteX5" fmla="*/ 6752 w 294481"/>
                  <a:gd name="connsiteY5" fmla="*/ 71455 h 173937"/>
                  <a:gd name="connsiteX6" fmla="*/ 11597 w 294481"/>
                  <a:gd name="connsiteY6" fmla="*/ 47233 h 173937"/>
                  <a:gd name="connsiteX7" fmla="*/ 84263 w 294481"/>
                  <a:gd name="connsiteY7" fmla="*/ 3633 h 173937"/>
                  <a:gd name="connsiteX8" fmla="*/ 123019 w 294481"/>
                  <a:gd name="connsiteY8" fmla="*/ 3633 h 173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481" h="173937">
                    <a:moveTo>
                      <a:pt x="123019" y="3633"/>
                    </a:moveTo>
                    <a:lnTo>
                      <a:pt x="287729" y="100522"/>
                    </a:lnTo>
                    <a:cubicBezTo>
                      <a:pt x="297418" y="105366"/>
                      <a:pt x="297418" y="115055"/>
                      <a:pt x="282884" y="124744"/>
                    </a:cubicBezTo>
                    <a:lnTo>
                      <a:pt x="210218" y="168344"/>
                    </a:lnTo>
                    <a:cubicBezTo>
                      <a:pt x="200529" y="173188"/>
                      <a:pt x="181151" y="178032"/>
                      <a:pt x="171463" y="168344"/>
                    </a:cubicBezTo>
                    <a:lnTo>
                      <a:pt x="6752" y="71455"/>
                    </a:lnTo>
                    <a:cubicBezTo>
                      <a:pt x="-2936" y="66611"/>
                      <a:pt x="-2936" y="56922"/>
                      <a:pt x="11597" y="47233"/>
                    </a:cubicBezTo>
                    <a:lnTo>
                      <a:pt x="84263" y="3633"/>
                    </a:lnTo>
                    <a:cubicBezTo>
                      <a:pt x="93952" y="-1211"/>
                      <a:pt x="113330" y="-1211"/>
                      <a:pt x="123019" y="3633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3" name="Polyline: figure 262">
                <a:extLst>
                  <a:ext uri="{FF2B5EF4-FFF2-40B4-BE49-F238E27FC236}">
                    <a16:creationId xmlns:a16="http://schemas.microsoft.com/office/drawing/2014/main" id="{9D80F4B5-0908-41B4-BFEB-61D89D9066B6}"/>
                  </a:ext>
                </a:extLst>
              </p:cNvPr>
              <p:cNvSpPr/>
              <p:nvPr/>
            </p:nvSpPr>
            <p:spPr>
              <a:xfrm>
                <a:off x="18277663" y="5159775"/>
                <a:ext cx="294481" cy="173937"/>
              </a:xfrm>
              <a:custGeom>
                <a:avLst/>
                <a:gdLst>
                  <a:gd name="connsiteX0" fmla="*/ 123018 w 294481"/>
                  <a:gd name="connsiteY0" fmla="*/ 3633 h 173937"/>
                  <a:gd name="connsiteX1" fmla="*/ 287729 w 294481"/>
                  <a:gd name="connsiteY1" fmla="*/ 100522 h 173937"/>
                  <a:gd name="connsiteX2" fmla="*/ 282884 w 294481"/>
                  <a:gd name="connsiteY2" fmla="*/ 124744 h 173937"/>
                  <a:gd name="connsiteX3" fmla="*/ 210218 w 294481"/>
                  <a:gd name="connsiteY3" fmla="*/ 168344 h 173937"/>
                  <a:gd name="connsiteX4" fmla="*/ 171463 w 294481"/>
                  <a:gd name="connsiteY4" fmla="*/ 168344 h 173937"/>
                  <a:gd name="connsiteX5" fmla="*/ 6753 w 294481"/>
                  <a:gd name="connsiteY5" fmla="*/ 71455 h 173937"/>
                  <a:gd name="connsiteX6" fmla="*/ 11597 w 294481"/>
                  <a:gd name="connsiteY6" fmla="*/ 47233 h 173937"/>
                  <a:gd name="connsiteX7" fmla="*/ 84263 w 294481"/>
                  <a:gd name="connsiteY7" fmla="*/ 3633 h 173937"/>
                  <a:gd name="connsiteX8" fmla="*/ 123018 w 294481"/>
                  <a:gd name="connsiteY8" fmla="*/ 3633 h 173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481" h="173937">
                    <a:moveTo>
                      <a:pt x="123018" y="3633"/>
                    </a:moveTo>
                    <a:lnTo>
                      <a:pt x="287729" y="100522"/>
                    </a:lnTo>
                    <a:cubicBezTo>
                      <a:pt x="297418" y="105366"/>
                      <a:pt x="297418" y="115055"/>
                      <a:pt x="282884" y="124744"/>
                    </a:cubicBezTo>
                    <a:lnTo>
                      <a:pt x="210218" y="168344"/>
                    </a:lnTo>
                    <a:cubicBezTo>
                      <a:pt x="200529" y="173188"/>
                      <a:pt x="181152" y="178033"/>
                      <a:pt x="171463" y="168344"/>
                    </a:cubicBezTo>
                    <a:lnTo>
                      <a:pt x="6753" y="71455"/>
                    </a:lnTo>
                    <a:cubicBezTo>
                      <a:pt x="-2936" y="66611"/>
                      <a:pt x="-2936" y="56922"/>
                      <a:pt x="11597" y="47233"/>
                    </a:cubicBezTo>
                    <a:lnTo>
                      <a:pt x="84263" y="3633"/>
                    </a:lnTo>
                    <a:cubicBezTo>
                      <a:pt x="93952" y="-1211"/>
                      <a:pt x="113330" y="-1211"/>
                      <a:pt x="123018" y="3633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4" name="Polyline: figure 263">
                <a:extLst>
                  <a:ext uri="{FF2B5EF4-FFF2-40B4-BE49-F238E27FC236}">
                    <a16:creationId xmlns:a16="http://schemas.microsoft.com/office/drawing/2014/main" id="{76072D5E-57E8-423E-8D6B-E6110B31FCFA}"/>
                  </a:ext>
                </a:extLst>
              </p:cNvPr>
              <p:cNvSpPr/>
              <p:nvPr/>
            </p:nvSpPr>
            <p:spPr>
              <a:xfrm>
                <a:off x="18045131" y="5027016"/>
                <a:ext cx="294481" cy="175897"/>
              </a:xfrm>
              <a:custGeom>
                <a:avLst/>
                <a:gdLst>
                  <a:gd name="connsiteX0" fmla="*/ 123019 w 294481"/>
                  <a:gd name="connsiteY0" fmla="*/ 5594 h 175897"/>
                  <a:gd name="connsiteX1" fmla="*/ 287729 w 294481"/>
                  <a:gd name="connsiteY1" fmla="*/ 102482 h 175897"/>
                  <a:gd name="connsiteX2" fmla="*/ 282884 w 294481"/>
                  <a:gd name="connsiteY2" fmla="*/ 126704 h 175897"/>
                  <a:gd name="connsiteX3" fmla="*/ 210218 w 294481"/>
                  <a:gd name="connsiteY3" fmla="*/ 170304 h 175897"/>
                  <a:gd name="connsiteX4" fmla="*/ 171463 w 294481"/>
                  <a:gd name="connsiteY4" fmla="*/ 170304 h 175897"/>
                  <a:gd name="connsiteX5" fmla="*/ 6752 w 294481"/>
                  <a:gd name="connsiteY5" fmla="*/ 73416 h 175897"/>
                  <a:gd name="connsiteX6" fmla="*/ 11597 w 294481"/>
                  <a:gd name="connsiteY6" fmla="*/ 49194 h 175897"/>
                  <a:gd name="connsiteX7" fmla="*/ 84263 w 294481"/>
                  <a:gd name="connsiteY7" fmla="*/ 5594 h 175897"/>
                  <a:gd name="connsiteX8" fmla="*/ 123019 w 294481"/>
                  <a:gd name="connsiteY8" fmla="*/ 5594 h 17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481" h="175897">
                    <a:moveTo>
                      <a:pt x="123019" y="5594"/>
                    </a:moveTo>
                    <a:lnTo>
                      <a:pt x="287729" y="102482"/>
                    </a:lnTo>
                    <a:cubicBezTo>
                      <a:pt x="297418" y="107326"/>
                      <a:pt x="297418" y="117016"/>
                      <a:pt x="282884" y="126704"/>
                    </a:cubicBezTo>
                    <a:lnTo>
                      <a:pt x="210218" y="170304"/>
                    </a:lnTo>
                    <a:cubicBezTo>
                      <a:pt x="200529" y="175148"/>
                      <a:pt x="181151" y="179993"/>
                      <a:pt x="171463" y="170304"/>
                    </a:cubicBezTo>
                    <a:lnTo>
                      <a:pt x="6752" y="73416"/>
                    </a:lnTo>
                    <a:cubicBezTo>
                      <a:pt x="-2936" y="68571"/>
                      <a:pt x="-2936" y="58882"/>
                      <a:pt x="11597" y="49194"/>
                    </a:cubicBezTo>
                    <a:lnTo>
                      <a:pt x="84263" y="5594"/>
                    </a:lnTo>
                    <a:cubicBezTo>
                      <a:pt x="93952" y="749"/>
                      <a:pt x="113329" y="-4095"/>
                      <a:pt x="123019" y="5594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265" name="Polyline: figure 264">
                <a:extLst>
                  <a:ext uri="{FF2B5EF4-FFF2-40B4-BE49-F238E27FC236}">
                    <a16:creationId xmlns:a16="http://schemas.microsoft.com/office/drawing/2014/main" id="{243A77AC-ABB7-4D73-AE46-53AD527041C0}"/>
                  </a:ext>
                </a:extLst>
              </p:cNvPr>
              <p:cNvSpPr/>
              <p:nvPr/>
            </p:nvSpPr>
            <p:spPr>
              <a:xfrm>
                <a:off x="18403618" y="5087109"/>
                <a:ext cx="294481" cy="173937"/>
              </a:xfrm>
              <a:custGeom>
                <a:avLst/>
                <a:gdLst>
                  <a:gd name="connsiteX0" fmla="*/ 123019 w 294481"/>
                  <a:gd name="connsiteY0" fmla="*/ 3633 h 173937"/>
                  <a:gd name="connsiteX1" fmla="*/ 287729 w 294481"/>
                  <a:gd name="connsiteY1" fmla="*/ 100522 h 173937"/>
                  <a:gd name="connsiteX2" fmla="*/ 282884 w 294481"/>
                  <a:gd name="connsiteY2" fmla="*/ 124744 h 173937"/>
                  <a:gd name="connsiteX3" fmla="*/ 210218 w 294481"/>
                  <a:gd name="connsiteY3" fmla="*/ 168344 h 173937"/>
                  <a:gd name="connsiteX4" fmla="*/ 171463 w 294481"/>
                  <a:gd name="connsiteY4" fmla="*/ 168344 h 173937"/>
                  <a:gd name="connsiteX5" fmla="*/ 6753 w 294481"/>
                  <a:gd name="connsiteY5" fmla="*/ 71455 h 173937"/>
                  <a:gd name="connsiteX6" fmla="*/ 11597 w 294481"/>
                  <a:gd name="connsiteY6" fmla="*/ 47233 h 173937"/>
                  <a:gd name="connsiteX7" fmla="*/ 84263 w 294481"/>
                  <a:gd name="connsiteY7" fmla="*/ 3633 h 173937"/>
                  <a:gd name="connsiteX8" fmla="*/ 123019 w 294481"/>
                  <a:gd name="connsiteY8" fmla="*/ 3633 h 173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94481" h="173937">
                    <a:moveTo>
                      <a:pt x="123019" y="3633"/>
                    </a:moveTo>
                    <a:lnTo>
                      <a:pt x="287729" y="100522"/>
                    </a:lnTo>
                    <a:cubicBezTo>
                      <a:pt x="297418" y="105366"/>
                      <a:pt x="297418" y="115055"/>
                      <a:pt x="282884" y="124744"/>
                    </a:cubicBezTo>
                    <a:lnTo>
                      <a:pt x="210218" y="168344"/>
                    </a:lnTo>
                    <a:cubicBezTo>
                      <a:pt x="200529" y="173188"/>
                      <a:pt x="181152" y="178033"/>
                      <a:pt x="171463" y="168344"/>
                    </a:cubicBezTo>
                    <a:lnTo>
                      <a:pt x="6753" y="71455"/>
                    </a:lnTo>
                    <a:cubicBezTo>
                      <a:pt x="-2936" y="66611"/>
                      <a:pt x="-2936" y="56922"/>
                      <a:pt x="11597" y="47233"/>
                    </a:cubicBezTo>
                    <a:lnTo>
                      <a:pt x="84263" y="3633"/>
                    </a:lnTo>
                    <a:cubicBezTo>
                      <a:pt x="93952" y="-1211"/>
                      <a:pt x="113330" y="-1211"/>
                      <a:pt x="123019" y="3633"/>
                    </a:cubicBezTo>
                    <a:close/>
                  </a:path>
                </a:pathLst>
              </a:custGeom>
              <a:solidFill>
                <a:srgbClr val="7c4efd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  <p:grpSp>
          <p:nvGrpSpPr>
            <p:cNvPr id="187" name="Drawing 3">
              <a:extLst>
                <a:ext uri="{FF2B5EF4-FFF2-40B4-BE49-F238E27FC236}">
                  <a16:creationId xmlns:a16="http://schemas.microsoft.com/office/drawing/2014/main" id="{E9415A72-4C66-48D7-A32F-4DAC0A1BE262}"/>
                </a:ext>
              </a:extLst>
            </p:cNvPr>
            <p:cNvGrpSpPr/>
            <p:nvPr/>
          </p:nvGrpSpPr>
          <p:grpSpPr>
            <a:xfrm>
              <a:off x="17562597" y="764677"/>
              <a:ext cx="2320476" cy="3095583"/>
              <a:chOff x="17562597" y="764677"/>
              <a:chExt cx="2320476" cy="3095583"/>
            </a:xfrm>
            <a:solidFill>
              <a:srgbClr val="000000"/>
            </a:solidFill>
          </p:grpSpPr>
          <p:sp>
            <p:nvSpPr>
              <p:cNvPr id="188" name="Polyline: figure 187">
                <a:extLst>
                  <a:ext uri="{FF2B5EF4-FFF2-40B4-BE49-F238E27FC236}">
                    <a16:creationId xmlns:a16="http://schemas.microsoft.com/office/drawing/2014/main" id="{D1DF3EA2-3527-45A6-BD81-5820A08D0329}"/>
                  </a:ext>
                </a:extLst>
              </p:cNvPr>
              <p:cNvSpPr/>
              <p:nvPr/>
            </p:nvSpPr>
            <p:spPr>
              <a:xfrm>
                <a:off x="17688552" y="764677"/>
                <a:ext cx="387553" cy="295509"/>
              </a:xfrm>
              <a:custGeom>
                <a:avLst/>
                <a:gdLst>
                  <a:gd name="connsiteX0" fmla="*/ 373020 w 387553"/>
                  <a:gd name="connsiteY0" fmla="*/ 295510 h 295509"/>
                  <a:gd name="connsiteX1" fmla="*/ 0 w 387553"/>
                  <a:gd name="connsiteY1" fmla="*/ 82355 h 295509"/>
                  <a:gd name="connsiteX2" fmla="*/ 14533 w 387553"/>
                  <a:gd name="connsiteY2" fmla="*/ 0 h 295509"/>
                  <a:gd name="connsiteX3" fmla="*/ 387553 w 387553"/>
                  <a:gd name="connsiteY3" fmla="*/ 217999 h 295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7553" h="295509">
                    <a:moveTo>
                      <a:pt x="373020" y="295510"/>
                    </a:moveTo>
                    <a:lnTo>
                      <a:pt x="0" y="82355"/>
                    </a:lnTo>
                    <a:lnTo>
                      <a:pt x="14533" y="0"/>
                    </a:lnTo>
                    <a:lnTo>
                      <a:pt x="387553" y="217999"/>
                    </a:lnTo>
                    <a:close/>
                  </a:path>
                </a:pathLst>
              </a:custGeom>
              <a:solidFill>
                <a:srgbClr val="a688fc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89" name="Polyline: figure 188">
                <a:extLst>
                  <a:ext uri="{FF2B5EF4-FFF2-40B4-BE49-F238E27FC236}">
                    <a16:creationId xmlns:a16="http://schemas.microsoft.com/office/drawing/2014/main" id="{39FA3CC7-80F4-40D6-B500-5EB5245846E7}"/>
                  </a:ext>
                </a:extLst>
              </p:cNvPr>
              <p:cNvSpPr/>
              <p:nvPr/>
            </p:nvSpPr>
            <p:spPr>
              <a:xfrm>
                <a:off x="17644952" y="953610"/>
                <a:ext cx="392397" cy="295509"/>
              </a:xfrm>
              <a:custGeom>
                <a:avLst/>
                <a:gdLst>
                  <a:gd name="connsiteX0" fmla="*/ 377865 w 392397"/>
                  <a:gd name="connsiteY0" fmla="*/ 295510 h 295509"/>
                  <a:gd name="connsiteX1" fmla="*/ 0 w 392397"/>
                  <a:gd name="connsiteY1" fmla="*/ 77511 h 295509"/>
                  <a:gd name="connsiteX2" fmla="*/ 14533 w 392397"/>
                  <a:gd name="connsiteY2" fmla="*/ 0 h 295509"/>
                  <a:gd name="connsiteX3" fmla="*/ 392398 w 392397"/>
                  <a:gd name="connsiteY3" fmla="*/ 217999 h 2955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2397" h="295509">
                    <a:moveTo>
                      <a:pt x="377865" y="295510"/>
                    </a:moveTo>
                    <a:lnTo>
                      <a:pt x="0" y="77511"/>
                    </a:lnTo>
                    <a:lnTo>
                      <a:pt x="14533" y="0"/>
                    </a:lnTo>
                    <a:lnTo>
                      <a:pt x="392398" y="217999"/>
                    </a:lnTo>
                    <a:close/>
                  </a:path>
                </a:pathLst>
              </a:custGeom>
              <a:solidFill>
                <a:srgbClr val="a688fc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0" name="Polyline: figure 189">
                <a:extLst>
                  <a:ext uri="{FF2B5EF4-FFF2-40B4-BE49-F238E27FC236}">
                    <a16:creationId xmlns:a16="http://schemas.microsoft.com/office/drawing/2014/main" id="{E2754115-B1DB-444D-A250-37AAE3B24F00}"/>
                  </a:ext>
                </a:extLst>
              </p:cNvPr>
              <p:cNvSpPr/>
              <p:nvPr/>
            </p:nvSpPr>
            <p:spPr>
              <a:xfrm>
                <a:off x="19490675" y="3559906"/>
                <a:ext cx="392398" cy="300354"/>
              </a:xfrm>
              <a:custGeom>
                <a:avLst/>
                <a:gdLst>
                  <a:gd name="connsiteX0" fmla="*/ 373020 w 392398"/>
                  <a:gd name="connsiteY0" fmla="*/ 300354 h 300354"/>
                  <a:gd name="connsiteX1" fmla="*/ 0 w 392398"/>
                  <a:gd name="connsiteY1" fmla="*/ 82355 h 300354"/>
                  <a:gd name="connsiteX2" fmla="*/ 14533 w 392398"/>
                  <a:gd name="connsiteY2" fmla="*/ 0 h 300354"/>
                  <a:gd name="connsiteX3" fmla="*/ 392398 w 392398"/>
                  <a:gd name="connsiteY3" fmla="*/ 217999 h 300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2398" h="300354">
                    <a:moveTo>
                      <a:pt x="373020" y="300354"/>
                    </a:moveTo>
                    <a:lnTo>
                      <a:pt x="0" y="82355"/>
                    </a:lnTo>
                    <a:lnTo>
                      <a:pt x="14533" y="0"/>
                    </a:lnTo>
                    <a:lnTo>
                      <a:pt x="392398" y="217999"/>
                    </a:lnTo>
                    <a:close/>
                  </a:path>
                </a:pathLst>
              </a:custGeom>
              <a:solidFill>
                <a:srgbClr val="8422f4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  <p:sp>
            <p:nvSpPr>
              <p:cNvPr id="191" name="Polyline: figure 190">
                <a:extLst>
                  <a:ext uri="{FF2B5EF4-FFF2-40B4-BE49-F238E27FC236}">
                    <a16:creationId xmlns:a16="http://schemas.microsoft.com/office/drawing/2014/main" id="{F93BE312-A909-495E-87C7-94977DE08D96}"/>
                  </a:ext>
                </a:extLst>
              </p:cNvPr>
              <p:cNvSpPr/>
              <p:nvPr/>
            </p:nvSpPr>
            <p:spPr>
              <a:xfrm>
                <a:off x="17562597" y="1326630"/>
                <a:ext cx="392397" cy="300353"/>
              </a:xfrm>
              <a:custGeom>
                <a:avLst/>
                <a:gdLst>
                  <a:gd name="connsiteX0" fmla="*/ 377864 w 392397"/>
                  <a:gd name="connsiteY0" fmla="*/ 300354 h 300353"/>
                  <a:gd name="connsiteX1" fmla="*/ 0 w 392397"/>
                  <a:gd name="connsiteY1" fmla="*/ 82355 h 300353"/>
                  <a:gd name="connsiteX2" fmla="*/ 19378 w 392397"/>
                  <a:gd name="connsiteY2" fmla="*/ 0 h 300353"/>
                  <a:gd name="connsiteX3" fmla="*/ 392398 w 392397"/>
                  <a:gd name="connsiteY3" fmla="*/ 217999 h 300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2397" h="300353">
                    <a:moveTo>
                      <a:pt x="377864" y="300354"/>
                    </a:moveTo>
                    <a:lnTo>
                      <a:pt x="0" y="82355"/>
                    </a:lnTo>
                    <a:lnTo>
                      <a:pt x="19378" y="0"/>
                    </a:lnTo>
                    <a:lnTo>
                      <a:pt x="392398" y="217999"/>
                    </a:lnTo>
                    <a:close/>
                  </a:path>
                </a:pathLst>
              </a:custGeom>
              <a:solidFill>
                <a:srgbClr val="a688fc"/>
              </a:solidFill>
              <a:ln w="48419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506"/>
              </a:p>
            </p:txBody>
          </p:sp>
        </p:grpSp>
      </p:grpSp>
      <p:pic>
        <p:nvPicPr>
          <p:cNvPr id="167" name="Drawing 166" descr="Picture looks like as Man&#10;&#10;">
            <a:extLst>
              <a:ext uri="{FF2B5EF4-FFF2-40B4-BE49-F238E27FC236}">
                <a16:creationId xmlns:a16="http://schemas.microsoft.com/office/drawing/2014/main" id="{A5E548F4-6AC9-4CD5-832C-7B139B0BA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405" y="262786"/>
            <a:ext cx="910800" cy="91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039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rawing 317">
            <a:extLst>
              <a:ext uri="{FF2B5EF4-FFF2-40B4-BE49-F238E27FC236}">
                <a16:creationId xmlns:a16="http://schemas.microsoft.com/office/drawing/2014/main" id="{02EA4985-A818-4E9C-8D9C-FE9577B7A269}"/>
              </a:ext>
            </a:extLst>
          </p:cNvPr>
          <p:cNvSpPr/>
          <p:nvPr/>
        </p:nvSpPr>
        <p:spPr>
          <a:xfrm>
            <a:off x="-1855244" y="-1531234"/>
            <a:ext cx="12854489" cy="8205969"/>
          </a:xfrm>
          <a:custGeom>
            <a:avLst/>
            <a:gdLst>
              <a:gd name="connsiteX0" fmla="*/ 16009199 w 17176121"/>
              <a:gd name="connsiteY0" fmla="*/ 3237368 h 10964785"/>
              <a:gd name="connsiteX1" fmla="*/ 15295569 w 17176121"/>
              <a:gd name="connsiteY1" fmla="*/ 2823892 h 10964785"/>
              <a:gd name="connsiteX2" fmla="*/ 14581939 w 17176121"/>
              <a:gd name="connsiteY2" fmla="*/ 3237368 h 10964785"/>
              <a:gd name="connsiteX3" fmla="*/ 15295569 w 17176121"/>
              <a:gd name="connsiteY3" fmla="*/ 3650845 h 10964785"/>
              <a:gd name="connsiteX4" fmla="*/ 16009199 w 17176121"/>
              <a:gd name="connsiteY4" fmla="*/ 3237368 h 10964785"/>
              <a:gd name="connsiteX5" fmla="*/ 15295569 w 17176121"/>
              <a:gd name="connsiteY5" fmla="*/ 2860645 h 10964785"/>
              <a:gd name="connsiteX6" fmla="*/ 15947943 w 17176121"/>
              <a:gd name="connsiteY6" fmla="*/ 3237368 h 10964785"/>
              <a:gd name="connsiteX7" fmla="*/ 15295569 w 17176121"/>
              <a:gd name="connsiteY7" fmla="*/ 3614091 h 10964785"/>
              <a:gd name="connsiteX8" fmla="*/ 14643195 w 17176121"/>
              <a:gd name="connsiteY8" fmla="*/ 3237368 h 10964785"/>
              <a:gd name="connsiteX9" fmla="*/ 15295569 w 17176121"/>
              <a:gd name="connsiteY9" fmla="*/ 2860645 h 10964785"/>
              <a:gd name="connsiteX10" fmla="*/ 1427260 w 17176121"/>
              <a:gd name="connsiteY10" fmla="*/ 7124048 h 10964785"/>
              <a:gd name="connsiteX11" fmla="*/ 713630 w 17176121"/>
              <a:gd name="connsiteY11" fmla="*/ 6710571 h 10964785"/>
              <a:gd name="connsiteX12" fmla="*/ 0 w 17176121"/>
              <a:gd name="connsiteY12" fmla="*/ 7124048 h 10964785"/>
              <a:gd name="connsiteX13" fmla="*/ 713630 w 17176121"/>
              <a:gd name="connsiteY13" fmla="*/ 7534461 h 10964785"/>
              <a:gd name="connsiteX14" fmla="*/ 1427260 w 17176121"/>
              <a:gd name="connsiteY14" fmla="*/ 7124048 h 10964785"/>
              <a:gd name="connsiteX15" fmla="*/ 713630 w 17176121"/>
              <a:gd name="connsiteY15" fmla="*/ 6747325 h 10964785"/>
              <a:gd name="connsiteX16" fmla="*/ 1366004 w 17176121"/>
              <a:gd name="connsiteY16" fmla="*/ 7124048 h 10964785"/>
              <a:gd name="connsiteX17" fmla="*/ 713630 w 17176121"/>
              <a:gd name="connsiteY17" fmla="*/ 7500771 h 10964785"/>
              <a:gd name="connsiteX18" fmla="*/ 61256 w 17176121"/>
              <a:gd name="connsiteY18" fmla="*/ 7124048 h 10964785"/>
              <a:gd name="connsiteX19" fmla="*/ 713630 w 17176121"/>
              <a:gd name="connsiteY19" fmla="*/ 6747325 h 10964785"/>
              <a:gd name="connsiteX20" fmla="*/ 9099547 w 17176121"/>
              <a:gd name="connsiteY20" fmla="*/ 2153141 h 10964785"/>
              <a:gd name="connsiteX21" fmla="*/ 9954065 w 17176121"/>
              <a:gd name="connsiteY21" fmla="*/ 1660032 h 10964785"/>
              <a:gd name="connsiteX22" fmla="*/ 10085764 w 17176121"/>
              <a:gd name="connsiteY22" fmla="*/ 1653906 h 10964785"/>
              <a:gd name="connsiteX23" fmla="*/ 10098016 w 17176121"/>
              <a:gd name="connsiteY23" fmla="*/ 1577336 h 10964785"/>
              <a:gd name="connsiteX24" fmla="*/ 10934157 w 17176121"/>
              <a:gd name="connsiteY24" fmla="*/ 1096479 h 10964785"/>
              <a:gd name="connsiteX25" fmla="*/ 9298628 w 17176121"/>
              <a:gd name="connsiteY25" fmla="*/ 147014 h 10964785"/>
              <a:gd name="connsiteX26" fmla="*/ 7464017 w 17176121"/>
              <a:gd name="connsiteY26" fmla="*/ 1203676 h 10964785"/>
              <a:gd name="connsiteX27" fmla="*/ 9099547 w 17176121"/>
              <a:gd name="connsiteY27" fmla="*/ 2153141 h 10964785"/>
              <a:gd name="connsiteX28" fmla="*/ 10869838 w 17176121"/>
              <a:gd name="connsiteY28" fmla="*/ 1096479 h 10964785"/>
              <a:gd name="connsiteX29" fmla="*/ 10064325 w 17176121"/>
              <a:gd name="connsiteY29" fmla="*/ 1562023 h 10964785"/>
              <a:gd name="connsiteX30" fmla="*/ 9935688 w 17176121"/>
              <a:gd name="connsiteY30" fmla="*/ 1571211 h 10964785"/>
              <a:gd name="connsiteX31" fmla="*/ 9920374 w 17176121"/>
              <a:gd name="connsiteY31" fmla="*/ 1644718 h 10964785"/>
              <a:gd name="connsiteX32" fmla="*/ 9096484 w 17176121"/>
              <a:gd name="connsiteY32" fmla="*/ 2119450 h 10964785"/>
              <a:gd name="connsiteX33" fmla="*/ 7522211 w 17176121"/>
              <a:gd name="connsiteY33" fmla="*/ 1206739 h 10964785"/>
              <a:gd name="connsiteX34" fmla="*/ 9295565 w 17176121"/>
              <a:gd name="connsiteY34" fmla="*/ 183767 h 10964785"/>
              <a:gd name="connsiteX35" fmla="*/ 10869838 w 17176121"/>
              <a:gd name="connsiteY35" fmla="*/ 1096479 h 10964785"/>
              <a:gd name="connsiteX36" fmla="*/ 15353762 w 17176121"/>
              <a:gd name="connsiteY36" fmla="*/ 4235838 h 10964785"/>
              <a:gd name="connsiteX37" fmla="*/ 17176122 w 17176121"/>
              <a:gd name="connsiteY37" fmla="*/ 3182238 h 10964785"/>
              <a:gd name="connsiteX38" fmla="*/ 15672292 w 17176121"/>
              <a:gd name="connsiteY38" fmla="*/ 2312406 h 10964785"/>
              <a:gd name="connsiteX39" fmla="*/ 16692201 w 17176121"/>
              <a:gd name="connsiteY39" fmla="*/ 1724350 h 10964785"/>
              <a:gd name="connsiteX40" fmla="*/ 15883624 w 17176121"/>
              <a:gd name="connsiteY40" fmla="*/ 1255744 h 10964785"/>
              <a:gd name="connsiteX41" fmla="*/ 15880562 w 17176121"/>
              <a:gd name="connsiteY41" fmla="*/ 1188362 h 10964785"/>
              <a:gd name="connsiteX42" fmla="*/ 16370608 w 17176121"/>
              <a:gd name="connsiteY42" fmla="*/ 903523 h 10964785"/>
              <a:gd name="connsiteX43" fmla="*/ 15473211 w 17176121"/>
              <a:gd name="connsiteY43" fmla="*/ 385911 h 10964785"/>
              <a:gd name="connsiteX44" fmla="*/ 14333853 w 17176121"/>
              <a:gd name="connsiteY44" fmla="*/ 1047474 h 10964785"/>
              <a:gd name="connsiteX45" fmla="*/ 15231250 w 17176121"/>
              <a:gd name="connsiteY45" fmla="*/ 1565085 h 10964785"/>
              <a:gd name="connsiteX46" fmla="*/ 15733548 w 17176121"/>
              <a:gd name="connsiteY46" fmla="*/ 1274120 h 10964785"/>
              <a:gd name="connsiteX47" fmla="*/ 15849934 w 17176121"/>
              <a:gd name="connsiteY47" fmla="*/ 1277183 h 10964785"/>
              <a:gd name="connsiteX48" fmla="*/ 16624819 w 17176121"/>
              <a:gd name="connsiteY48" fmla="*/ 1727413 h 10964785"/>
              <a:gd name="connsiteX49" fmla="*/ 15604911 w 17176121"/>
              <a:gd name="connsiteY49" fmla="*/ 2315469 h 10964785"/>
              <a:gd name="connsiteX50" fmla="*/ 17108740 w 17176121"/>
              <a:gd name="connsiteY50" fmla="*/ 3185301 h 10964785"/>
              <a:gd name="connsiteX51" fmla="*/ 15320072 w 17176121"/>
              <a:gd name="connsiteY51" fmla="*/ 4220524 h 10964785"/>
              <a:gd name="connsiteX52" fmla="*/ 15206748 w 17176121"/>
              <a:gd name="connsiteY52" fmla="*/ 4217461 h 10964785"/>
              <a:gd name="connsiteX53" fmla="*/ 13644726 w 17176121"/>
              <a:gd name="connsiteY53" fmla="*/ 3313938 h 10964785"/>
              <a:gd name="connsiteX54" fmla="*/ 13635538 w 17176121"/>
              <a:gd name="connsiteY54" fmla="*/ 3310875 h 10964785"/>
              <a:gd name="connsiteX55" fmla="*/ 11617159 w 17176121"/>
              <a:gd name="connsiteY55" fmla="*/ 4474735 h 10964785"/>
              <a:gd name="connsiteX56" fmla="*/ 13503837 w 17176121"/>
              <a:gd name="connsiteY56" fmla="*/ 5565088 h 10964785"/>
              <a:gd name="connsiteX57" fmla="*/ 13500774 w 17176121"/>
              <a:gd name="connsiteY57" fmla="*/ 5632469 h 10964785"/>
              <a:gd name="connsiteX58" fmla="*/ 13071984 w 17176121"/>
              <a:gd name="connsiteY58" fmla="*/ 5880555 h 10964785"/>
              <a:gd name="connsiteX59" fmla="*/ 12315475 w 17176121"/>
              <a:gd name="connsiteY59" fmla="*/ 5451765 h 10964785"/>
              <a:gd name="connsiteX60" fmla="*/ 11770298 w 17176121"/>
              <a:gd name="connsiteY60" fmla="*/ 5758044 h 10964785"/>
              <a:gd name="connsiteX61" fmla="*/ 9222058 w 17176121"/>
              <a:gd name="connsiteY61" fmla="*/ 4290968 h 10964785"/>
              <a:gd name="connsiteX62" fmla="*/ 12140896 w 17176121"/>
              <a:gd name="connsiteY62" fmla="*/ 2606434 h 10964785"/>
              <a:gd name="connsiteX63" fmla="*/ 12254219 w 17176121"/>
              <a:gd name="connsiteY63" fmla="*/ 2606434 h 10964785"/>
              <a:gd name="connsiteX64" fmla="*/ 13329259 w 17176121"/>
              <a:gd name="connsiteY64" fmla="*/ 3225117 h 10964785"/>
              <a:gd name="connsiteX65" fmla="*/ 14398172 w 17176121"/>
              <a:gd name="connsiteY65" fmla="*/ 2612559 h 10964785"/>
              <a:gd name="connsiteX66" fmla="*/ 12082703 w 17176121"/>
              <a:gd name="connsiteY66" fmla="*/ 1277183 h 10964785"/>
              <a:gd name="connsiteX67" fmla="*/ 11013790 w 17176121"/>
              <a:gd name="connsiteY67" fmla="*/ 1889741 h 10964785"/>
              <a:gd name="connsiteX68" fmla="*/ 12113331 w 17176121"/>
              <a:gd name="connsiteY68" fmla="*/ 2523738 h 10964785"/>
              <a:gd name="connsiteX69" fmla="*/ 12113331 w 17176121"/>
              <a:gd name="connsiteY69" fmla="*/ 2588057 h 10964785"/>
              <a:gd name="connsiteX70" fmla="*/ 9194493 w 17176121"/>
              <a:gd name="connsiteY70" fmla="*/ 4272591 h 10964785"/>
              <a:gd name="connsiteX71" fmla="*/ 9142426 w 17176121"/>
              <a:gd name="connsiteY71" fmla="*/ 4241963 h 10964785"/>
              <a:gd name="connsiteX72" fmla="*/ 9133238 w 17176121"/>
              <a:gd name="connsiteY72" fmla="*/ 4238900 h 10964785"/>
              <a:gd name="connsiteX73" fmla="*/ 7562026 w 17176121"/>
              <a:gd name="connsiteY73" fmla="*/ 5145486 h 10964785"/>
              <a:gd name="connsiteX74" fmla="*/ 7543650 w 17176121"/>
              <a:gd name="connsiteY74" fmla="*/ 5148549 h 10964785"/>
              <a:gd name="connsiteX75" fmla="*/ 7525273 w 17176121"/>
              <a:gd name="connsiteY75" fmla="*/ 5166925 h 10964785"/>
              <a:gd name="connsiteX76" fmla="*/ 5016849 w 17176121"/>
              <a:gd name="connsiteY76" fmla="*/ 6615625 h 10964785"/>
              <a:gd name="connsiteX77" fmla="*/ 3130171 w 17176121"/>
              <a:gd name="connsiteY77" fmla="*/ 5513021 h 10964785"/>
              <a:gd name="connsiteX78" fmla="*/ 3127108 w 17176121"/>
              <a:gd name="connsiteY78" fmla="*/ 5445639 h 10964785"/>
              <a:gd name="connsiteX79" fmla="*/ 3310875 w 17176121"/>
              <a:gd name="connsiteY79" fmla="*/ 5341504 h 10964785"/>
              <a:gd name="connsiteX80" fmla="*/ 1623278 w 17176121"/>
              <a:gd name="connsiteY80" fmla="*/ 4367538 h 10964785"/>
              <a:gd name="connsiteX81" fmla="*/ 1614090 w 17176121"/>
              <a:gd name="connsiteY81" fmla="*/ 4364475 h 10964785"/>
              <a:gd name="connsiteX82" fmla="*/ 1099541 w 17176121"/>
              <a:gd name="connsiteY82" fmla="*/ 4661565 h 10964785"/>
              <a:gd name="connsiteX83" fmla="*/ 2787138 w 17176121"/>
              <a:gd name="connsiteY83" fmla="*/ 5635532 h 10964785"/>
              <a:gd name="connsiteX84" fmla="*/ 2796327 w 17176121"/>
              <a:gd name="connsiteY84" fmla="*/ 5638595 h 10964785"/>
              <a:gd name="connsiteX85" fmla="*/ 2986220 w 17176121"/>
              <a:gd name="connsiteY85" fmla="*/ 5528335 h 10964785"/>
              <a:gd name="connsiteX86" fmla="*/ 3102606 w 17176121"/>
              <a:gd name="connsiteY86" fmla="*/ 5531398 h 10964785"/>
              <a:gd name="connsiteX87" fmla="*/ 4989284 w 17176121"/>
              <a:gd name="connsiteY87" fmla="*/ 6630939 h 10964785"/>
              <a:gd name="connsiteX88" fmla="*/ 4584995 w 17176121"/>
              <a:gd name="connsiteY88" fmla="*/ 6863711 h 10964785"/>
              <a:gd name="connsiteX89" fmla="*/ 4560493 w 17176121"/>
              <a:gd name="connsiteY89" fmla="*/ 6875962 h 10964785"/>
              <a:gd name="connsiteX90" fmla="*/ 6208274 w 17176121"/>
              <a:gd name="connsiteY90" fmla="*/ 7825426 h 10964785"/>
              <a:gd name="connsiteX91" fmla="*/ 6214399 w 17176121"/>
              <a:gd name="connsiteY91" fmla="*/ 7880556 h 10964785"/>
              <a:gd name="connsiteX92" fmla="*/ 3595715 w 17176121"/>
              <a:gd name="connsiteY92" fmla="*/ 9393575 h 10964785"/>
              <a:gd name="connsiteX93" fmla="*/ 2306280 w 17176121"/>
              <a:gd name="connsiteY93" fmla="*/ 8646253 h 10964785"/>
              <a:gd name="connsiteX94" fmla="*/ 2297092 w 17176121"/>
              <a:gd name="connsiteY94" fmla="*/ 8643191 h 10964785"/>
              <a:gd name="connsiteX95" fmla="*/ 1154672 w 17176121"/>
              <a:gd name="connsiteY95" fmla="*/ 9301691 h 10964785"/>
              <a:gd name="connsiteX96" fmla="*/ 3822361 w 17176121"/>
              <a:gd name="connsiteY96" fmla="*/ 10848399 h 10964785"/>
              <a:gd name="connsiteX97" fmla="*/ 3831549 w 17176121"/>
              <a:gd name="connsiteY97" fmla="*/ 10851461 h 10964785"/>
              <a:gd name="connsiteX98" fmla="*/ 4373663 w 17176121"/>
              <a:gd name="connsiteY98" fmla="*/ 10539058 h 10964785"/>
              <a:gd name="connsiteX99" fmla="*/ 4477798 w 17176121"/>
              <a:gd name="connsiteY99" fmla="*/ 10535995 h 10964785"/>
              <a:gd name="connsiteX100" fmla="*/ 5099544 w 17176121"/>
              <a:gd name="connsiteY100" fmla="*/ 10894341 h 10964785"/>
              <a:gd name="connsiteX101" fmla="*/ 5108733 w 17176121"/>
              <a:gd name="connsiteY101" fmla="*/ 10897403 h 10964785"/>
              <a:gd name="connsiteX102" fmla="*/ 5776421 w 17176121"/>
              <a:gd name="connsiteY102" fmla="*/ 10511493 h 10964785"/>
              <a:gd name="connsiteX103" fmla="*/ 6441046 w 17176121"/>
              <a:gd name="connsiteY103" fmla="*/ 10906592 h 10964785"/>
              <a:gd name="connsiteX104" fmla="*/ 7105671 w 17176121"/>
              <a:gd name="connsiteY104" fmla="*/ 10523744 h 10964785"/>
              <a:gd name="connsiteX105" fmla="*/ 7200618 w 17176121"/>
              <a:gd name="connsiteY105" fmla="*/ 10520681 h 10964785"/>
              <a:gd name="connsiteX106" fmla="*/ 7513022 w 17176121"/>
              <a:gd name="connsiteY106" fmla="*/ 10701385 h 10964785"/>
              <a:gd name="connsiteX107" fmla="*/ 8284845 w 17176121"/>
              <a:gd name="connsiteY107" fmla="*/ 10257281 h 10964785"/>
              <a:gd name="connsiteX108" fmla="*/ 7513022 w 17176121"/>
              <a:gd name="connsiteY108" fmla="*/ 9813176 h 10964785"/>
              <a:gd name="connsiteX109" fmla="*/ 6741199 w 17176121"/>
              <a:gd name="connsiteY109" fmla="*/ 10260344 h 10964785"/>
              <a:gd name="connsiteX110" fmla="*/ 7059729 w 17176121"/>
              <a:gd name="connsiteY110" fmla="*/ 10444111 h 10964785"/>
              <a:gd name="connsiteX111" fmla="*/ 7068918 w 17176121"/>
              <a:gd name="connsiteY111" fmla="*/ 10511493 h 10964785"/>
              <a:gd name="connsiteX112" fmla="*/ 6441046 w 17176121"/>
              <a:gd name="connsiteY112" fmla="*/ 10872901 h 10964785"/>
              <a:gd name="connsiteX113" fmla="*/ 5776421 w 17176121"/>
              <a:gd name="connsiteY113" fmla="*/ 10477802 h 10964785"/>
              <a:gd name="connsiteX114" fmla="*/ 5108733 w 17176121"/>
              <a:gd name="connsiteY114" fmla="*/ 10863713 h 10964785"/>
              <a:gd name="connsiteX115" fmla="*/ 4508426 w 17176121"/>
              <a:gd name="connsiteY115" fmla="*/ 10517618 h 10964785"/>
              <a:gd name="connsiteX116" fmla="*/ 4511489 w 17176121"/>
              <a:gd name="connsiteY116" fmla="*/ 10456362 h 10964785"/>
              <a:gd name="connsiteX117" fmla="*/ 4970907 w 17176121"/>
              <a:gd name="connsiteY117" fmla="*/ 10189900 h 10964785"/>
              <a:gd name="connsiteX118" fmla="*/ 3626342 w 17176121"/>
              <a:gd name="connsiteY118" fmla="*/ 9408889 h 10964785"/>
              <a:gd name="connsiteX119" fmla="*/ 6245027 w 17176121"/>
              <a:gd name="connsiteY119" fmla="*/ 7895870 h 10964785"/>
              <a:gd name="connsiteX120" fmla="*/ 6343037 w 17176121"/>
              <a:gd name="connsiteY120" fmla="*/ 7898933 h 10964785"/>
              <a:gd name="connsiteX121" fmla="*/ 8278719 w 17176121"/>
              <a:gd name="connsiteY121" fmla="*/ 9013788 h 10964785"/>
              <a:gd name="connsiteX122" fmla="*/ 8287908 w 17176121"/>
              <a:gd name="connsiteY122" fmla="*/ 9016851 h 10964785"/>
              <a:gd name="connsiteX123" fmla="*/ 10542121 w 17176121"/>
              <a:gd name="connsiteY123" fmla="*/ 7715166 h 10964785"/>
              <a:gd name="connsiteX124" fmla="*/ 10652380 w 17176121"/>
              <a:gd name="connsiteY124" fmla="*/ 7715166 h 10964785"/>
              <a:gd name="connsiteX125" fmla="*/ 11522213 w 17176121"/>
              <a:gd name="connsiteY125" fmla="*/ 8214401 h 10964785"/>
              <a:gd name="connsiteX126" fmla="*/ 12147022 w 17176121"/>
              <a:gd name="connsiteY126" fmla="*/ 7852991 h 10964785"/>
              <a:gd name="connsiteX127" fmla="*/ 15274130 w 17176121"/>
              <a:gd name="connsiteY127" fmla="*/ 9663100 h 10964785"/>
              <a:gd name="connsiteX128" fmla="*/ 15280255 w 17176121"/>
              <a:gd name="connsiteY128" fmla="*/ 9724355 h 10964785"/>
              <a:gd name="connsiteX129" fmla="*/ 14471679 w 17176121"/>
              <a:gd name="connsiteY129" fmla="*/ 10199088 h 10964785"/>
              <a:gd name="connsiteX130" fmla="*/ 14860653 w 17176121"/>
              <a:gd name="connsiteY130" fmla="*/ 10422671 h 10964785"/>
              <a:gd name="connsiteX131" fmla="*/ 14866778 w 17176121"/>
              <a:gd name="connsiteY131" fmla="*/ 10474739 h 10964785"/>
              <a:gd name="connsiteX132" fmla="*/ 14428800 w 17176121"/>
              <a:gd name="connsiteY132" fmla="*/ 10725888 h 10964785"/>
              <a:gd name="connsiteX133" fmla="*/ 11975505 w 17176121"/>
              <a:gd name="connsiteY133" fmla="*/ 9323130 h 10964785"/>
              <a:gd name="connsiteX134" fmla="*/ 11966317 w 17176121"/>
              <a:gd name="connsiteY134" fmla="*/ 9317005 h 10964785"/>
              <a:gd name="connsiteX135" fmla="*/ 11280252 w 17176121"/>
              <a:gd name="connsiteY135" fmla="*/ 9715167 h 10964785"/>
              <a:gd name="connsiteX136" fmla="*/ 11173054 w 17176121"/>
              <a:gd name="connsiteY136" fmla="*/ 9715167 h 10964785"/>
              <a:gd name="connsiteX137" fmla="*/ 10820834 w 17176121"/>
              <a:gd name="connsiteY137" fmla="*/ 9513023 h 10964785"/>
              <a:gd name="connsiteX138" fmla="*/ 9421140 w 17176121"/>
              <a:gd name="connsiteY138" fmla="*/ 10321599 h 10964785"/>
              <a:gd name="connsiteX139" fmla="*/ 10330787 w 17176121"/>
              <a:gd name="connsiteY139" fmla="*/ 10848399 h 10964785"/>
              <a:gd name="connsiteX140" fmla="*/ 11730482 w 17176121"/>
              <a:gd name="connsiteY140" fmla="*/ 10039822 h 10964785"/>
              <a:gd name="connsiteX141" fmla="*/ 11310880 w 17176121"/>
              <a:gd name="connsiteY141" fmla="*/ 9797862 h 10964785"/>
              <a:gd name="connsiteX142" fmla="*/ 11310880 w 17176121"/>
              <a:gd name="connsiteY142" fmla="*/ 9736606 h 10964785"/>
              <a:gd name="connsiteX143" fmla="*/ 11963255 w 17176121"/>
              <a:gd name="connsiteY143" fmla="*/ 9356821 h 10964785"/>
              <a:gd name="connsiteX144" fmla="*/ 14425737 w 17176121"/>
              <a:gd name="connsiteY144" fmla="*/ 10765704 h 10964785"/>
              <a:gd name="connsiteX145" fmla="*/ 14897406 w 17176121"/>
              <a:gd name="connsiteY145" fmla="*/ 10493116 h 10964785"/>
              <a:gd name="connsiteX146" fmla="*/ 14989290 w 17176121"/>
              <a:gd name="connsiteY146" fmla="*/ 10496179 h 10964785"/>
              <a:gd name="connsiteX147" fmla="*/ 15378264 w 17176121"/>
              <a:gd name="connsiteY147" fmla="*/ 10719762 h 10964785"/>
              <a:gd name="connsiteX148" fmla="*/ 16777958 w 17176121"/>
              <a:gd name="connsiteY148" fmla="*/ 9911186 h 10964785"/>
              <a:gd name="connsiteX149" fmla="*/ 15868310 w 17176121"/>
              <a:gd name="connsiteY149" fmla="*/ 9384386 h 10964785"/>
              <a:gd name="connsiteX150" fmla="*/ 15418080 w 17176121"/>
              <a:gd name="connsiteY150" fmla="*/ 9644723 h 10964785"/>
              <a:gd name="connsiteX151" fmla="*/ 15295569 w 17176121"/>
              <a:gd name="connsiteY151" fmla="*/ 9647786 h 10964785"/>
              <a:gd name="connsiteX152" fmla="*/ 12147022 w 17176121"/>
              <a:gd name="connsiteY152" fmla="*/ 7828489 h 10964785"/>
              <a:gd name="connsiteX153" fmla="*/ 12137833 w 17176121"/>
              <a:gd name="connsiteY153" fmla="*/ 7825426 h 10964785"/>
              <a:gd name="connsiteX154" fmla="*/ 11513024 w 17176121"/>
              <a:gd name="connsiteY154" fmla="*/ 8186835 h 10964785"/>
              <a:gd name="connsiteX155" fmla="*/ 10673820 w 17176121"/>
              <a:gd name="connsiteY155" fmla="*/ 7702915 h 10964785"/>
              <a:gd name="connsiteX156" fmla="*/ 10673820 w 17176121"/>
              <a:gd name="connsiteY156" fmla="*/ 7638596 h 10964785"/>
              <a:gd name="connsiteX157" fmla="*/ 12826960 w 17176121"/>
              <a:gd name="connsiteY157" fmla="*/ 6395104 h 10964785"/>
              <a:gd name="connsiteX158" fmla="*/ 12851463 w 17176121"/>
              <a:gd name="connsiteY158" fmla="*/ 6382853 h 10964785"/>
              <a:gd name="connsiteX159" fmla="*/ 11794801 w 17176121"/>
              <a:gd name="connsiteY159" fmla="*/ 5773358 h 10964785"/>
              <a:gd name="connsiteX160" fmla="*/ 12312412 w 17176121"/>
              <a:gd name="connsiteY160" fmla="*/ 5476267 h 10964785"/>
              <a:gd name="connsiteX161" fmla="*/ 13068922 w 17176121"/>
              <a:gd name="connsiteY161" fmla="*/ 5905058 h 10964785"/>
              <a:gd name="connsiteX162" fmla="*/ 13528340 w 17176121"/>
              <a:gd name="connsiteY162" fmla="*/ 5641658 h 10964785"/>
              <a:gd name="connsiteX163" fmla="*/ 13644726 w 17176121"/>
              <a:gd name="connsiteY163" fmla="*/ 5638595 h 10964785"/>
              <a:gd name="connsiteX164" fmla="*/ 15114864 w 17176121"/>
              <a:gd name="connsiteY164" fmla="*/ 6490050 h 10964785"/>
              <a:gd name="connsiteX165" fmla="*/ 15124052 w 17176121"/>
              <a:gd name="connsiteY165" fmla="*/ 6493113 h 10964785"/>
              <a:gd name="connsiteX166" fmla="*/ 17142432 w 17176121"/>
              <a:gd name="connsiteY166" fmla="*/ 5329253 h 10964785"/>
              <a:gd name="connsiteX167" fmla="*/ 15344574 w 17176121"/>
              <a:gd name="connsiteY167" fmla="*/ 4290968 h 10964785"/>
              <a:gd name="connsiteX168" fmla="*/ 15353762 w 17176121"/>
              <a:gd name="connsiteY168" fmla="*/ 4235838 h 10964785"/>
              <a:gd name="connsiteX169" fmla="*/ 15846872 w 17176121"/>
              <a:gd name="connsiteY169" fmla="*/ 1173048 h 10964785"/>
              <a:gd name="connsiteX170" fmla="*/ 15721296 w 17176121"/>
              <a:gd name="connsiteY170" fmla="*/ 1182237 h 10964785"/>
              <a:gd name="connsiteX171" fmla="*/ 15705982 w 17176121"/>
              <a:gd name="connsiteY171" fmla="*/ 1252681 h 10964785"/>
              <a:gd name="connsiteX172" fmla="*/ 15231250 w 17176121"/>
              <a:gd name="connsiteY172" fmla="*/ 1525269 h 10964785"/>
              <a:gd name="connsiteX173" fmla="*/ 14395109 w 17176121"/>
              <a:gd name="connsiteY173" fmla="*/ 1044411 h 10964785"/>
              <a:gd name="connsiteX174" fmla="*/ 15470148 w 17176121"/>
              <a:gd name="connsiteY174" fmla="*/ 422665 h 10964785"/>
              <a:gd name="connsiteX175" fmla="*/ 16306290 w 17176121"/>
              <a:gd name="connsiteY175" fmla="*/ 903523 h 10964785"/>
              <a:gd name="connsiteX176" fmla="*/ 15846872 w 17176121"/>
              <a:gd name="connsiteY176" fmla="*/ 1173048 h 10964785"/>
              <a:gd name="connsiteX177" fmla="*/ 11075046 w 17176121"/>
              <a:gd name="connsiteY177" fmla="*/ 1889741 h 10964785"/>
              <a:gd name="connsiteX178" fmla="*/ 12082703 w 17176121"/>
              <a:gd name="connsiteY178" fmla="*/ 1313937 h 10964785"/>
              <a:gd name="connsiteX179" fmla="*/ 14333853 w 17176121"/>
              <a:gd name="connsiteY179" fmla="*/ 2615622 h 10964785"/>
              <a:gd name="connsiteX180" fmla="*/ 13326196 w 17176121"/>
              <a:gd name="connsiteY180" fmla="*/ 3191426 h 10964785"/>
              <a:gd name="connsiteX181" fmla="*/ 12281784 w 17176121"/>
              <a:gd name="connsiteY181" fmla="*/ 2588057 h 10964785"/>
              <a:gd name="connsiteX182" fmla="*/ 12266470 w 17176121"/>
              <a:gd name="connsiteY182" fmla="*/ 2514550 h 10964785"/>
              <a:gd name="connsiteX183" fmla="*/ 12137833 w 17176121"/>
              <a:gd name="connsiteY183" fmla="*/ 2505362 h 10964785"/>
              <a:gd name="connsiteX184" fmla="*/ 11075046 w 17176121"/>
              <a:gd name="connsiteY184" fmla="*/ 1889741 h 10964785"/>
              <a:gd name="connsiteX185" fmla="*/ 3096480 w 17176121"/>
              <a:gd name="connsiteY185" fmla="*/ 5430325 h 10964785"/>
              <a:gd name="connsiteX186" fmla="*/ 2973968 w 17176121"/>
              <a:gd name="connsiteY186" fmla="*/ 5439514 h 10964785"/>
              <a:gd name="connsiteX187" fmla="*/ 2958654 w 17176121"/>
              <a:gd name="connsiteY187" fmla="*/ 5509958 h 10964785"/>
              <a:gd name="connsiteX188" fmla="*/ 2799389 w 17176121"/>
              <a:gd name="connsiteY188" fmla="*/ 5601841 h 10964785"/>
              <a:gd name="connsiteX189" fmla="*/ 1166923 w 17176121"/>
              <a:gd name="connsiteY189" fmla="*/ 4661565 h 10964785"/>
              <a:gd name="connsiteX190" fmla="*/ 1620216 w 17176121"/>
              <a:gd name="connsiteY190" fmla="*/ 4398166 h 10964785"/>
              <a:gd name="connsiteX191" fmla="*/ 3252682 w 17176121"/>
              <a:gd name="connsiteY191" fmla="*/ 5338442 h 10964785"/>
              <a:gd name="connsiteX192" fmla="*/ 3096480 w 17176121"/>
              <a:gd name="connsiteY192" fmla="*/ 5430325 h 10964785"/>
              <a:gd name="connsiteX193" fmla="*/ 6802455 w 17176121"/>
              <a:gd name="connsiteY193" fmla="*/ 10260344 h 10964785"/>
              <a:gd name="connsiteX194" fmla="*/ 7509959 w 17176121"/>
              <a:gd name="connsiteY194" fmla="*/ 9849930 h 10964785"/>
              <a:gd name="connsiteX195" fmla="*/ 8217463 w 17176121"/>
              <a:gd name="connsiteY195" fmla="*/ 10260344 h 10964785"/>
              <a:gd name="connsiteX196" fmla="*/ 7509959 w 17176121"/>
              <a:gd name="connsiteY196" fmla="*/ 10670757 h 10964785"/>
              <a:gd name="connsiteX197" fmla="*/ 7231246 w 17176121"/>
              <a:gd name="connsiteY197" fmla="*/ 10508430 h 10964785"/>
              <a:gd name="connsiteX198" fmla="*/ 7218994 w 17176121"/>
              <a:gd name="connsiteY198" fmla="*/ 10431860 h 10964785"/>
              <a:gd name="connsiteX199" fmla="*/ 7087294 w 17176121"/>
              <a:gd name="connsiteY199" fmla="*/ 10425734 h 10964785"/>
              <a:gd name="connsiteX200" fmla="*/ 6802455 w 17176121"/>
              <a:gd name="connsiteY200" fmla="*/ 10260344 h 10964785"/>
              <a:gd name="connsiteX201" fmla="*/ 4909651 w 17176121"/>
              <a:gd name="connsiteY201" fmla="*/ 10192962 h 10964785"/>
              <a:gd name="connsiteX202" fmla="*/ 4483923 w 17176121"/>
              <a:gd name="connsiteY202" fmla="*/ 10437985 h 10964785"/>
              <a:gd name="connsiteX203" fmla="*/ 4349161 w 17176121"/>
              <a:gd name="connsiteY203" fmla="*/ 10444111 h 10964785"/>
              <a:gd name="connsiteX204" fmla="*/ 4339972 w 17176121"/>
              <a:gd name="connsiteY204" fmla="*/ 10520681 h 10964785"/>
              <a:gd name="connsiteX205" fmla="*/ 3828487 w 17176121"/>
              <a:gd name="connsiteY205" fmla="*/ 10814709 h 10964785"/>
              <a:gd name="connsiteX206" fmla="*/ 1215927 w 17176121"/>
              <a:gd name="connsiteY206" fmla="*/ 9298628 h 10964785"/>
              <a:gd name="connsiteX207" fmla="*/ 2297092 w 17176121"/>
              <a:gd name="connsiteY207" fmla="*/ 8679944 h 10964785"/>
              <a:gd name="connsiteX208" fmla="*/ 3565087 w 17176121"/>
              <a:gd name="connsiteY208" fmla="*/ 9415014 h 10964785"/>
              <a:gd name="connsiteX209" fmla="*/ 3595715 w 17176121"/>
              <a:gd name="connsiteY209" fmla="*/ 9433390 h 10964785"/>
              <a:gd name="connsiteX210" fmla="*/ 4909651 w 17176121"/>
              <a:gd name="connsiteY210" fmla="*/ 10192962 h 10964785"/>
              <a:gd name="connsiteX211" fmla="*/ 11663101 w 17176121"/>
              <a:gd name="connsiteY211" fmla="*/ 10042885 h 10964785"/>
              <a:gd name="connsiteX212" fmla="*/ 10333850 w 17176121"/>
              <a:gd name="connsiteY212" fmla="*/ 10808583 h 10964785"/>
              <a:gd name="connsiteX213" fmla="*/ 9494646 w 17176121"/>
              <a:gd name="connsiteY213" fmla="*/ 10324662 h 10964785"/>
              <a:gd name="connsiteX214" fmla="*/ 10823897 w 17176121"/>
              <a:gd name="connsiteY214" fmla="*/ 9558965 h 10964785"/>
              <a:gd name="connsiteX215" fmla="*/ 11139364 w 17176121"/>
              <a:gd name="connsiteY215" fmla="*/ 9739669 h 10964785"/>
              <a:gd name="connsiteX216" fmla="*/ 11154678 w 17176121"/>
              <a:gd name="connsiteY216" fmla="*/ 9810113 h 10964785"/>
              <a:gd name="connsiteX217" fmla="*/ 11280252 w 17176121"/>
              <a:gd name="connsiteY217" fmla="*/ 9819302 h 10964785"/>
              <a:gd name="connsiteX218" fmla="*/ 11663101 w 17176121"/>
              <a:gd name="connsiteY218" fmla="*/ 10042885 h 10964785"/>
              <a:gd name="connsiteX219" fmla="*/ 15317009 w 17176121"/>
              <a:gd name="connsiteY219" fmla="*/ 9751920 h 10964785"/>
              <a:gd name="connsiteX220" fmla="*/ 15436457 w 17176121"/>
              <a:gd name="connsiteY220" fmla="*/ 9739669 h 10964785"/>
              <a:gd name="connsiteX221" fmla="*/ 15454834 w 17176121"/>
              <a:gd name="connsiteY221" fmla="*/ 9672288 h 10964785"/>
              <a:gd name="connsiteX222" fmla="*/ 15871374 w 17176121"/>
              <a:gd name="connsiteY222" fmla="*/ 9430327 h 10964785"/>
              <a:gd name="connsiteX223" fmla="*/ 16710577 w 17176121"/>
              <a:gd name="connsiteY223" fmla="*/ 9914249 h 10964785"/>
              <a:gd name="connsiteX224" fmla="*/ 15381327 w 17176121"/>
              <a:gd name="connsiteY224" fmla="*/ 10679946 h 10964785"/>
              <a:gd name="connsiteX225" fmla="*/ 15032169 w 17176121"/>
              <a:gd name="connsiteY225" fmla="*/ 10477802 h 10964785"/>
              <a:gd name="connsiteX226" fmla="*/ 15022981 w 17176121"/>
              <a:gd name="connsiteY226" fmla="*/ 10398169 h 10964785"/>
              <a:gd name="connsiteX227" fmla="*/ 14885155 w 17176121"/>
              <a:gd name="connsiteY227" fmla="*/ 10395106 h 10964785"/>
              <a:gd name="connsiteX228" fmla="*/ 14539060 w 17176121"/>
              <a:gd name="connsiteY228" fmla="*/ 10196025 h 10964785"/>
              <a:gd name="connsiteX229" fmla="*/ 15317009 w 17176121"/>
              <a:gd name="connsiteY229" fmla="*/ 9751920 h 10964785"/>
              <a:gd name="connsiteX230" fmla="*/ 12796333 w 17176121"/>
              <a:gd name="connsiteY230" fmla="*/ 6385916 h 10964785"/>
              <a:gd name="connsiteX231" fmla="*/ 10649318 w 17176121"/>
              <a:gd name="connsiteY231" fmla="*/ 7626345 h 10964785"/>
              <a:gd name="connsiteX232" fmla="*/ 10520681 w 17176121"/>
              <a:gd name="connsiteY232" fmla="*/ 7635534 h 10964785"/>
              <a:gd name="connsiteX233" fmla="*/ 10505367 w 17176121"/>
              <a:gd name="connsiteY233" fmla="*/ 7709040 h 10964785"/>
              <a:gd name="connsiteX234" fmla="*/ 8281782 w 17176121"/>
              <a:gd name="connsiteY234" fmla="*/ 8992349 h 10964785"/>
              <a:gd name="connsiteX235" fmla="*/ 6373665 w 17176121"/>
              <a:gd name="connsiteY235" fmla="*/ 7892808 h 10964785"/>
              <a:gd name="connsiteX236" fmla="*/ 6367539 w 17176121"/>
              <a:gd name="connsiteY236" fmla="*/ 7813175 h 10964785"/>
              <a:gd name="connsiteX237" fmla="*/ 6226651 w 17176121"/>
              <a:gd name="connsiteY237" fmla="*/ 7810112 h 10964785"/>
              <a:gd name="connsiteX238" fmla="*/ 4612561 w 17176121"/>
              <a:gd name="connsiteY238" fmla="*/ 6879025 h 10964785"/>
              <a:gd name="connsiteX239" fmla="*/ 7516085 w 17176121"/>
              <a:gd name="connsiteY239" fmla="*/ 5203679 h 10964785"/>
              <a:gd name="connsiteX240" fmla="*/ 7537524 w 17176121"/>
              <a:gd name="connsiteY240" fmla="*/ 5203679 h 10964785"/>
              <a:gd name="connsiteX241" fmla="*/ 7558964 w 17176121"/>
              <a:gd name="connsiteY241" fmla="*/ 5179177 h 10964785"/>
              <a:gd name="connsiteX242" fmla="*/ 9127112 w 17176121"/>
              <a:gd name="connsiteY242" fmla="*/ 4275654 h 10964785"/>
              <a:gd name="connsiteX243" fmla="*/ 9157739 w 17176121"/>
              <a:gd name="connsiteY243" fmla="*/ 4294030 h 10964785"/>
              <a:gd name="connsiteX244" fmla="*/ 9188367 w 17176121"/>
              <a:gd name="connsiteY244" fmla="*/ 4312407 h 10964785"/>
              <a:gd name="connsiteX245" fmla="*/ 12796333 w 17176121"/>
              <a:gd name="connsiteY245" fmla="*/ 6385916 h 10964785"/>
              <a:gd name="connsiteX246" fmla="*/ 17087302 w 17176121"/>
              <a:gd name="connsiteY246" fmla="*/ 5335379 h 10964785"/>
              <a:gd name="connsiteX247" fmla="*/ 15130178 w 17176121"/>
              <a:gd name="connsiteY247" fmla="*/ 6462485 h 10964785"/>
              <a:gd name="connsiteX248" fmla="*/ 13681479 w 17176121"/>
              <a:gd name="connsiteY248" fmla="*/ 5623281 h 10964785"/>
              <a:gd name="connsiteX249" fmla="*/ 13666165 w 17176121"/>
              <a:gd name="connsiteY249" fmla="*/ 5552837 h 10964785"/>
              <a:gd name="connsiteX250" fmla="*/ 13543654 w 17176121"/>
              <a:gd name="connsiteY250" fmla="*/ 5543649 h 10964785"/>
              <a:gd name="connsiteX251" fmla="*/ 11687603 w 17176121"/>
              <a:gd name="connsiteY251" fmla="*/ 4468609 h 10964785"/>
              <a:gd name="connsiteX252" fmla="*/ 13644726 w 17176121"/>
              <a:gd name="connsiteY252" fmla="*/ 3341503 h 10964785"/>
              <a:gd name="connsiteX253" fmla="*/ 15182246 w 17176121"/>
              <a:gd name="connsiteY253" fmla="*/ 4229712 h 10964785"/>
              <a:gd name="connsiteX254" fmla="*/ 15194497 w 17176121"/>
              <a:gd name="connsiteY254" fmla="*/ 4306282 h 10964785"/>
              <a:gd name="connsiteX255" fmla="*/ 15326197 w 17176121"/>
              <a:gd name="connsiteY255" fmla="*/ 4312407 h 10964785"/>
              <a:gd name="connsiteX256" fmla="*/ 17087302 w 17176121"/>
              <a:gd name="connsiteY256" fmla="*/ 5335379 h 10964785"/>
              <a:gd name="connsiteX257" fmla="*/ 2098011 w 17176121"/>
              <a:gd name="connsiteY257" fmla="*/ 1182237 h 10964785"/>
              <a:gd name="connsiteX258" fmla="*/ 526800 w 17176121"/>
              <a:gd name="connsiteY258" fmla="*/ 2085759 h 10964785"/>
              <a:gd name="connsiteX259" fmla="*/ 3320064 w 17176121"/>
              <a:gd name="connsiteY259" fmla="*/ 3718226 h 10964785"/>
              <a:gd name="connsiteX260" fmla="*/ 3329252 w 17176121"/>
              <a:gd name="connsiteY260" fmla="*/ 3721289 h 10964785"/>
              <a:gd name="connsiteX261" fmla="*/ 4113326 w 17176121"/>
              <a:gd name="connsiteY261" fmla="*/ 3267996 h 10964785"/>
              <a:gd name="connsiteX262" fmla="*/ 4226649 w 17176121"/>
              <a:gd name="connsiteY262" fmla="*/ 3267996 h 10964785"/>
              <a:gd name="connsiteX263" fmla="*/ 5442576 w 17176121"/>
              <a:gd name="connsiteY263" fmla="*/ 3972438 h 10964785"/>
              <a:gd name="connsiteX264" fmla="*/ 7460955 w 17176121"/>
              <a:gd name="connsiteY264" fmla="*/ 2808578 h 10964785"/>
              <a:gd name="connsiteX265" fmla="*/ 4826956 w 17176121"/>
              <a:gd name="connsiteY265" fmla="*/ 1283309 h 10964785"/>
              <a:gd name="connsiteX266" fmla="*/ 2805515 w 17176121"/>
              <a:gd name="connsiteY266" fmla="*/ 2450231 h 10964785"/>
              <a:gd name="connsiteX267" fmla="*/ 4079635 w 17176121"/>
              <a:gd name="connsiteY267" fmla="*/ 3188364 h 10964785"/>
              <a:gd name="connsiteX268" fmla="*/ 4076573 w 17176121"/>
              <a:gd name="connsiteY268" fmla="*/ 3252682 h 10964785"/>
              <a:gd name="connsiteX269" fmla="*/ 3323126 w 17176121"/>
              <a:gd name="connsiteY269" fmla="*/ 3687598 h 10964785"/>
              <a:gd name="connsiteX270" fmla="*/ 588056 w 17176121"/>
              <a:gd name="connsiteY270" fmla="*/ 2085759 h 10964785"/>
              <a:gd name="connsiteX271" fmla="*/ 2131701 w 17176121"/>
              <a:gd name="connsiteY271" fmla="*/ 1197551 h 10964785"/>
              <a:gd name="connsiteX272" fmla="*/ 2238899 w 17176121"/>
              <a:gd name="connsiteY272" fmla="*/ 1197551 h 10964785"/>
              <a:gd name="connsiteX273" fmla="*/ 2548241 w 17176121"/>
              <a:gd name="connsiteY273" fmla="*/ 1378255 h 10964785"/>
              <a:gd name="connsiteX274" fmla="*/ 3320064 w 17176121"/>
              <a:gd name="connsiteY274" fmla="*/ 934151 h 10964785"/>
              <a:gd name="connsiteX275" fmla="*/ 2548241 w 17176121"/>
              <a:gd name="connsiteY275" fmla="*/ 490046 h 10964785"/>
              <a:gd name="connsiteX276" fmla="*/ 1779480 w 17176121"/>
              <a:gd name="connsiteY276" fmla="*/ 934151 h 10964785"/>
              <a:gd name="connsiteX277" fmla="*/ 2098011 w 17176121"/>
              <a:gd name="connsiteY277" fmla="*/ 1117918 h 10964785"/>
              <a:gd name="connsiteX278" fmla="*/ 2098011 w 17176121"/>
              <a:gd name="connsiteY278" fmla="*/ 1182237 h 10964785"/>
              <a:gd name="connsiteX279" fmla="*/ 2866771 w 17176121"/>
              <a:gd name="connsiteY279" fmla="*/ 2450231 h 10964785"/>
              <a:gd name="connsiteX280" fmla="*/ 4823893 w 17176121"/>
              <a:gd name="connsiteY280" fmla="*/ 1323125 h 10964785"/>
              <a:gd name="connsiteX281" fmla="*/ 7396636 w 17176121"/>
              <a:gd name="connsiteY281" fmla="*/ 2811641 h 10964785"/>
              <a:gd name="connsiteX282" fmla="*/ 5439514 w 17176121"/>
              <a:gd name="connsiteY282" fmla="*/ 3938747 h 10964785"/>
              <a:gd name="connsiteX283" fmla="*/ 4254214 w 17176121"/>
              <a:gd name="connsiteY283" fmla="*/ 3252682 h 10964785"/>
              <a:gd name="connsiteX284" fmla="*/ 4238900 w 17176121"/>
              <a:gd name="connsiteY284" fmla="*/ 3179175 h 10964785"/>
              <a:gd name="connsiteX285" fmla="*/ 4113326 w 17176121"/>
              <a:gd name="connsiteY285" fmla="*/ 3169987 h 10964785"/>
              <a:gd name="connsiteX286" fmla="*/ 2866771 w 17176121"/>
              <a:gd name="connsiteY286" fmla="*/ 2450231 h 10964785"/>
              <a:gd name="connsiteX287" fmla="*/ 1840736 w 17176121"/>
              <a:gd name="connsiteY287" fmla="*/ 934151 h 10964785"/>
              <a:gd name="connsiteX288" fmla="*/ 2548241 w 17176121"/>
              <a:gd name="connsiteY288" fmla="*/ 523737 h 10964785"/>
              <a:gd name="connsiteX289" fmla="*/ 3255745 w 17176121"/>
              <a:gd name="connsiteY289" fmla="*/ 934151 h 10964785"/>
              <a:gd name="connsiteX290" fmla="*/ 2548241 w 17176121"/>
              <a:gd name="connsiteY290" fmla="*/ 1344565 h 10964785"/>
              <a:gd name="connsiteX291" fmla="*/ 2269527 w 17176121"/>
              <a:gd name="connsiteY291" fmla="*/ 1182237 h 10964785"/>
              <a:gd name="connsiteX292" fmla="*/ 2257276 w 17176121"/>
              <a:gd name="connsiteY292" fmla="*/ 1105667 h 10964785"/>
              <a:gd name="connsiteX293" fmla="*/ 2125576 w 17176121"/>
              <a:gd name="connsiteY293" fmla="*/ 1099541 h 10964785"/>
              <a:gd name="connsiteX294" fmla="*/ 1840736 w 17176121"/>
              <a:gd name="connsiteY294" fmla="*/ 934151 h 10964785"/>
              <a:gd name="connsiteX295" fmla="*/ 12906593 w 17176121"/>
              <a:gd name="connsiteY295" fmla="*/ 7252685 h 10964785"/>
              <a:gd name="connsiteX296" fmla="*/ 13620224 w 17176121"/>
              <a:gd name="connsiteY296" fmla="*/ 7666161 h 10964785"/>
              <a:gd name="connsiteX297" fmla="*/ 14333853 w 17176121"/>
              <a:gd name="connsiteY297" fmla="*/ 7252685 h 10964785"/>
              <a:gd name="connsiteX298" fmla="*/ 13620224 w 17176121"/>
              <a:gd name="connsiteY298" fmla="*/ 6839208 h 10964785"/>
              <a:gd name="connsiteX299" fmla="*/ 12906593 w 17176121"/>
              <a:gd name="connsiteY299" fmla="*/ 7252685 h 10964785"/>
              <a:gd name="connsiteX300" fmla="*/ 13620224 w 17176121"/>
              <a:gd name="connsiteY300" fmla="*/ 7629408 h 10964785"/>
              <a:gd name="connsiteX301" fmla="*/ 12967849 w 17176121"/>
              <a:gd name="connsiteY301" fmla="*/ 7252685 h 10964785"/>
              <a:gd name="connsiteX302" fmla="*/ 13620224 w 17176121"/>
              <a:gd name="connsiteY302" fmla="*/ 6875962 h 10964785"/>
              <a:gd name="connsiteX303" fmla="*/ 14272597 w 17176121"/>
              <a:gd name="connsiteY303" fmla="*/ 7252685 h 10964785"/>
              <a:gd name="connsiteX304" fmla="*/ 13620224 w 17176121"/>
              <a:gd name="connsiteY304" fmla="*/ 7629408 h 10964785"/>
              <a:gd name="connsiteX305" fmla="*/ 238898 w 17176121"/>
              <a:gd name="connsiteY305" fmla="*/ 10686071 h 10964785"/>
              <a:gd name="connsiteX306" fmla="*/ 719755 w 17176121"/>
              <a:gd name="connsiteY306" fmla="*/ 10964785 h 10964785"/>
              <a:gd name="connsiteX307" fmla="*/ 1200613 w 17176121"/>
              <a:gd name="connsiteY307" fmla="*/ 10686071 h 10964785"/>
              <a:gd name="connsiteX308" fmla="*/ 719755 w 17176121"/>
              <a:gd name="connsiteY308" fmla="*/ 10407357 h 10964785"/>
              <a:gd name="connsiteX309" fmla="*/ 238898 w 17176121"/>
              <a:gd name="connsiteY309" fmla="*/ 10686071 h 10964785"/>
              <a:gd name="connsiteX310" fmla="*/ 719755 w 17176121"/>
              <a:gd name="connsiteY310" fmla="*/ 10928031 h 10964785"/>
              <a:gd name="connsiteX311" fmla="*/ 300153 w 17176121"/>
              <a:gd name="connsiteY311" fmla="*/ 10686071 h 10964785"/>
              <a:gd name="connsiteX312" fmla="*/ 719755 w 17176121"/>
              <a:gd name="connsiteY312" fmla="*/ 10444111 h 10964785"/>
              <a:gd name="connsiteX313" fmla="*/ 1139358 w 17176121"/>
              <a:gd name="connsiteY313" fmla="*/ 10686071 h 10964785"/>
              <a:gd name="connsiteX314" fmla="*/ 719755 w 17176121"/>
              <a:gd name="connsiteY314" fmla="*/ 10928031 h 10964785"/>
              <a:gd name="connsiteX315" fmla="*/ 719755 w 17176121"/>
              <a:gd name="connsiteY315" fmla="*/ 8909653 h 10964785"/>
              <a:gd name="connsiteX316" fmla="*/ 1200613 w 17176121"/>
              <a:gd name="connsiteY316" fmla="*/ 8630939 h 10964785"/>
              <a:gd name="connsiteX317" fmla="*/ 719755 w 17176121"/>
              <a:gd name="connsiteY317" fmla="*/ 8352227 h 10964785"/>
              <a:gd name="connsiteX318" fmla="*/ 238898 w 17176121"/>
              <a:gd name="connsiteY318" fmla="*/ 8630939 h 10964785"/>
              <a:gd name="connsiteX319" fmla="*/ 719755 w 17176121"/>
              <a:gd name="connsiteY319" fmla="*/ 8909653 h 10964785"/>
              <a:gd name="connsiteX320" fmla="*/ 1139358 w 17176121"/>
              <a:gd name="connsiteY320" fmla="*/ 8630939 h 10964785"/>
              <a:gd name="connsiteX321" fmla="*/ 719755 w 17176121"/>
              <a:gd name="connsiteY321" fmla="*/ 8872900 h 10964785"/>
              <a:gd name="connsiteX322" fmla="*/ 300153 w 17176121"/>
              <a:gd name="connsiteY322" fmla="*/ 8630939 h 10964785"/>
              <a:gd name="connsiteX323" fmla="*/ 719755 w 17176121"/>
              <a:gd name="connsiteY323" fmla="*/ 8388979 h 10964785"/>
              <a:gd name="connsiteX324" fmla="*/ 1139358 w 17176121"/>
              <a:gd name="connsiteY324" fmla="*/ 8630939 h 10964785"/>
              <a:gd name="connsiteX325" fmla="*/ 10009194 w 17176121"/>
              <a:gd name="connsiteY325" fmla="*/ 2462483 h 10964785"/>
              <a:gd name="connsiteX326" fmla="*/ 10490053 w 17176121"/>
              <a:gd name="connsiteY326" fmla="*/ 2741196 h 10964785"/>
              <a:gd name="connsiteX327" fmla="*/ 10970911 w 17176121"/>
              <a:gd name="connsiteY327" fmla="*/ 2462483 h 10964785"/>
              <a:gd name="connsiteX328" fmla="*/ 10490053 w 17176121"/>
              <a:gd name="connsiteY328" fmla="*/ 2183769 h 10964785"/>
              <a:gd name="connsiteX329" fmla="*/ 10009194 w 17176121"/>
              <a:gd name="connsiteY329" fmla="*/ 2462483 h 10964785"/>
              <a:gd name="connsiteX330" fmla="*/ 10490053 w 17176121"/>
              <a:gd name="connsiteY330" fmla="*/ 2704443 h 10964785"/>
              <a:gd name="connsiteX331" fmla="*/ 10070450 w 17176121"/>
              <a:gd name="connsiteY331" fmla="*/ 2462483 h 10964785"/>
              <a:gd name="connsiteX332" fmla="*/ 10490053 w 17176121"/>
              <a:gd name="connsiteY332" fmla="*/ 2220522 h 10964785"/>
              <a:gd name="connsiteX333" fmla="*/ 10909655 w 17176121"/>
              <a:gd name="connsiteY333" fmla="*/ 2462483 h 10964785"/>
              <a:gd name="connsiteX334" fmla="*/ 10490053 w 17176121"/>
              <a:gd name="connsiteY334" fmla="*/ 2704443 h 10964785"/>
              <a:gd name="connsiteX335" fmla="*/ 12676884 w 17176121"/>
              <a:gd name="connsiteY335" fmla="*/ 8689133 h 10964785"/>
              <a:gd name="connsiteX336" fmla="*/ 12196027 w 17176121"/>
              <a:gd name="connsiteY336" fmla="*/ 8410419 h 10964785"/>
              <a:gd name="connsiteX337" fmla="*/ 11715168 w 17176121"/>
              <a:gd name="connsiteY337" fmla="*/ 8689133 h 10964785"/>
              <a:gd name="connsiteX338" fmla="*/ 12196027 w 17176121"/>
              <a:gd name="connsiteY338" fmla="*/ 8967846 h 10964785"/>
              <a:gd name="connsiteX339" fmla="*/ 12676884 w 17176121"/>
              <a:gd name="connsiteY339" fmla="*/ 8689133 h 10964785"/>
              <a:gd name="connsiteX340" fmla="*/ 12196027 w 17176121"/>
              <a:gd name="connsiteY340" fmla="*/ 8447172 h 10964785"/>
              <a:gd name="connsiteX341" fmla="*/ 12615628 w 17176121"/>
              <a:gd name="connsiteY341" fmla="*/ 8689133 h 10964785"/>
              <a:gd name="connsiteX342" fmla="*/ 12196027 w 17176121"/>
              <a:gd name="connsiteY342" fmla="*/ 8931093 h 10964785"/>
              <a:gd name="connsiteX343" fmla="*/ 11776424 w 17176121"/>
              <a:gd name="connsiteY343" fmla="*/ 8689133 h 10964785"/>
              <a:gd name="connsiteX344" fmla="*/ 12196027 w 17176121"/>
              <a:gd name="connsiteY344" fmla="*/ 8447172 h 10964785"/>
              <a:gd name="connsiteX345" fmla="*/ 13320070 w 17176121"/>
              <a:gd name="connsiteY345" fmla="*/ 9075044 h 10964785"/>
              <a:gd name="connsiteX346" fmla="*/ 12839212 w 17176121"/>
              <a:gd name="connsiteY346" fmla="*/ 9353758 h 10964785"/>
              <a:gd name="connsiteX347" fmla="*/ 13320070 w 17176121"/>
              <a:gd name="connsiteY347" fmla="*/ 9632472 h 10964785"/>
              <a:gd name="connsiteX348" fmla="*/ 13800928 w 17176121"/>
              <a:gd name="connsiteY348" fmla="*/ 9353758 h 10964785"/>
              <a:gd name="connsiteX349" fmla="*/ 13320070 w 17176121"/>
              <a:gd name="connsiteY349" fmla="*/ 9075044 h 10964785"/>
              <a:gd name="connsiteX350" fmla="*/ 12900468 w 17176121"/>
              <a:gd name="connsiteY350" fmla="*/ 9353758 h 10964785"/>
              <a:gd name="connsiteX351" fmla="*/ 13320070 w 17176121"/>
              <a:gd name="connsiteY351" fmla="*/ 9111798 h 10964785"/>
              <a:gd name="connsiteX352" fmla="*/ 13739672 w 17176121"/>
              <a:gd name="connsiteY352" fmla="*/ 9353758 h 10964785"/>
              <a:gd name="connsiteX353" fmla="*/ 13320070 w 17176121"/>
              <a:gd name="connsiteY353" fmla="*/ 9595718 h 10964785"/>
              <a:gd name="connsiteX354" fmla="*/ 12900468 w 17176121"/>
              <a:gd name="connsiteY354" fmla="*/ 9353758 h 10964785"/>
              <a:gd name="connsiteX355" fmla="*/ 11831554 w 17176121"/>
              <a:gd name="connsiteY355" fmla="*/ 10686071 h 10964785"/>
              <a:gd name="connsiteX356" fmla="*/ 12312412 w 17176121"/>
              <a:gd name="connsiteY356" fmla="*/ 10964785 h 10964785"/>
              <a:gd name="connsiteX357" fmla="*/ 12793271 w 17176121"/>
              <a:gd name="connsiteY357" fmla="*/ 10686071 h 10964785"/>
              <a:gd name="connsiteX358" fmla="*/ 12312412 w 17176121"/>
              <a:gd name="connsiteY358" fmla="*/ 10407357 h 10964785"/>
              <a:gd name="connsiteX359" fmla="*/ 11831554 w 17176121"/>
              <a:gd name="connsiteY359" fmla="*/ 10686071 h 10964785"/>
              <a:gd name="connsiteX360" fmla="*/ 12315475 w 17176121"/>
              <a:gd name="connsiteY360" fmla="*/ 10928031 h 10964785"/>
              <a:gd name="connsiteX361" fmla="*/ 11895873 w 17176121"/>
              <a:gd name="connsiteY361" fmla="*/ 10686071 h 10964785"/>
              <a:gd name="connsiteX362" fmla="*/ 12315475 w 17176121"/>
              <a:gd name="connsiteY362" fmla="*/ 10444111 h 10964785"/>
              <a:gd name="connsiteX363" fmla="*/ 12735077 w 17176121"/>
              <a:gd name="connsiteY363" fmla="*/ 10686071 h 10964785"/>
              <a:gd name="connsiteX364" fmla="*/ 12315475 w 17176121"/>
              <a:gd name="connsiteY364" fmla="*/ 10928031 h 10964785"/>
              <a:gd name="connsiteX365" fmla="*/ 8303222 w 17176121"/>
              <a:gd name="connsiteY365" fmla="*/ 10686071 h 10964785"/>
              <a:gd name="connsiteX366" fmla="*/ 8784079 w 17176121"/>
              <a:gd name="connsiteY366" fmla="*/ 10964785 h 10964785"/>
              <a:gd name="connsiteX367" fmla="*/ 9264937 w 17176121"/>
              <a:gd name="connsiteY367" fmla="*/ 10686071 h 10964785"/>
              <a:gd name="connsiteX368" fmla="*/ 8784079 w 17176121"/>
              <a:gd name="connsiteY368" fmla="*/ 10407357 h 10964785"/>
              <a:gd name="connsiteX369" fmla="*/ 8303222 w 17176121"/>
              <a:gd name="connsiteY369" fmla="*/ 10686071 h 10964785"/>
              <a:gd name="connsiteX370" fmla="*/ 8784079 w 17176121"/>
              <a:gd name="connsiteY370" fmla="*/ 10928031 h 10964785"/>
              <a:gd name="connsiteX371" fmla="*/ 8364478 w 17176121"/>
              <a:gd name="connsiteY371" fmla="*/ 10686071 h 10964785"/>
              <a:gd name="connsiteX372" fmla="*/ 8784079 w 17176121"/>
              <a:gd name="connsiteY372" fmla="*/ 10444111 h 10964785"/>
              <a:gd name="connsiteX373" fmla="*/ 9203681 w 17176121"/>
              <a:gd name="connsiteY373" fmla="*/ 10686071 h 10964785"/>
              <a:gd name="connsiteX374" fmla="*/ 8784079 w 17176121"/>
              <a:gd name="connsiteY374" fmla="*/ 10928031 h 10964785"/>
              <a:gd name="connsiteX375" fmla="*/ 4747323 w 17176121"/>
              <a:gd name="connsiteY375" fmla="*/ 333844 h 10964785"/>
              <a:gd name="connsiteX376" fmla="*/ 4266466 w 17176121"/>
              <a:gd name="connsiteY376" fmla="*/ 55130 h 10964785"/>
              <a:gd name="connsiteX377" fmla="*/ 3785607 w 17176121"/>
              <a:gd name="connsiteY377" fmla="*/ 333844 h 10964785"/>
              <a:gd name="connsiteX378" fmla="*/ 4266466 w 17176121"/>
              <a:gd name="connsiteY378" fmla="*/ 612558 h 10964785"/>
              <a:gd name="connsiteX379" fmla="*/ 4747323 w 17176121"/>
              <a:gd name="connsiteY379" fmla="*/ 333844 h 10964785"/>
              <a:gd name="connsiteX380" fmla="*/ 4263403 w 17176121"/>
              <a:gd name="connsiteY380" fmla="*/ 91884 h 10964785"/>
              <a:gd name="connsiteX381" fmla="*/ 4683005 w 17176121"/>
              <a:gd name="connsiteY381" fmla="*/ 333844 h 10964785"/>
              <a:gd name="connsiteX382" fmla="*/ 4263403 w 17176121"/>
              <a:gd name="connsiteY382" fmla="*/ 575804 h 10964785"/>
              <a:gd name="connsiteX383" fmla="*/ 3843800 w 17176121"/>
              <a:gd name="connsiteY383" fmla="*/ 333844 h 10964785"/>
              <a:gd name="connsiteX384" fmla="*/ 4263403 w 17176121"/>
              <a:gd name="connsiteY384" fmla="*/ 91884 h 10964785"/>
              <a:gd name="connsiteX385" fmla="*/ 8018382 w 17176121"/>
              <a:gd name="connsiteY385" fmla="*/ 333844 h 10964785"/>
              <a:gd name="connsiteX386" fmla="*/ 7537524 w 17176121"/>
              <a:gd name="connsiteY386" fmla="*/ 55130 h 10964785"/>
              <a:gd name="connsiteX387" fmla="*/ 7056666 w 17176121"/>
              <a:gd name="connsiteY387" fmla="*/ 333844 h 10964785"/>
              <a:gd name="connsiteX388" fmla="*/ 7537524 w 17176121"/>
              <a:gd name="connsiteY388" fmla="*/ 612558 h 10964785"/>
              <a:gd name="connsiteX389" fmla="*/ 8018382 w 17176121"/>
              <a:gd name="connsiteY389" fmla="*/ 333844 h 10964785"/>
              <a:gd name="connsiteX390" fmla="*/ 7537524 w 17176121"/>
              <a:gd name="connsiteY390" fmla="*/ 91884 h 10964785"/>
              <a:gd name="connsiteX391" fmla="*/ 7957126 w 17176121"/>
              <a:gd name="connsiteY391" fmla="*/ 333844 h 10964785"/>
              <a:gd name="connsiteX392" fmla="*/ 7537524 w 17176121"/>
              <a:gd name="connsiteY392" fmla="*/ 575804 h 10964785"/>
              <a:gd name="connsiteX393" fmla="*/ 7117922 w 17176121"/>
              <a:gd name="connsiteY393" fmla="*/ 333844 h 10964785"/>
              <a:gd name="connsiteX394" fmla="*/ 7537524 w 17176121"/>
              <a:gd name="connsiteY394" fmla="*/ 91884 h 10964785"/>
              <a:gd name="connsiteX395" fmla="*/ 14566625 w 17176121"/>
              <a:gd name="connsiteY395" fmla="*/ 333844 h 10964785"/>
              <a:gd name="connsiteX396" fmla="*/ 14085767 w 17176121"/>
              <a:gd name="connsiteY396" fmla="*/ 55130 h 10964785"/>
              <a:gd name="connsiteX397" fmla="*/ 13604910 w 17176121"/>
              <a:gd name="connsiteY397" fmla="*/ 333844 h 10964785"/>
              <a:gd name="connsiteX398" fmla="*/ 14085767 w 17176121"/>
              <a:gd name="connsiteY398" fmla="*/ 612558 h 10964785"/>
              <a:gd name="connsiteX399" fmla="*/ 14566625 w 17176121"/>
              <a:gd name="connsiteY399" fmla="*/ 333844 h 10964785"/>
              <a:gd name="connsiteX400" fmla="*/ 14085767 w 17176121"/>
              <a:gd name="connsiteY400" fmla="*/ 91884 h 10964785"/>
              <a:gd name="connsiteX401" fmla="*/ 14505369 w 17176121"/>
              <a:gd name="connsiteY401" fmla="*/ 333844 h 10964785"/>
              <a:gd name="connsiteX402" fmla="*/ 14085767 w 17176121"/>
              <a:gd name="connsiteY402" fmla="*/ 575804 h 10964785"/>
              <a:gd name="connsiteX403" fmla="*/ 13666165 w 17176121"/>
              <a:gd name="connsiteY403" fmla="*/ 333844 h 10964785"/>
              <a:gd name="connsiteX404" fmla="*/ 14085767 w 17176121"/>
              <a:gd name="connsiteY404" fmla="*/ 91884 h 10964785"/>
              <a:gd name="connsiteX405" fmla="*/ 1166923 w 17176121"/>
              <a:gd name="connsiteY405" fmla="*/ 4113326 h 10964785"/>
              <a:gd name="connsiteX406" fmla="*/ 686065 w 17176121"/>
              <a:gd name="connsiteY406" fmla="*/ 3834612 h 10964785"/>
              <a:gd name="connsiteX407" fmla="*/ 205207 w 17176121"/>
              <a:gd name="connsiteY407" fmla="*/ 4113326 h 10964785"/>
              <a:gd name="connsiteX408" fmla="*/ 686065 w 17176121"/>
              <a:gd name="connsiteY408" fmla="*/ 4392040 h 10964785"/>
              <a:gd name="connsiteX409" fmla="*/ 1166923 w 17176121"/>
              <a:gd name="connsiteY409" fmla="*/ 4113326 h 10964785"/>
              <a:gd name="connsiteX410" fmla="*/ 683002 w 17176121"/>
              <a:gd name="connsiteY410" fmla="*/ 3871366 h 10964785"/>
              <a:gd name="connsiteX411" fmla="*/ 1102604 w 17176121"/>
              <a:gd name="connsiteY411" fmla="*/ 4113326 h 10964785"/>
              <a:gd name="connsiteX412" fmla="*/ 683002 w 17176121"/>
              <a:gd name="connsiteY412" fmla="*/ 4355286 h 10964785"/>
              <a:gd name="connsiteX413" fmla="*/ 263400 w 17176121"/>
              <a:gd name="connsiteY413" fmla="*/ 4113326 h 10964785"/>
              <a:gd name="connsiteX414" fmla="*/ 683002 w 17176121"/>
              <a:gd name="connsiteY414" fmla="*/ 3871366 h 10964785"/>
              <a:gd name="connsiteX415" fmla="*/ 1166923 w 17176121"/>
              <a:gd name="connsiteY415" fmla="*/ 278714 h 10964785"/>
              <a:gd name="connsiteX416" fmla="*/ 683002 w 17176121"/>
              <a:gd name="connsiteY416" fmla="*/ 0 h 10964785"/>
              <a:gd name="connsiteX417" fmla="*/ 202144 w 17176121"/>
              <a:gd name="connsiteY417" fmla="*/ 278714 h 10964785"/>
              <a:gd name="connsiteX418" fmla="*/ 683002 w 17176121"/>
              <a:gd name="connsiteY418" fmla="*/ 557428 h 10964785"/>
              <a:gd name="connsiteX419" fmla="*/ 1166923 w 17176121"/>
              <a:gd name="connsiteY419" fmla="*/ 278714 h 10964785"/>
              <a:gd name="connsiteX420" fmla="*/ 683002 w 17176121"/>
              <a:gd name="connsiteY420" fmla="*/ 36753 h 10964785"/>
              <a:gd name="connsiteX421" fmla="*/ 1102604 w 17176121"/>
              <a:gd name="connsiteY421" fmla="*/ 278714 h 10964785"/>
              <a:gd name="connsiteX422" fmla="*/ 683002 w 17176121"/>
              <a:gd name="connsiteY422" fmla="*/ 520674 h 10964785"/>
              <a:gd name="connsiteX423" fmla="*/ 263400 w 17176121"/>
              <a:gd name="connsiteY423" fmla="*/ 278714 h 10964785"/>
              <a:gd name="connsiteX424" fmla="*/ 683002 w 17176121"/>
              <a:gd name="connsiteY424" fmla="*/ 36753 h 10964785"/>
              <a:gd name="connsiteX425" fmla="*/ 719755 w 17176121"/>
              <a:gd name="connsiteY425" fmla="*/ 5773358 h 10964785"/>
              <a:gd name="connsiteX426" fmla="*/ 1200613 w 17176121"/>
              <a:gd name="connsiteY426" fmla="*/ 5494644 h 10964785"/>
              <a:gd name="connsiteX427" fmla="*/ 719755 w 17176121"/>
              <a:gd name="connsiteY427" fmla="*/ 5215930 h 10964785"/>
              <a:gd name="connsiteX428" fmla="*/ 238898 w 17176121"/>
              <a:gd name="connsiteY428" fmla="*/ 5494644 h 10964785"/>
              <a:gd name="connsiteX429" fmla="*/ 719755 w 17176121"/>
              <a:gd name="connsiteY429" fmla="*/ 5773358 h 10964785"/>
              <a:gd name="connsiteX430" fmla="*/ 1139358 w 17176121"/>
              <a:gd name="connsiteY430" fmla="*/ 5494644 h 10964785"/>
              <a:gd name="connsiteX431" fmla="*/ 719755 w 17176121"/>
              <a:gd name="connsiteY431" fmla="*/ 5736604 h 10964785"/>
              <a:gd name="connsiteX432" fmla="*/ 300153 w 17176121"/>
              <a:gd name="connsiteY432" fmla="*/ 5494644 h 10964785"/>
              <a:gd name="connsiteX433" fmla="*/ 719755 w 17176121"/>
              <a:gd name="connsiteY433" fmla="*/ 5252684 h 10964785"/>
              <a:gd name="connsiteX434" fmla="*/ 1139358 w 17176121"/>
              <a:gd name="connsiteY434" fmla="*/ 5494644 h 10964785"/>
              <a:gd name="connsiteX435" fmla="*/ 16612569 w 17176121"/>
              <a:gd name="connsiteY435" fmla="*/ 4551305 h 10964785"/>
              <a:gd name="connsiteX436" fmla="*/ 17093426 w 17176121"/>
              <a:gd name="connsiteY436" fmla="*/ 4272591 h 10964785"/>
              <a:gd name="connsiteX437" fmla="*/ 16612569 w 17176121"/>
              <a:gd name="connsiteY437" fmla="*/ 3993877 h 10964785"/>
              <a:gd name="connsiteX438" fmla="*/ 16131711 w 17176121"/>
              <a:gd name="connsiteY438" fmla="*/ 4272591 h 10964785"/>
              <a:gd name="connsiteX439" fmla="*/ 16612569 w 17176121"/>
              <a:gd name="connsiteY439" fmla="*/ 4551305 h 10964785"/>
              <a:gd name="connsiteX440" fmla="*/ 17032170 w 17176121"/>
              <a:gd name="connsiteY440" fmla="*/ 4272591 h 10964785"/>
              <a:gd name="connsiteX441" fmla="*/ 16612569 w 17176121"/>
              <a:gd name="connsiteY441" fmla="*/ 4514551 h 10964785"/>
              <a:gd name="connsiteX442" fmla="*/ 16192966 w 17176121"/>
              <a:gd name="connsiteY442" fmla="*/ 4272591 h 10964785"/>
              <a:gd name="connsiteX443" fmla="*/ 16612569 w 17176121"/>
              <a:gd name="connsiteY443" fmla="*/ 4030631 h 10964785"/>
              <a:gd name="connsiteX444" fmla="*/ 17032170 w 17176121"/>
              <a:gd name="connsiteY444" fmla="*/ 4272591 h 10964785"/>
              <a:gd name="connsiteX445" fmla="*/ 16612569 w 17176121"/>
              <a:gd name="connsiteY445" fmla="*/ 7075043 h 10964785"/>
              <a:gd name="connsiteX446" fmla="*/ 17093426 w 17176121"/>
              <a:gd name="connsiteY446" fmla="*/ 6796329 h 10964785"/>
              <a:gd name="connsiteX447" fmla="*/ 16612569 w 17176121"/>
              <a:gd name="connsiteY447" fmla="*/ 6517616 h 10964785"/>
              <a:gd name="connsiteX448" fmla="*/ 16131711 w 17176121"/>
              <a:gd name="connsiteY448" fmla="*/ 6796329 h 10964785"/>
              <a:gd name="connsiteX449" fmla="*/ 16612569 w 17176121"/>
              <a:gd name="connsiteY449" fmla="*/ 7075043 h 10964785"/>
              <a:gd name="connsiteX450" fmla="*/ 17032170 w 17176121"/>
              <a:gd name="connsiteY450" fmla="*/ 6799392 h 10964785"/>
              <a:gd name="connsiteX451" fmla="*/ 16612569 w 17176121"/>
              <a:gd name="connsiteY451" fmla="*/ 7041352 h 10964785"/>
              <a:gd name="connsiteX452" fmla="*/ 16192966 w 17176121"/>
              <a:gd name="connsiteY452" fmla="*/ 6799392 h 10964785"/>
              <a:gd name="connsiteX453" fmla="*/ 16612569 w 17176121"/>
              <a:gd name="connsiteY453" fmla="*/ 6557432 h 10964785"/>
              <a:gd name="connsiteX454" fmla="*/ 17032170 w 17176121"/>
              <a:gd name="connsiteY454" fmla="*/ 6799392 h 10964785"/>
              <a:gd name="connsiteX455" fmla="*/ 7822363 w 17176121"/>
              <a:gd name="connsiteY455" fmla="*/ 2523738 h 10964785"/>
              <a:gd name="connsiteX456" fmla="*/ 8303222 w 17176121"/>
              <a:gd name="connsiteY456" fmla="*/ 2245025 h 10964785"/>
              <a:gd name="connsiteX457" fmla="*/ 7822363 w 17176121"/>
              <a:gd name="connsiteY457" fmla="*/ 1966311 h 10964785"/>
              <a:gd name="connsiteX458" fmla="*/ 7341506 w 17176121"/>
              <a:gd name="connsiteY458" fmla="*/ 2245025 h 10964785"/>
              <a:gd name="connsiteX459" fmla="*/ 7822363 w 17176121"/>
              <a:gd name="connsiteY459" fmla="*/ 2523738 h 10964785"/>
              <a:gd name="connsiteX460" fmla="*/ 8241966 w 17176121"/>
              <a:gd name="connsiteY460" fmla="*/ 2245025 h 10964785"/>
              <a:gd name="connsiteX461" fmla="*/ 7822363 w 17176121"/>
              <a:gd name="connsiteY461" fmla="*/ 2486985 h 10964785"/>
              <a:gd name="connsiteX462" fmla="*/ 7402761 w 17176121"/>
              <a:gd name="connsiteY462" fmla="*/ 2245025 h 10964785"/>
              <a:gd name="connsiteX463" fmla="*/ 7822363 w 17176121"/>
              <a:gd name="connsiteY463" fmla="*/ 2003064 h 10964785"/>
              <a:gd name="connsiteX464" fmla="*/ 8241966 w 17176121"/>
              <a:gd name="connsiteY464" fmla="*/ 2245025 h 10964785"/>
              <a:gd name="connsiteX465" fmla="*/ 4113326 w 17176121"/>
              <a:gd name="connsiteY465" fmla="*/ 5093419 h 10964785"/>
              <a:gd name="connsiteX466" fmla="*/ 4826956 w 17176121"/>
              <a:gd name="connsiteY466" fmla="*/ 5506895 h 10964785"/>
              <a:gd name="connsiteX467" fmla="*/ 5540586 w 17176121"/>
              <a:gd name="connsiteY467" fmla="*/ 5093419 h 10964785"/>
              <a:gd name="connsiteX468" fmla="*/ 4826956 w 17176121"/>
              <a:gd name="connsiteY468" fmla="*/ 4679942 h 10964785"/>
              <a:gd name="connsiteX469" fmla="*/ 4113326 w 17176121"/>
              <a:gd name="connsiteY469" fmla="*/ 5093419 h 10964785"/>
              <a:gd name="connsiteX470" fmla="*/ 4826956 w 17176121"/>
              <a:gd name="connsiteY470" fmla="*/ 5470142 h 10964785"/>
              <a:gd name="connsiteX471" fmla="*/ 4174582 w 17176121"/>
              <a:gd name="connsiteY471" fmla="*/ 5093419 h 10964785"/>
              <a:gd name="connsiteX472" fmla="*/ 4826956 w 17176121"/>
              <a:gd name="connsiteY472" fmla="*/ 4716695 h 10964785"/>
              <a:gd name="connsiteX473" fmla="*/ 5479330 w 17176121"/>
              <a:gd name="connsiteY473" fmla="*/ 5093419 h 10964785"/>
              <a:gd name="connsiteX474" fmla="*/ 4826956 w 17176121"/>
              <a:gd name="connsiteY474" fmla="*/ 5470142 h 10964785"/>
              <a:gd name="connsiteX475" fmla="*/ 5589590 w 17176121"/>
              <a:gd name="connsiteY475" fmla="*/ 9166927 h 10964785"/>
              <a:gd name="connsiteX476" fmla="*/ 6303220 w 17176121"/>
              <a:gd name="connsiteY476" fmla="*/ 9580404 h 10964785"/>
              <a:gd name="connsiteX477" fmla="*/ 7016850 w 17176121"/>
              <a:gd name="connsiteY477" fmla="*/ 9166927 h 10964785"/>
              <a:gd name="connsiteX478" fmla="*/ 6303220 w 17176121"/>
              <a:gd name="connsiteY478" fmla="*/ 8753451 h 10964785"/>
              <a:gd name="connsiteX479" fmla="*/ 5589590 w 17176121"/>
              <a:gd name="connsiteY479" fmla="*/ 9166927 h 10964785"/>
              <a:gd name="connsiteX480" fmla="*/ 6303220 w 17176121"/>
              <a:gd name="connsiteY480" fmla="*/ 9543651 h 10964785"/>
              <a:gd name="connsiteX481" fmla="*/ 5650846 w 17176121"/>
              <a:gd name="connsiteY481" fmla="*/ 9166927 h 10964785"/>
              <a:gd name="connsiteX482" fmla="*/ 6303220 w 17176121"/>
              <a:gd name="connsiteY482" fmla="*/ 8790205 h 10964785"/>
              <a:gd name="connsiteX483" fmla="*/ 6955595 w 17176121"/>
              <a:gd name="connsiteY483" fmla="*/ 9166927 h 10964785"/>
              <a:gd name="connsiteX484" fmla="*/ 6303220 w 17176121"/>
              <a:gd name="connsiteY484" fmla="*/ 9543651 h 1096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</a:cxnLst>
            <a:rect l="l" t="t" r="r" b="b"/>
            <a:pathLst>
              <a:path w="17176121" h="10964785">
                <a:moveTo>
                  <a:pt x="16009199" y="3237368"/>
                </a:moveTo>
                <a:lnTo>
                  <a:pt x="15295569" y="2823892"/>
                </a:lnTo>
                <a:lnTo>
                  <a:pt x="14581939" y="3237368"/>
                </a:lnTo>
                <a:lnTo>
                  <a:pt x="15295569" y="3650845"/>
                </a:lnTo>
                <a:lnTo>
                  <a:pt x="16009199" y="3237368"/>
                </a:lnTo>
                <a:close/>
                <a:moveTo>
                  <a:pt x="15295569" y="2860645"/>
                </a:moveTo>
                <a:lnTo>
                  <a:pt x="15947943" y="3237368"/>
                </a:lnTo>
                <a:lnTo>
                  <a:pt x="15295569" y="3614091"/>
                </a:lnTo>
                <a:lnTo>
                  <a:pt x="14643195" y="3237368"/>
                </a:lnTo>
                <a:lnTo>
                  <a:pt x="15295569" y="2860645"/>
                </a:lnTo>
                <a:close/>
                <a:moveTo>
                  <a:pt x="1427260" y="7124048"/>
                </a:moveTo>
                <a:lnTo>
                  <a:pt x="713630" y="6710571"/>
                </a:lnTo>
                <a:lnTo>
                  <a:pt x="0" y="7124048"/>
                </a:lnTo>
                <a:lnTo>
                  <a:pt x="713630" y="7534461"/>
                </a:lnTo>
                <a:lnTo>
                  <a:pt x="1427260" y="7124048"/>
                </a:lnTo>
                <a:close/>
                <a:moveTo>
                  <a:pt x="713630" y="6747325"/>
                </a:moveTo>
                <a:lnTo>
                  <a:pt x="1366004" y="7124048"/>
                </a:lnTo>
                <a:lnTo>
                  <a:pt x="713630" y="7500771"/>
                </a:lnTo>
                <a:lnTo>
                  <a:pt x="61256" y="7124048"/>
                </a:lnTo>
                <a:lnTo>
                  <a:pt x="713630" y="6747325"/>
                </a:lnTo>
                <a:close/>
                <a:moveTo>
                  <a:pt x="9099547" y="2153141"/>
                </a:moveTo>
                <a:lnTo>
                  <a:pt x="9954065" y="1660032"/>
                </a:lnTo>
                <a:cubicBezTo>
                  <a:pt x="9993881" y="1675346"/>
                  <a:pt x="10049011" y="1672283"/>
                  <a:pt x="10085764" y="1653906"/>
                </a:cubicBezTo>
                <a:cubicBezTo>
                  <a:pt x="10122518" y="1632467"/>
                  <a:pt x="10125581" y="1601839"/>
                  <a:pt x="10098016" y="1577336"/>
                </a:cubicBezTo>
                <a:lnTo>
                  <a:pt x="10934157" y="1096479"/>
                </a:lnTo>
                <a:lnTo>
                  <a:pt x="9298628" y="147014"/>
                </a:lnTo>
                <a:lnTo>
                  <a:pt x="7464017" y="1203676"/>
                </a:lnTo>
                <a:lnTo>
                  <a:pt x="9099547" y="2153141"/>
                </a:lnTo>
                <a:close/>
                <a:moveTo>
                  <a:pt x="10869838" y="1096479"/>
                </a:moveTo>
                <a:lnTo>
                  <a:pt x="10064325" y="1562023"/>
                </a:lnTo>
                <a:cubicBezTo>
                  <a:pt x="10024508" y="1546709"/>
                  <a:pt x="9972442" y="1549771"/>
                  <a:pt x="9935688" y="1571211"/>
                </a:cubicBezTo>
                <a:cubicBezTo>
                  <a:pt x="9901997" y="1589588"/>
                  <a:pt x="9895872" y="1620216"/>
                  <a:pt x="9920374" y="1644718"/>
                </a:cubicBezTo>
                <a:lnTo>
                  <a:pt x="9096484" y="2119450"/>
                </a:lnTo>
                <a:lnTo>
                  <a:pt x="7522211" y="1206739"/>
                </a:lnTo>
                <a:lnTo>
                  <a:pt x="9295565" y="183767"/>
                </a:lnTo>
                <a:lnTo>
                  <a:pt x="10869838" y="1096479"/>
                </a:lnTo>
                <a:close/>
                <a:moveTo>
                  <a:pt x="15353762" y="4235838"/>
                </a:moveTo>
                <a:lnTo>
                  <a:pt x="17176122" y="3182238"/>
                </a:lnTo>
                <a:lnTo>
                  <a:pt x="15672292" y="2312406"/>
                </a:lnTo>
                <a:lnTo>
                  <a:pt x="16692201" y="1724350"/>
                </a:lnTo>
                <a:lnTo>
                  <a:pt x="15883624" y="1255744"/>
                </a:lnTo>
                <a:cubicBezTo>
                  <a:pt x="15905064" y="1234304"/>
                  <a:pt x="15905064" y="1209802"/>
                  <a:pt x="15880562" y="1188362"/>
                </a:cubicBezTo>
                <a:lnTo>
                  <a:pt x="16370608" y="903523"/>
                </a:lnTo>
                <a:lnTo>
                  <a:pt x="15473211" y="385911"/>
                </a:lnTo>
                <a:lnTo>
                  <a:pt x="14333853" y="1047474"/>
                </a:lnTo>
                <a:lnTo>
                  <a:pt x="15231250" y="1565085"/>
                </a:lnTo>
                <a:lnTo>
                  <a:pt x="15733548" y="1274120"/>
                </a:lnTo>
                <a:cubicBezTo>
                  <a:pt x="15767238" y="1289434"/>
                  <a:pt x="15813180" y="1289434"/>
                  <a:pt x="15849934" y="1277183"/>
                </a:cubicBezTo>
                <a:lnTo>
                  <a:pt x="16624819" y="1727413"/>
                </a:lnTo>
                <a:lnTo>
                  <a:pt x="15604911" y="2315469"/>
                </a:lnTo>
                <a:lnTo>
                  <a:pt x="17108740" y="3185301"/>
                </a:lnTo>
                <a:lnTo>
                  <a:pt x="15320072" y="4220524"/>
                </a:lnTo>
                <a:cubicBezTo>
                  <a:pt x="15286381" y="4205210"/>
                  <a:pt x="15240439" y="4205210"/>
                  <a:pt x="15206748" y="4217461"/>
                </a:cubicBezTo>
                <a:lnTo>
                  <a:pt x="13644726" y="3313938"/>
                </a:lnTo>
                <a:lnTo>
                  <a:pt x="13635538" y="3310875"/>
                </a:lnTo>
                <a:lnTo>
                  <a:pt x="11617159" y="4474735"/>
                </a:lnTo>
                <a:lnTo>
                  <a:pt x="13503837" y="5565088"/>
                </a:lnTo>
                <a:cubicBezTo>
                  <a:pt x="13479335" y="5583465"/>
                  <a:pt x="13479335" y="5611030"/>
                  <a:pt x="13500774" y="5632469"/>
                </a:cubicBezTo>
                <a:lnTo>
                  <a:pt x="13071984" y="5880555"/>
                </a:lnTo>
                <a:lnTo>
                  <a:pt x="12315475" y="5451765"/>
                </a:lnTo>
                <a:lnTo>
                  <a:pt x="11770298" y="5758044"/>
                </a:lnTo>
                <a:lnTo>
                  <a:pt x="9222058" y="4290968"/>
                </a:lnTo>
                <a:lnTo>
                  <a:pt x="12140896" y="2606434"/>
                </a:lnTo>
                <a:cubicBezTo>
                  <a:pt x="12174587" y="2618685"/>
                  <a:pt x="12220529" y="2618685"/>
                  <a:pt x="12254219" y="2606434"/>
                </a:cubicBezTo>
                <a:lnTo>
                  <a:pt x="13329259" y="3225117"/>
                </a:lnTo>
                <a:lnTo>
                  <a:pt x="14398172" y="2612559"/>
                </a:lnTo>
                <a:lnTo>
                  <a:pt x="12082703" y="1277183"/>
                </a:lnTo>
                <a:lnTo>
                  <a:pt x="11013790" y="1889741"/>
                </a:lnTo>
                <a:lnTo>
                  <a:pt x="12113331" y="2523738"/>
                </a:lnTo>
                <a:cubicBezTo>
                  <a:pt x="12091891" y="2542115"/>
                  <a:pt x="12091891" y="2569680"/>
                  <a:pt x="12113331" y="2588057"/>
                </a:cubicBezTo>
                <a:lnTo>
                  <a:pt x="9194493" y="4272591"/>
                </a:lnTo>
                <a:lnTo>
                  <a:pt x="9142426" y="4241963"/>
                </a:lnTo>
                <a:lnTo>
                  <a:pt x="9133238" y="4238900"/>
                </a:lnTo>
                <a:lnTo>
                  <a:pt x="7562026" y="5145486"/>
                </a:lnTo>
                <a:cubicBezTo>
                  <a:pt x="7558964" y="5142423"/>
                  <a:pt x="7549775" y="5142423"/>
                  <a:pt x="7543650" y="5148549"/>
                </a:cubicBezTo>
                <a:cubicBezTo>
                  <a:pt x="7537524" y="5151611"/>
                  <a:pt x="7531399" y="5160800"/>
                  <a:pt x="7525273" y="5166925"/>
                </a:cubicBezTo>
                <a:lnTo>
                  <a:pt x="5016849" y="6615625"/>
                </a:lnTo>
                <a:lnTo>
                  <a:pt x="3130171" y="5513021"/>
                </a:lnTo>
                <a:cubicBezTo>
                  <a:pt x="3154673" y="5491581"/>
                  <a:pt x="3151610" y="5467079"/>
                  <a:pt x="3127108" y="5445639"/>
                </a:cubicBezTo>
                <a:lnTo>
                  <a:pt x="3310875" y="5341504"/>
                </a:lnTo>
                <a:lnTo>
                  <a:pt x="1623278" y="4367538"/>
                </a:lnTo>
                <a:lnTo>
                  <a:pt x="1614090" y="4364475"/>
                </a:lnTo>
                <a:lnTo>
                  <a:pt x="1099541" y="4661565"/>
                </a:lnTo>
                <a:lnTo>
                  <a:pt x="2787138" y="5635532"/>
                </a:lnTo>
                <a:lnTo>
                  <a:pt x="2796327" y="5638595"/>
                </a:lnTo>
                <a:lnTo>
                  <a:pt x="2986220" y="5528335"/>
                </a:lnTo>
                <a:cubicBezTo>
                  <a:pt x="3019910" y="5543649"/>
                  <a:pt x="3065852" y="5543649"/>
                  <a:pt x="3102606" y="5531398"/>
                </a:cubicBezTo>
                <a:lnTo>
                  <a:pt x="4989284" y="6630939"/>
                </a:lnTo>
                <a:lnTo>
                  <a:pt x="4584995" y="6863711"/>
                </a:lnTo>
                <a:lnTo>
                  <a:pt x="4560493" y="6875962"/>
                </a:lnTo>
                <a:lnTo>
                  <a:pt x="6208274" y="7825426"/>
                </a:lnTo>
                <a:cubicBezTo>
                  <a:pt x="6192960" y="7843803"/>
                  <a:pt x="6196023" y="7865242"/>
                  <a:pt x="6214399" y="7880556"/>
                </a:cubicBezTo>
                <a:lnTo>
                  <a:pt x="3595715" y="9393575"/>
                </a:lnTo>
                <a:lnTo>
                  <a:pt x="2306280" y="8646253"/>
                </a:lnTo>
                <a:lnTo>
                  <a:pt x="2297092" y="8643191"/>
                </a:lnTo>
                <a:lnTo>
                  <a:pt x="1154672" y="9301691"/>
                </a:lnTo>
                <a:lnTo>
                  <a:pt x="3822361" y="10848399"/>
                </a:lnTo>
                <a:lnTo>
                  <a:pt x="3831549" y="10851461"/>
                </a:lnTo>
                <a:lnTo>
                  <a:pt x="4373663" y="10539058"/>
                </a:lnTo>
                <a:cubicBezTo>
                  <a:pt x="4407354" y="10548245"/>
                  <a:pt x="4447170" y="10548245"/>
                  <a:pt x="4477798" y="10535995"/>
                </a:cubicBezTo>
                <a:lnTo>
                  <a:pt x="5099544" y="10894341"/>
                </a:lnTo>
                <a:lnTo>
                  <a:pt x="5108733" y="10897403"/>
                </a:lnTo>
                <a:lnTo>
                  <a:pt x="5776421" y="10511493"/>
                </a:lnTo>
                <a:lnTo>
                  <a:pt x="6441046" y="10906592"/>
                </a:lnTo>
                <a:lnTo>
                  <a:pt x="7105671" y="10523744"/>
                </a:lnTo>
                <a:cubicBezTo>
                  <a:pt x="7136299" y="10532932"/>
                  <a:pt x="7173052" y="10529869"/>
                  <a:pt x="7200618" y="10520681"/>
                </a:cubicBezTo>
                <a:lnTo>
                  <a:pt x="7513022" y="10701385"/>
                </a:lnTo>
                <a:lnTo>
                  <a:pt x="8284845" y="10257281"/>
                </a:lnTo>
                <a:lnTo>
                  <a:pt x="7513022" y="9813176"/>
                </a:lnTo>
                <a:lnTo>
                  <a:pt x="6741199" y="10260344"/>
                </a:lnTo>
                <a:lnTo>
                  <a:pt x="7059729" y="10444111"/>
                </a:lnTo>
                <a:cubicBezTo>
                  <a:pt x="7038290" y="10465551"/>
                  <a:pt x="7041352" y="10493116"/>
                  <a:pt x="7068918" y="10511493"/>
                </a:cubicBezTo>
                <a:lnTo>
                  <a:pt x="6441046" y="10872901"/>
                </a:lnTo>
                <a:lnTo>
                  <a:pt x="5776421" y="10477802"/>
                </a:lnTo>
                <a:lnTo>
                  <a:pt x="5108733" y="10863713"/>
                </a:lnTo>
                <a:lnTo>
                  <a:pt x="4508426" y="10517618"/>
                </a:lnTo>
                <a:cubicBezTo>
                  <a:pt x="4529865" y="10499241"/>
                  <a:pt x="4529865" y="10474739"/>
                  <a:pt x="4511489" y="10456362"/>
                </a:cubicBezTo>
                <a:lnTo>
                  <a:pt x="4970907" y="10189900"/>
                </a:lnTo>
                <a:lnTo>
                  <a:pt x="3626342" y="9408889"/>
                </a:lnTo>
                <a:lnTo>
                  <a:pt x="6245027" y="7895870"/>
                </a:lnTo>
                <a:cubicBezTo>
                  <a:pt x="6275655" y="7908122"/>
                  <a:pt x="6312409" y="7908122"/>
                  <a:pt x="6343037" y="7898933"/>
                </a:cubicBezTo>
                <a:lnTo>
                  <a:pt x="8278719" y="9013788"/>
                </a:lnTo>
                <a:lnTo>
                  <a:pt x="8287908" y="9016851"/>
                </a:lnTo>
                <a:lnTo>
                  <a:pt x="10542121" y="7715166"/>
                </a:lnTo>
                <a:cubicBezTo>
                  <a:pt x="10575810" y="7727417"/>
                  <a:pt x="10618690" y="7727417"/>
                  <a:pt x="10652380" y="7715166"/>
                </a:cubicBezTo>
                <a:lnTo>
                  <a:pt x="11522213" y="8214401"/>
                </a:lnTo>
                <a:lnTo>
                  <a:pt x="12147022" y="7852991"/>
                </a:lnTo>
                <a:lnTo>
                  <a:pt x="15274130" y="9663100"/>
                </a:lnTo>
                <a:cubicBezTo>
                  <a:pt x="15255753" y="9681477"/>
                  <a:pt x="15258816" y="9705978"/>
                  <a:pt x="15280255" y="9724355"/>
                </a:cubicBezTo>
                <a:lnTo>
                  <a:pt x="14471679" y="10199088"/>
                </a:lnTo>
                <a:lnTo>
                  <a:pt x="14860653" y="10422671"/>
                </a:lnTo>
                <a:cubicBezTo>
                  <a:pt x="14848401" y="10441048"/>
                  <a:pt x="14851464" y="10459425"/>
                  <a:pt x="14866778" y="10474739"/>
                </a:cubicBezTo>
                <a:lnTo>
                  <a:pt x="14428800" y="10725888"/>
                </a:lnTo>
                <a:lnTo>
                  <a:pt x="11975505" y="9323130"/>
                </a:lnTo>
                <a:lnTo>
                  <a:pt x="11966317" y="9317005"/>
                </a:lnTo>
                <a:lnTo>
                  <a:pt x="11280252" y="9715167"/>
                </a:lnTo>
                <a:cubicBezTo>
                  <a:pt x="11246562" y="9702916"/>
                  <a:pt x="11206745" y="9702916"/>
                  <a:pt x="11173054" y="9715167"/>
                </a:cubicBezTo>
                <a:lnTo>
                  <a:pt x="10820834" y="9513023"/>
                </a:lnTo>
                <a:lnTo>
                  <a:pt x="9421140" y="10321599"/>
                </a:lnTo>
                <a:lnTo>
                  <a:pt x="10330787" y="10848399"/>
                </a:lnTo>
                <a:lnTo>
                  <a:pt x="11730482" y="10039822"/>
                </a:lnTo>
                <a:lnTo>
                  <a:pt x="11310880" y="9797862"/>
                </a:lnTo>
                <a:cubicBezTo>
                  <a:pt x="11329257" y="9779485"/>
                  <a:pt x="11329257" y="9754983"/>
                  <a:pt x="11310880" y="9736606"/>
                </a:cubicBezTo>
                <a:lnTo>
                  <a:pt x="11963255" y="9356821"/>
                </a:lnTo>
                <a:lnTo>
                  <a:pt x="14425737" y="10765704"/>
                </a:lnTo>
                <a:lnTo>
                  <a:pt x="14897406" y="10493116"/>
                </a:lnTo>
                <a:cubicBezTo>
                  <a:pt x="14924971" y="10502304"/>
                  <a:pt x="14958662" y="10505367"/>
                  <a:pt x="14989290" y="10496179"/>
                </a:cubicBezTo>
                <a:lnTo>
                  <a:pt x="15378264" y="10719762"/>
                </a:lnTo>
                <a:lnTo>
                  <a:pt x="16777958" y="9911186"/>
                </a:lnTo>
                <a:lnTo>
                  <a:pt x="15868310" y="9384386"/>
                </a:lnTo>
                <a:lnTo>
                  <a:pt x="15418080" y="9644723"/>
                </a:lnTo>
                <a:cubicBezTo>
                  <a:pt x="15381327" y="9629409"/>
                  <a:pt x="15332323" y="9629409"/>
                  <a:pt x="15295569" y="9647786"/>
                </a:cubicBezTo>
                <a:lnTo>
                  <a:pt x="12147022" y="7828489"/>
                </a:lnTo>
                <a:lnTo>
                  <a:pt x="12137833" y="7825426"/>
                </a:lnTo>
                <a:lnTo>
                  <a:pt x="11513024" y="8186835"/>
                </a:lnTo>
                <a:lnTo>
                  <a:pt x="10673820" y="7702915"/>
                </a:lnTo>
                <a:cubicBezTo>
                  <a:pt x="10695260" y="7684538"/>
                  <a:pt x="10695260" y="7656973"/>
                  <a:pt x="10673820" y="7638596"/>
                </a:cubicBezTo>
                <a:lnTo>
                  <a:pt x="12826960" y="6395104"/>
                </a:lnTo>
                <a:lnTo>
                  <a:pt x="12851463" y="6382853"/>
                </a:lnTo>
                <a:lnTo>
                  <a:pt x="11794801" y="5773358"/>
                </a:lnTo>
                <a:lnTo>
                  <a:pt x="12312412" y="5476267"/>
                </a:lnTo>
                <a:lnTo>
                  <a:pt x="13068922" y="5905058"/>
                </a:lnTo>
                <a:lnTo>
                  <a:pt x="13528340" y="5641658"/>
                </a:lnTo>
                <a:cubicBezTo>
                  <a:pt x="13562030" y="5653909"/>
                  <a:pt x="13607972" y="5653909"/>
                  <a:pt x="13644726" y="5638595"/>
                </a:cubicBezTo>
                <a:lnTo>
                  <a:pt x="15114864" y="6490050"/>
                </a:lnTo>
                <a:lnTo>
                  <a:pt x="15124052" y="6493113"/>
                </a:lnTo>
                <a:lnTo>
                  <a:pt x="17142432" y="5329253"/>
                </a:lnTo>
                <a:lnTo>
                  <a:pt x="15344574" y="4290968"/>
                </a:lnTo>
                <a:cubicBezTo>
                  <a:pt x="15372138" y="4275654"/>
                  <a:pt x="15372138" y="4254214"/>
                  <a:pt x="15353762" y="4235838"/>
                </a:cubicBezTo>
                <a:close/>
                <a:moveTo>
                  <a:pt x="15846872" y="1173048"/>
                </a:moveTo>
                <a:cubicBezTo>
                  <a:pt x="15807054" y="1160797"/>
                  <a:pt x="15754988" y="1163860"/>
                  <a:pt x="15721296" y="1182237"/>
                </a:cubicBezTo>
                <a:cubicBezTo>
                  <a:pt x="15687606" y="1200613"/>
                  <a:pt x="15681480" y="1231241"/>
                  <a:pt x="15705982" y="1252681"/>
                </a:cubicBezTo>
                <a:lnTo>
                  <a:pt x="15231250" y="1525269"/>
                </a:lnTo>
                <a:lnTo>
                  <a:pt x="14395109" y="1044411"/>
                </a:lnTo>
                <a:lnTo>
                  <a:pt x="15470148" y="422665"/>
                </a:lnTo>
                <a:lnTo>
                  <a:pt x="16306290" y="903523"/>
                </a:lnTo>
                <a:lnTo>
                  <a:pt x="15846872" y="1173048"/>
                </a:lnTo>
                <a:close/>
                <a:moveTo>
                  <a:pt x="11075046" y="1889741"/>
                </a:moveTo>
                <a:lnTo>
                  <a:pt x="12082703" y="1313937"/>
                </a:lnTo>
                <a:lnTo>
                  <a:pt x="14333853" y="2615622"/>
                </a:lnTo>
                <a:lnTo>
                  <a:pt x="13326196" y="3191426"/>
                </a:lnTo>
                <a:lnTo>
                  <a:pt x="12281784" y="2588057"/>
                </a:lnTo>
                <a:cubicBezTo>
                  <a:pt x="12306286" y="2563555"/>
                  <a:pt x="12303224" y="2532927"/>
                  <a:pt x="12266470" y="2514550"/>
                </a:cubicBezTo>
                <a:cubicBezTo>
                  <a:pt x="12232780" y="2493111"/>
                  <a:pt x="12177650" y="2493111"/>
                  <a:pt x="12137833" y="2505362"/>
                </a:cubicBezTo>
                <a:lnTo>
                  <a:pt x="11075046" y="1889741"/>
                </a:lnTo>
                <a:close/>
                <a:moveTo>
                  <a:pt x="3096480" y="5430325"/>
                </a:moveTo>
                <a:cubicBezTo>
                  <a:pt x="3056664" y="5418074"/>
                  <a:pt x="3007659" y="5421137"/>
                  <a:pt x="2973968" y="5439514"/>
                </a:cubicBezTo>
                <a:cubicBezTo>
                  <a:pt x="2940278" y="5457890"/>
                  <a:pt x="2934152" y="5488518"/>
                  <a:pt x="2958654" y="5509958"/>
                </a:cubicBezTo>
                <a:lnTo>
                  <a:pt x="2799389" y="5601841"/>
                </a:lnTo>
                <a:lnTo>
                  <a:pt x="1166923" y="4661565"/>
                </a:lnTo>
                <a:lnTo>
                  <a:pt x="1620216" y="4398166"/>
                </a:lnTo>
                <a:lnTo>
                  <a:pt x="3252682" y="5338442"/>
                </a:lnTo>
                <a:lnTo>
                  <a:pt x="3096480" y="5430325"/>
                </a:lnTo>
                <a:close/>
                <a:moveTo>
                  <a:pt x="6802455" y="10260344"/>
                </a:moveTo>
                <a:lnTo>
                  <a:pt x="7509959" y="9849930"/>
                </a:lnTo>
                <a:lnTo>
                  <a:pt x="8217463" y="10260344"/>
                </a:lnTo>
                <a:lnTo>
                  <a:pt x="7509959" y="10670757"/>
                </a:lnTo>
                <a:lnTo>
                  <a:pt x="7231246" y="10508430"/>
                </a:lnTo>
                <a:cubicBezTo>
                  <a:pt x="7258810" y="10483927"/>
                  <a:pt x="7255748" y="10453299"/>
                  <a:pt x="7218994" y="10431860"/>
                </a:cubicBezTo>
                <a:cubicBezTo>
                  <a:pt x="7182241" y="10410420"/>
                  <a:pt x="7127110" y="10410420"/>
                  <a:pt x="7087294" y="10425734"/>
                </a:cubicBezTo>
                <a:lnTo>
                  <a:pt x="6802455" y="10260344"/>
                </a:lnTo>
                <a:close/>
                <a:moveTo>
                  <a:pt x="4909651" y="10192962"/>
                </a:moveTo>
                <a:lnTo>
                  <a:pt x="4483923" y="10437985"/>
                </a:lnTo>
                <a:cubicBezTo>
                  <a:pt x="4444107" y="10419609"/>
                  <a:pt x="4385914" y="10422671"/>
                  <a:pt x="4349161" y="10444111"/>
                </a:cubicBezTo>
                <a:cubicBezTo>
                  <a:pt x="4312407" y="10465551"/>
                  <a:pt x="4309344" y="10499241"/>
                  <a:pt x="4339972" y="10520681"/>
                </a:cubicBezTo>
                <a:lnTo>
                  <a:pt x="3828487" y="10814709"/>
                </a:lnTo>
                <a:lnTo>
                  <a:pt x="1215927" y="9298628"/>
                </a:lnTo>
                <a:lnTo>
                  <a:pt x="2297092" y="8679944"/>
                </a:lnTo>
                <a:lnTo>
                  <a:pt x="3565087" y="9415014"/>
                </a:lnTo>
                <a:lnTo>
                  <a:pt x="3595715" y="9433390"/>
                </a:lnTo>
                <a:lnTo>
                  <a:pt x="4909651" y="10192962"/>
                </a:lnTo>
                <a:close/>
                <a:moveTo>
                  <a:pt x="11663101" y="10042885"/>
                </a:moveTo>
                <a:lnTo>
                  <a:pt x="10333850" y="10808583"/>
                </a:lnTo>
                <a:lnTo>
                  <a:pt x="9494646" y="10324662"/>
                </a:lnTo>
                <a:lnTo>
                  <a:pt x="10823897" y="9558965"/>
                </a:lnTo>
                <a:lnTo>
                  <a:pt x="11139364" y="9739669"/>
                </a:lnTo>
                <a:cubicBezTo>
                  <a:pt x="11117925" y="9761109"/>
                  <a:pt x="11120988" y="9791737"/>
                  <a:pt x="11154678" y="9810113"/>
                </a:cubicBezTo>
                <a:cubicBezTo>
                  <a:pt x="11188368" y="9828490"/>
                  <a:pt x="11240436" y="9831553"/>
                  <a:pt x="11280252" y="9819302"/>
                </a:cubicBezTo>
                <a:lnTo>
                  <a:pt x="11663101" y="10042885"/>
                </a:lnTo>
                <a:close/>
                <a:moveTo>
                  <a:pt x="15317009" y="9751920"/>
                </a:moveTo>
                <a:cubicBezTo>
                  <a:pt x="15356824" y="9764171"/>
                  <a:pt x="15402766" y="9758046"/>
                  <a:pt x="15436457" y="9739669"/>
                </a:cubicBezTo>
                <a:cubicBezTo>
                  <a:pt x="15470148" y="9721292"/>
                  <a:pt x="15473211" y="9693728"/>
                  <a:pt x="15454834" y="9672288"/>
                </a:cubicBezTo>
                <a:lnTo>
                  <a:pt x="15871374" y="9430327"/>
                </a:lnTo>
                <a:lnTo>
                  <a:pt x="16710577" y="9914249"/>
                </a:lnTo>
                <a:lnTo>
                  <a:pt x="15381327" y="10679946"/>
                </a:lnTo>
                <a:lnTo>
                  <a:pt x="15032169" y="10477802"/>
                </a:lnTo>
                <a:cubicBezTo>
                  <a:pt x="15062797" y="10453299"/>
                  <a:pt x="15062797" y="10419609"/>
                  <a:pt x="15022981" y="10398169"/>
                </a:cubicBezTo>
                <a:cubicBezTo>
                  <a:pt x="14986227" y="10376729"/>
                  <a:pt x="14928034" y="10376729"/>
                  <a:pt x="14885155" y="10395106"/>
                </a:cubicBezTo>
                <a:lnTo>
                  <a:pt x="14539060" y="10196025"/>
                </a:lnTo>
                <a:lnTo>
                  <a:pt x="15317009" y="9751920"/>
                </a:lnTo>
                <a:close/>
                <a:moveTo>
                  <a:pt x="12796333" y="6385916"/>
                </a:moveTo>
                <a:lnTo>
                  <a:pt x="10649318" y="7626345"/>
                </a:lnTo>
                <a:cubicBezTo>
                  <a:pt x="10609501" y="7611031"/>
                  <a:pt x="10554372" y="7614094"/>
                  <a:pt x="10520681" y="7635534"/>
                </a:cubicBezTo>
                <a:cubicBezTo>
                  <a:pt x="10486990" y="7656973"/>
                  <a:pt x="10480865" y="7687601"/>
                  <a:pt x="10505367" y="7709040"/>
                </a:cubicBezTo>
                <a:lnTo>
                  <a:pt x="8281782" y="8992349"/>
                </a:lnTo>
                <a:lnTo>
                  <a:pt x="6373665" y="7892808"/>
                </a:lnTo>
                <a:cubicBezTo>
                  <a:pt x="6407355" y="7868305"/>
                  <a:pt x="6407355" y="7834615"/>
                  <a:pt x="6367539" y="7813175"/>
                </a:cubicBezTo>
                <a:cubicBezTo>
                  <a:pt x="6327723" y="7791736"/>
                  <a:pt x="6269529" y="7791736"/>
                  <a:pt x="6226651" y="7810112"/>
                </a:cubicBezTo>
                <a:lnTo>
                  <a:pt x="4612561" y="6879025"/>
                </a:lnTo>
                <a:lnTo>
                  <a:pt x="7516085" y="5203679"/>
                </a:lnTo>
                <a:cubicBezTo>
                  <a:pt x="7519148" y="5209805"/>
                  <a:pt x="7528336" y="5209805"/>
                  <a:pt x="7537524" y="5203679"/>
                </a:cubicBezTo>
                <a:cubicBezTo>
                  <a:pt x="7546712" y="5197553"/>
                  <a:pt x="7552838" y="5188365"/>
                  <a:pt x="7558964" y="5179177"/>
                </a:cubicBezTo>
                <a:lnTo>
                  <a:pt x="9127112" y="4275654"/>
                </a:lnTo>
                <a:lnTo>
                  <a:pt x="9157739" y="4294030"/>
                </a:lnTo>
                <a:lnTo>
                  <a:pt x="9188367" y="4312407"/>
                </a:lnTo>
                <a:lnTo>
                  <a:pt x="12796333" y="6385916"/>
                </a:lnTo>
                <a:close/>
                <a:moveTo>
                  <a:pt x="17087302" y="5335379"/>
                </a:moveTo>
                <a:lnTo>
                  <a:pt x="15130178" y="6462485"/>
                </a:lnTo>
                <a:lnTo>
                  <a:pt x="13681479" y="5623281"/>
                </a:lnTo>
                <a:cubicBezTo>
                  <a:pt x="13702918" y="5601841"/>
                  <a:pt x="13699855" y="5571213"/>
                  <a:pt x="13666165" y="5552837"/>
                </a:cubicBezTo>
                <a:cubicBezTo>
                  <a:pt x="13632475" y="5534460"/>
                  <a:pt x="13580407" y="5531398"/>
                  <a:pt x="13543654" y="5543649"/>
                </a:cubicBezTo>
                <a:lnTo>
                  <a:pt x="11687603" y="4468609"/>
                </a:lnTo>
                <a:lnTo>
                  <a:pt x="13644726" y="3341503"/>
                </a:lnTo>
                <a:lnTo>
                  <a:pt x="15182246" y="4229712"/>
                </a:lnTo>
                <a:cubicBezTo>
                  <a:pt x="15154680" y="4254214"/>
                  <a:pt x="15160806" y="4284842"/>
                  <a:pt x="15194497" y="4306282"/>
                </a:cubicBezTo>
                <a:cubicBezTo>
                  <a:pt x="15231250" y="4327721"/>
                  <a:pt x="15283318" y="4327721"/>
                  <a:pt x="15326197" y="4312407"/>
                </a:cubicBezTo>
                <a:lnTo>
                  <a:pt x="17087302" y="5335379"/>
                </a:lnTo>
                <a:close/>
                <a:moveTo>
                  <a:pt x="2098011" y="1182237"/>
                </a:moveTo>
                <a:lnTo>
                  <a:pt x="526800" y="2085759"/>
                </a:lnTo>
                <a:lnTo>
                  <a:pt x="3320064" y="3718226"/>
                </a:lnTo>
                <a:lnTo>
                  <a:pt x="3329252" y="3721289"/>
                </a:lnTo>
                <a:lnTo>
                  <a:pt x="4113326" y="3267996"/>
                </a:lnTo>
                <a:cubicBezTo>
                  <a:pt x="4147016" y="3280247"/>
                  <a:pt x="4192958" y="3280247"/>
                  <a:pt x="4226649" y="3267996"/>
                </a:cubicBezTo>
                <a:lnTo>
                  <a:pt x="5442576" y="3972438"/>
                </a:lnTo>
                <a:lnTo>
                  <a:pt x="7460955" y="2808578"/>
                </a:lnTo>
                <a:lnTo>
                  <a:pt x="4826956" y="1283309"/>
                </a:lnTo>
                <a:lnTo>
                  <a:pt x="2805515" y="2450231"/>
                </a:lnTo>
                <a:lnTo>
                  <a:pt x="4079635" y="3188364"/>
                </a:lnTo>
                <a:cubicBezTo>
                  <a:pt x="4055133" y="3206740"/>
                  <a:pt x="4055133" y="3234305"/>
                  <a:pt x="4076573" y="3252682"/>
                </a:cubicBezTo>
                <a:lnTo>
                  <a:pt x="3323126" y="3687598"/>
                </a:lnTo>
                <a:lnTo>
                  <a:pt x="588056" y="2085759"/>
                </a:lnTo>
                <a:lnTo>
                  <a:pt x="2131701" y="1197551"/>
                </a:lnTo>
                <a:cubicBezTo>
                  <a:pt x="2165392" y="1209802"/>
                  <a:pt x="2205208" y="1209802"/>
                  <a:pt x="2238899" y="1197551"/>
                </a:cubicBezTo>
                <a:lnTo>
                  <a:pt x="2548241" y="1378255"/>
                </a:lnTo>
                <a:lnTo>
                  <a:pt x="3320064" y="934151"/>
                </a:lnTo>
                <a:lnTo>
                  <a:pt x="2548241" y="490046"/>
                </a:lnTo>
                <a:lnTo>
                  <a:pt x="1779480" y="934151"/>
                </a:lnTo>
                <a:lnTo>
                  <a:pt x="2098011" y="1117918"/>
                </a:lnTo>
                <a:cubicBezTo>
                  <a:pt x="2076571" y="1139358"/>
                  <a:pt x="2076571" y="1160797"/>
                  <a:pt x="2098011" y="1182237"/>
                </a:cubicBezTo>
                <a:close/>
                <a:moveTo>
                  <a:pt x="2866771" y="2450231"/>
                </a:moveTo>
                <a:lnTo>
                  <a:pt x="4823893" y="1323125"/>
                </a:lnTo>
                <a:lnTo>
                  <a:pt x="7396636" y="2811641"/>
                </a:lnTo>
                <a:lnTo>
                  <a:pt x="5439514" y="3938747"/>
                </a:lnTo>
                <a:lnTo>
                  <a:pt x="4254214" y="3252682"/>
                </a:lnTo>
                <a:cubicBezTo>
                  <a:pt x="4278717" y="3231243"/>
                  <a:pt x="4272591" y="3200615"/>
                  <a:pt x="4238900" y="3179175"/>
                </a:cubicBezTo>
                <a:cubicBezTo>
                  <a:pt x="4205210" y="3160798"/>
                  <a:pt x="4153142" y="3157736"/>
                  <a:pt x="4113326" y="3169987"/>
                </a:cubicBezTo>
                <a:lnTo>
                  <a:pt x="2866771" y="2450231"/>
                </a:lnTo>
                <a:close/>
                <a:moveTo>
                  <a:pt x="1840736" y="934151"/>
                </a:moveTo>
                <a:lnTo>
                  <a:pt x="2548241" y="523737"/>
                </a:lnTo>
                <a:lnTo>
                  <a:pt x="3255745" y="934151"/>
                </a:lnTo>
                <a:lnTo>
                  <a:pt x="2548241" y="1344565"/>
                </a:lnTo>
                <a:lnTo>
                  <a:pt x="2269527" y="1182237"/>
                </a:lnTo>
                <a:cubicBezTo>
                  <a:pt x="2297092" y="1157734"/>
                  <a:pt x="2294029" y="1127106"/>
                  <a:pt x="2257276" y="1105667"/>
                </a:cubicBezTo>
                <a:cubicBezTo>
                  <a:pt x="2220522" y="1084227"/>
                  <a:pt x="2165392" y="1084227"/>
                  <a:pt x="2125576" y="1099541"/>
                </a:cubicBezTo>
                <a:lnTo>
                  <a:pt x="1840736" y="934151"/>
                </a:lnTo>
                <a:close/>
                <a:moveTo>
                  <a:pt x="12906593" y="7252685"/>
                </a:moveTo>
                <a:lnTo>
                  <a:pt x="13620224" y="7666161"/>
                </a:lnTo>
                <a:lnTo>
                  <a:pt x="14333853" y="7252685"/>
                </a:lnTo>
                <a:lnTo>
                  <a:pt x="13620224" y="6839208"/>
                </a:lnTo>
                <a:lnTo>
                  <a:pt x="12906593" y="7252685"/>
                </a:lnTo>
                <a:close/>
                <a:moveTo>
                  <a:pt x="13620224" y="7629408"/>
                </a:moveTo>
                <a:lnTo>
                  <a:pt x="12967849" y="7252685"/>
                </a:lnTo>
                <a:lnTo>
                  <a:pt x="13620224" y="6875962"/>
                </a:lnTo>
                <a:lnTo>
                  <a:pt x="14272597" y="7252685"/>
                </a:lnTo>
                <a:lnTo>
                  <a:pt x="13620224" y="7629408"/>
                </a:lnTo>
                <a:close/>
                <a:moveTo>
                  <a:pt x="238898" y="10686071"/>
                </a:moveTo>
                <a:lnTo>
                  <a:pt x="719755" y="10964785"/>
                </a:lnTo>
                <a:lnTo>
                  <a:pt x="1200613" y="10686071"/>
                </a:lnTo>
                <a:lnTo>
                  <a:pt x="719755" y="10407357"/>
                </a:lnTo>
                <a:lnTo>
                  <a:pt x="238898" y="10686071"/>
                </a:lnTo>
                <a:close/>
                <a:moveTo>
                  <a:pt x="719755" y="10928031"/>
                </a:moveTo>
                <a:lnTo>
                  <a:pt x="300153" y="10686071"/>
                </a:lnTo>
                <a:lnTo>
                  <a:pt x="719755" y="10444111"/>
                </a:lnTo>
                <a:lnTo>
                  <a:pt x="1139358" y="10686071"/>
                </a:lnTo>
                <a:lnTo>
                  <a:pt x="719755" y="10928031"/>
                </a:lnTo>
                <a:close/>
                <a:moveTo>
                  <a:pt x="719755" y="8909653"/>
                </a:moveTo>
                <a:lnTo>
                  <a:pt x="1200613" y="8630939"/>
                </a:lnTo>
                <a:lnTo>
                  <a:pt x="719755" y="8352227"/>
                </a:lnTo>
                <a:lnTo>
                  <a:pt x="238898" y="8630939"/>
                </a:lnTo>
                <a:lnTo>
                  <a:pt x="719755" y="8909653"/>
                </a:lnTo>
                <a:close/>
                <a:moveTo>
                  <a:pt x="1139358" y="8630939"/>
                </a:moveTo>
                <a:lnTo>
                  <a:pt x="719755" y="8872900"/>
                </a:lnTo>
                <a:lnTo>
                  <a:pt x="300153" y="8630939"/>
                </a:lnTo>
                <a:lnTo>
                  <a:pt x="719755" y="8388979"/>
                </a:lnTo>
                <a:lnTo>
                  <a:pt x="1139358" y="8630939"/>
                </a:lnTo>
                <a:close/>
                <a:moveTo>
                  <a:pt x="10009194" y="2462483"/>
                </a:moveTo>
                <a:lnTo>
                  <a:pt x="10490053" y="2741196"/>
                </a:lnTo>
                <a:lnTo>
                  <a:pt x="10970911" y="2462483"/>
                </a:lnTo>
                <a:lnTo>
                  <a:pt x="10490053" y="2183769"/>
                </a:lnTo>
                <a:lnTo>
                  <a:pt x="10009194" y="2462483"/>
                </a:lnTo>
                <a:close/>
                <a:moveTo>
                  <a:pt x="10490053" y="2704443"/>
                </a:moveTo>
                <a:lnTo>
                  <a:pt x="10070450" y="2462483"/>
                </a:lnTo>
                <a:lnTo>
                  <a:pt x="10490053" y="2220522"/>
                </a:lnTo>
                <a:lnTo>
                  <a:pt x="10909655" y="2462483"/>
                </a:lnTo>
                <a:lnTo>
                  <a:pt x="10490053" y="2704443"/>
                </a:lnTo>
                <a:close/>
                <a:moveTo>
                  <a:pt x="12676884" y="8689133"/>
                </a:moveTo>
                <a:lnTo>
                  <a:pt x="12196027" y="8410419"/>
                </a:lnTo>
                <a:lnTo>
                  <a:pt x="11715168" y="8689133"/>
                </a:lnTo>
                <a:lnTo>
                  <a:pt x="12196027" y="8967846"/>
                </a:lnTo>
                <a:lnTo>
                  <a:pt x="12676884" y="8689133"/>
                </a:lnTo>
                <a:close/>
                <a:moveTo>
                  <a:pt x="12196027" y="8447172"/>
                </a:moveTo>
                <a:lnTo>
                  <a:pt x="12615628" y="8689133"/>
                </a:lnTo>
                <a:lnTo>
                  <a:pt x="12196027" y="8931093"/>
                </a:lnTo>
                <a:lnTo>
                  <a:pt x="11776424" y="8689133"/>
                </a:lnTo>
                <a:lnTo>
                  <a:pt x="12196027" y="8447172"/>
                </a:lnTo>
                <a:close/>
                <a:moveTo>
                  <a:pt x="13320070" y="9075044"/>
                </a:moveTo>
                <a:lnTo>
                  <a:pt x="12839212" y="9353758"/>
                </a:lnTo>
                <a:lnTo>
                  <a:pt x="13320070" y="9632472"/>
                </a:lnTo>
                <a:lnTo>
                  <a:pt x="13800928" y="9353758"/>
                </a:lnTo>
                <a:lnTo>
                  <a:pt x="13320070" y="9075044"/>
                </a:lnTo>
                <a:close/>
                <a:moveTo>
                  <a:pt x="12900468" y="9353758"/>
                </a:moveTo>
                <a:lnTo>
                  <a:pt x="13320070" y="9111798"/>
                </a:lnTo>
                <a:lnTo>
                  <a:pt x="13739672" y="9353758"/>
                </a:lnTo>
                <a:lnTo>
                  <a:pt x="13320070" y="9595718"/>
                </a:lnTo>
                <a:lnTo>
                  <a:pt x="12900468" y="9353758"/>
                </a:lnTo>
                <a:close/>
                <a:moveTo>
                  <a:pt x="11831554" y="10686071"/>
                </a:moveTo>
                <a:lnTo>
                  <a:pt x="12312412" y="10964785"/>
                </a:lnTo>
                <a:lnTo>
                  <a:pt x="12793271" y="10686071"/>
                </a:lnTo>
                <a:lnTo>
                  <a:pt x="12312412" y="10407357"/>
                </a:lnTo>
                <a:lnTo>
                  <a:pt x="11831554" y="10686071"/>
                </a:lnTo>
                <a:close/>
                <a:moveTo>
                  <a:pt x="12315475" y="10928031"/>
                </a:moveTo>
                <a:lnTo>
                  <a:pt x="11895873" y="10686071"/>
                </a:lnTo>
                <a:lnTo>
                  <a:pt x="12315475" y="10444111"/>
                </a:lnTo>
                <a:lnTo>
                  <a:pt x="12735077" y="10686071"/>
                </a:lnTo>
                <a:lnTo>
                  <a:pt x="12315475" y="10928031"/>
                </a:lnTo>
                <a:close/>
                <a:moveTo>
                  <a:pt x="8303222" y="10686071"/>
                </a:moveTo>
                <a:lnTo>
                  <a:pt x="8784079" y="10964785"/>
                </a:lnTo>
                <a:lnTo>
                  <a:pt x="9264937" y="10686071"/>
                </a:lnTo>
                <a:lnTo>
                  <a:pt x="8784079" y="10407357"/>
                </a:lnTo>
                <a:lnTo>
                  <a:pt x="8303222" y="10686071"/>
                </a:lnTo>
                <a:close/>
                <a:moveTo>
                  <a:pt x="8784079" y="10928031"/>
                </a:moveTo>
                <a:lnTo>
                  <a:pt x="8364478" y="10686071"/>
                </a:lnTo>
                <a:lnTo>
                  <a:pt x="8784079" y="10444111"/>
                </a:lnTo>
                <a:lnTo>
                  <a:pt x="9203681" y="10686071"/>
                </a:lnTo>
                <a:lnTo>
                  <a:pt x="8784079" y="10928031"/>
                </a:lnTo>
                <a:close/>
                <a:moveTo>
                  <a:pt x="4747323" y="333844"/>
                </a:moveTo>
                <a:lnTo>
                  <a:pt x="4266466" y="55130"/>
                </a:lnTo>
                <a:lnTo>
                  <a:pt x="3785607" y="333844"/>
                </a:lnTo>
                <a:lnTo>
                  <a:pt x="4266466" y="612558"/>
                </a:lnTo>
                <a:lnTo>
                  <a:pt x="4747323" y="333844"/>
                </a:lnTo>
                <a:close/>
                <a:moveTo>
                  <a:pt x="4263403" y="91884"/>
                </a:moveTo>
                <a:lnTo>
                  <a:pt x="4683005" y="333844"/>
                </a:lnTo>
                <a:lnTo>
                  <a:pt x="4263403" y="575804"/>
                </a:lnTo>
                <a:lnTo>
                  <a:pt x="3843800" y="333844"/>
                </a:lnTo>
                <a:lnTo>
                  <a:pt x="4263403" y="91884"/>
                </a:lnTo>
                <a:close/>
                <a:moveTo>
                  <a:pt x="8018382" y="333844"/>
                </a:moveTo>
                <a:lnTo>
                  <a:pt x="7537524" y="55130"/>
                </a:lnTo>
                <a:lnTo>
                  <a:pt x="7056666" y="333844"/>
                </a:lnTo>
                <a:lnTo>
                  <a:pt x="7537524" y="612558"/>
                </a:lnTo>
                <a:lnTo>
                  <a:pt x="8018382" y="333844"/>
                </a:lnTo>
                <a:close/>
                <a:moveTo>
                  <a:pt x="7537524" y="91884"/>
                </a:moveTo>
                <a:lnTo>
                  <a:pt x="7957126" y="333844"/>
                </a:lnTo>
                <a:lnTo>
                  <a:pt x="7537524" y="575804"/>
                </a:lnTo>
                <a:lnTo>
                  <a:pt x="7117922" y="333844"/>
                </a:lnTo>
                <a:lnTo>
                  <a:pt x="7537524" y="91884"/>
                </a:lnTo>
                <a:close/>
                <a:moveTo>
                  <a:pt x="14566625" y="333844"/>
                </a:moveTo>
                <a:lnTo>
                  <a:pt x="14085767" y="55130"/>
                </a:lnTo>
                <a:lnTo>
                  <a:pt x="13604910" y="333844"/>
                </a:lnTo>
                <a:lnTo>
                  <a:pt x="14085767" y="612558"/>
                </a:lnTo>
                <a:lnTo>
                  <a:pt x="14566625" y="333844"/>
                </a:lnTo>
                <a:close/>
                <a:moveTo>
                  <a:pt x="14085767" y="91884"/>
                </a:moveTo>
                <a:lnTo>
                  <a:pt x="14505369" y="333844"/>
                </a:lnTo>
                <a:lnTo>
                  <a:pt x="14085767" y="575804"/>
                </a:lnTo>
                <a:lnTo>
                  <a:pt x="13666165" y="333844"/>
                </a:lnTo>
                <a:lnTo>
                  <a:pt x="14085767" y="91884"/>
                </a:lnTo>
                <a:close/>
                <a:moveTo>
                  <a:pt x="1166923" y="4113326"/>
                </a:moveTo>
                <a:lnTo>
                  <a:pt x="686065" y="3834612"/>
                </a:lnTo>
                <a:lnTo>
                  <a:pt x="205207" y="4113326"/>
                </a:lnTo>
                <a:lnTo>
                  <a:pt x="686065" y="4392040"/>
                </a:lnTo>
                <a:lnTo>
                  <a:pt x="1166923" y="4113326"/>
                </a:lnTo>
                <a:close/>
                <a:moveTo>
                  <a:pt x="683002" y="3871366"/>
                </a:moveTo>
                <a:lnTo>
                  <a:pt x="1102604" y="4113326"/>
                </a:lnTo>
                <a:lnTo>
                  <a:pt x="683002" y="4355286"/>
                </a:lnTo>
                <a:lnTo>
                  <a:pt x="263400" y="4113326"/>
                </a:lnTo>
                <a:lnTo>
                  <a:pt x="683002" y="3871366"/>
                </a:lnTo>
                <a:close/>
                <a:moveTo>
                  <a:pt x="1166923" y="278714"/>
                </a:moveTo>
                <a:lnTo>
                  <a:pt x="683002" y="0"/>
                </a:lnTo>
                <a:lnTo>
                  <a:pt x="202144" y="278714"/>
                </a:lnTo>
                <a:lnTo>
                  <a:pt x="683002" y="557428"/>
                </a:lnTo>
                <a:lnTo>
                  <a:pt x="1166923" y="278714"/>
                </a:lnTo>
                <a:close/>
                <a:moveTo>
                  <a:pt x="683002" y="36753"/>
                </a:moveTo>
                <a:lnTo>
                  <a:pt x="1102604" y="278714"/>
                </a:lnTo>
                <a:lnTo>
                  <a:pt x="683002" y="520674"/>
                </a:lnTo>
                <a:lnTo>
                  <a:pt x="263400" y="278714"/>
                </a:lnTo>
                <a:lnTo>
                  <a:pt x="683002" y="36753"/>
                </a:lnTo>
                <a:close/>
                <a:moveTo>
                  <a:pt x="719755" y="5773358"/>
                </a:moveTo>
                <a:lnTo>
                  <a:pt x="1200613" y="5494644"/>
                </a:lnTo>
                <a:lnTo>
                  <a:pt x="719755" y="5215930"/>
                </a:lnTo>
                <a:lnTo>
                  <a:pt x="238898" y="5494644"/>
                </a:lnTo>
                <a:lnTo>
                  <a:pt x="719755" y="5773358"/>
                </a:lnTo>
                <a:close/>
                <a:moveTo>
                  <a:pt x="1139358" y="5494644"/>
                </a:moveTo>
                <a:lnTo>
                  <a:pt x="719755" y="5736604"/>
                </a:lnTo>
                <a:lnTo>
                  <a:pt x="300153" y="5494644"/>
                </a:lnTo>
                <a:lnTo>
                  <a:pt x="719755" y="5252684"/>
                </a:lnTo>
                <a:lnTo>
                  <a:pt x="1139358" y="5494644"/>
                </a:lnTo>
                <a:close/>
                <a:moveTo>
                  <a:pt x="16612569" y="4551305"/>
                </a:moveTo>
                <a:lnTo>
                  <a:pt x="17093426" y="4272591"/>
                </a:lnTo>
                <a:lnTo>
                  <a:pt x="16612569" y="3993877"/>
                </a:lnTo>
                <a:lnTo>
                  <a:pt x="16131711" y="4272591"/>
                </a:lnTo>
                <a:lnTo>
                  <a:pt x="16612569" y="4551305"/>
                </a:lnTo>
                <a:close/>
                <a:moveTo>
                  <a:pt x="17032170" y="4272591"/>
                </a:moveTo>
                <a:lnTo>
                  <a:pt x="16612569" y="4514551"/>
                </a:lnTo>
                <a:lnTo>
                  <a:pt x="16192966" y="4272591"/>
                </a:lnTo>
                <a:lnTo>
                  <a:pt x="16612569" y="4030631"/>
                </a:lnTo>
                <a:lnTo>
                  <a:pt x="17032170" y="4272591"/>
                </a:lnTo>
                <a:close/>
                <a:moveTo>
                  <a:pt x="16612569" y="7075043"/>
                </a:moveTo>
                <a:lnTo>
                  <a:pt x="17093426" y="6796329"/>
                </a:lnTo>
                <a:lnTo>
                  <a:pt x="16612569" y="6517616"/>
                </a:lnTo>
                <a:lnTo>
                  <a:pt x="16131711" y="6796329"/>
                </a:lnTo>
                <a:lnTo>
                  <a:pt x="16612569" y="7075043"/>
                </a:lnTo>
                <a:close/>
                <a:moveTo>
                  <a:pt x="17032170" y="6799392"/>
                </a:moveTo>
                <a:lnTo>
                  <a:pt x="16612569" y="7041352"/>
                </a:lnTo>
                <a:lnTo>
                  <a:pt x="16192966" y="6799392"/>
                </a:lnTo>
                <a:lnTo>
                  <a:pt x="16612569" y="6557432"/>
                </a:lnTo>
                <a:lnTo>
                  <a:pt x="17032170" y="6799392"/>
                </a:lnTo>
                <a:close/>
                <a:moveTo>
                  <a:pt x="7822363" y="2523738"/>
                </a:moveTo>
                <a:lnTo>
                  <a:pt x="8303222" y="2245025"/>
                </a:lnTo>
                <a:lnTo>
                  <a:pt x="7822363" y="1966311"/>
                </a:lnTo>
                <a:lnTo>
                  <a:pt x="7341506" y="2245025"/>
                </a:lnTo>
                <a:lnTo>
                  <a:pt x="7822363" y="2523738"/>
                </a:lnTo>
                <a:close/>
                <a:moveTo>
                  <a:pt x="8241966" y="2245025"/>
                </a:moveTo>
                <a:lnTo>
                  <a:pt x="7822363" y="2486985"/>
                </a:lnTo>
                <a:lnTo>
                  <a:pt x="7402761" y="2245025"/>
                </a:lnTo>
                <a:lnTo>
                  <a:pt x="7822363" y="2003064"/>
                </a:lnTo>
                <a:lnTo>
                  <a:pt x="8241966" y="2245025"/>
                </a:lnTo>
                <a:close/>
                <a:moveTo>
                  <a:pt x="4113326" y="5093419"/>
                </a:moveTo>
                <a:lnTo>
                  <a:pt x="4826956" y="5506895"/>
                </a:lnTo>
                <a:lnTo>
                  <a:pt x="5540586" y="5093419"/>
                </a:lnTo>
                <a:lnTo>
                  <a:pt x="4826956" y="4679942"/>
                </a:lnTo>
                <a:lnTo>
                  <a:pt x="4113326" y="5093419"/>
                </a:lnTo>
                <a:close/>
                <a:moveTo>
                  <a:pt x="4826956" y="5470142"/>
                </a:moveTo>
                <a:lnTo>
                  <a:pt x="4174582" y="5093419"/>
                </a:lnTo>
                <a:lnTo>
                  <a:pt x="4826956" y="4716695"/>
                </a:lnTo>
                <a:lnTo>
                  <a:pt x="5479330" y="5093419"/>
                </a:lnTo>
                <a:lnTo>
                  <a:pt x="4826956" y="5470142"/>
                </a:lnTo>
                <a:close/>
                <a:moveTo>
                  <a:pt x="5589590" y="9166927"/>
                </a:moveTo>
                <a:lnTo>
                  <a:pt x="6303220" y="9580404"/>
                </a:lnTo>
                <a:lnTo>
                  <a:pt x="7016850" y="9166927"/>
                </a:lnTo>
                <a:lnTo>
                  <a:pt x="6303220" y="8753451"/>
                </a:lnTo>
                <a:lnTo>
                  <a:pt x="5589590" y="9166927"/>
                </a:lnTo>
                <a:close/>
                <a:moveTo>
                  <a:pt x="6303220" y="9543651"/>
                </a:moveTo>
                <a:lnTo>
                  <a:pt x="5650846" y="9166927"/>
                </a:lnTo>
                <a:lnTo>
                  <a:pt x="6303220" y="8790205"/>
                </a:lnTo>
                <a:lnTo>
                  <a:pt x="6955595" y="9166927"/>
                </a:lnTo>
                <a:lnTo>
                  <a:pt x="6303220" y="9543651"/>
                </a:lnTo>
                <a:close/>
              </a:path>
            </a:pathLst>
          </a:custGeom>
          <a:solidFill>
            <a:srgbClr val="3b2f4e">
              <a:alpha val="5000"/>
            </a:srgbClr>
          </a:solidFill>
          <a:ln w="3061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506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0FE4DA2F-17EB-CF48-9CF3-43A295164D30}"/>
              </a:ext>
            </a:extLst>
          </p:cNvPr>
          <p:cNvSpPr txBox="1">
            <a:spLocks/>
          </p:cNvSpPr>
          <p:nvPr/>
        </p:nvSpPr>
        <p:spPr>
          <a:xfrm>
            <a:off x="531560" y="4070871"/>
            <a:ext cx="2080973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</a:t>
            </a:r>
          </a:p>
        </p:txBody>
      </p:sp>
      <p:sp>
        <p:nvSpPr>
          <p:cNvPr id="42" name="Subtitle 2">
            <a:extLst>
              <a:ext uri="{FF2B5EF4-FFF2-40B4-BE49-F238E27FC236}">
                <a16:creationId xmlns:a16="http://schemas.microsoft.com/office/drawing/2014/main" id="{D9D25C8E-D5AB-7B46-8941-F1D6397CEA7A}"/>
              </a:ext>
            </a:extLst>
          </p:cNvPr>
          <p:cNvSpPr txBox="1">
            <a:spLocks/>
          </p:cNvSpPr>
          <p:nvPr/>
        </p:nvSpPr>
        <p:spPr>
          <a:xfrm>
            <a:off x="3232574" y="4070871"/>
            <a:ext cx="2080973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</a:t>
            </a:r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81FE7556-942C-CC49-9A64-8CCDB19E7530}"/>
              </a:ext>
            </a:extLst>
          </p:cNvPr>
          <p:cNvSpPr txBox="1">
            <a:spLocks/>
          </p:cNvSpPr>
          <p:nvPr/>
        </p:nvSpPr>
        <p:spPr>
          <a:xfrm>
            <a:off x="5914676" y="4070871"/>
            <a:ext cx="2080973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4488EEA-523B-9B41-A743-352756E4ACD6}"/>
              </a:ext>
            </a:extLst>
          </p:cNvPr>
          <p:cNvSpPr/>
          <p:nvPr/>
        </p:nvSpPr>
        <p:spPr>
          <a:xfrm>
            <a:off x="632404" y="3578009"/>
            <a:ext cx="1549114" cy="474453"/>
          </a:xfrm>
          <a:prstGeom prst="rect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376C4A7-8A37-5646-B8AE-CC66660B1703}"/>
              </a:ext>
            </a:extLst>
          </p:cNvPr>
          <p:cNvSpPr/>
          <p:nvPr/>
        </p:nvSpPr>
        <p:spPr>
          <a:xfrm>
            <a:off x="3314368" y="3578009"/>
            <a:ext cx="1549114" cy="474453"/>
          </a:xfrm>
          <a:prstGeom prst="rect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8BF75C0-467E-B845-88B4-09BC825D3BF5}"/>
              </a:ext>
            </a:extLst>
          </p:cNvPr>
          <p:cNvSpPr/>
          <p:nvPr/>
        </p:nvSpPr>
        <p:spPr>
          <a:xfrm>
            <a:off x="6015520" y="3578009"/>
            <a:ext cx="1549114" cy="474453"/>
          </a:xfrm>
          <a:prstGeom prst="rect">
            <a:avLst/>
          </a:prstGeom>
          <a:solidFill>
            <a:srgbClr val="8422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72A9C50-1579-CD40-9C56-680D63E1AD01}"/>
              </a:ext>
            </a:extLst>
          </p:cNvPr>
          <p:cNvSpPr/>
          <p:nvPr/>
        </p:nvSpPr>
        <p:spPr>
          <a:xfrm>
            <a:off x="892071" y="3692216"/>
            <a:ext cx="10297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1C1BFB8-5C78-734E-8A49-2062D967187C}"/>
              </a:ext>
            </a:extLst>
          </p:cNvPr>
          <p:cNvSpPr/>
          <p:nvPr/>
        </p:nvSpPr>
        <p:spPr>
          <a:xfrm>
            <a:off x="3574035" y="3692216"/>
            <a:ext cx="10297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0619E4B-B264-A64C-9D54-84A3B1AA6751}"/>
              </a:ext>
            </a:extLst>
          </p:cNvPr>
          <p:cNvSpPr/>
          <p:nvPr/>
        </p:nvSpPr>
        <p:spPr>
          <a:xfrm>
            <a:off x="6275188" y="3692216"/>
            <a:ext cx="102977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5FC520-0356-45F2-8C56-0E816F8178C2}"/>
              </a:ext>
            </a:extLst>
          </p:cNvPr>
          <p:cNvSpPr txBox="1"/>
          <p:nvPr/>
        </p:nvSpPr>
        <p:spPr>
          <a:xfrm>
            <a:off x="531915" y="304425"/>
            <a:ext cx="4267495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</a:t>
            </a:r>
            <a:r>
              <a:rPr lang="en-US" sz="27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our company values</a:t>
            </a:r>
          </a:p>
        </p:txBody>
      </p:sp>
      <p:pic>
        <p:nvPicPr>
          <p:cNvPr id="16" name="Drawing 15" descr="Picture looks like as external, water, a boat, building&#10;&#10;">
            <a:extLst>
              <a:ext uri="{FF2B5EF4-FFF2-40B4-BE49-F238E27FC236}">
                <a16:creationId xmlns:a16="http://schemas.microsoft.com/office/drawing/2014/main" id="{6A91B5FC-C452-4501-A89A-8DEF8EE4D0C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7775" r="7775"/>
          <a:stretch>
            <a:fillRect/>
          </a:stretch>
        </p:blipFill>
        <p:spPr>
          <a:xfrm>
            <a:off x="631825" y="1358900"/>
            <a:ext cx="2513013" cy="2228850"/>
          </a:xfrm>
        </p:spPr>
      </p:pic>
      <p:pic>
        <p:nvPicPr>
          <p:cNvPr id="19" name="Drawing 18" descr="Picture looks like as building, city, table, room&#10;&#10;">
            <a:extLst>
              <a:ext uri="{FF2B5EF4-FFF2-40B4-BE49-F238E27FC236}">
                <a16:creationId xmlns:a16="http://schemas.microsoft.com/office/drawing/2014/main" id="{ED772EA8-3696-4E48-9998-E28BD425513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t="20421" b="20421"/>
          <a:stretch>
            <a:fillRect/>
          </a:stretch>
        </p:blipFill>
        <p:spPr>
          <a:xfrm>
            <a:off x="3314700" y="1358900"/>
            <a:ext cx="2513013" cy="2228850"/>
          </a:xfrm>
        </p:spPr>
      </p:pic>
      <p:pic>
        <p:nvPicPr>
          <p:cNvPr id="21" name="Drawing 20" descr="Picture looks like as Man, the black, air, large&#10;&#10;">
            <a:extLst>
              <a:ext uri="{FF2B5EF4-FFF2-40B4-BE49-F238E27FC236}">
                <a16:creationId xmlns:a16="http://schemas.microsoft.com/office/drawing/2014/main" id="{98D11998-6868-41CE-893D-6A42006AE37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9714" r="9714"/>
          <a:stretch>
            <a:fillRect/>
          </a:stretch>
        </p:blipFill>
        <p:spPr>
          <a:xfrm>
            <a:off x="6015038" y="1358900"/>
            <a:ext cx="2513012" cy="2228850"/>
          </a:xfrm>
        </p:spPr>
      </p:pic>
    </p:spTree>
    <p:extLst>
      <p:ext uri="{BB962C8B-B14F-4D97-AF65-F5344CB8AC3E}">
        <p14:creationId xmlns:p14="http://schemas.microsoft.com/office/powerpoint/2010/main" val="254842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Template_1">
      <a:dk1>
        <a:srgbClr val="3b2f4e"/>
      </a:dk1>
      <a:lt1>
        <a:srgbClr val="fcfcfc"/>
      </a:lt1>
      <a:dk2>
        <a:srgbClr val="3b2f4e"/>
      </a:dk2>
      <a:lt2>
        <a:srgbClr val="fcfcfc"/>
      </a:lt2>
      <a:accent1>
        <a:srgbClr val="3b2f4e"/>
      </a:accent1>
      <a:accent2>
        <a:srgbClr val="8422f4"/>
      </a:accent2>
      <a:accent3>
        <a:srgbClr val="7c4efd"/>
      </a:accent3>
      <a:accent4>
        <a:srgbClr val="a688fc"/>
      </a:accent4>
      <a:accent5>
        <a:srgbClr val="fcfcfc"/>
      </a:accent5>
      <a:accent6>
        <a:srgbClr val="fcfcfc"/>
      </a:accent6>
      <a:hlink>
        <a:srgbClr val="a688fc"/>
      </a:hlink>
      <a:folHlink>
        <a:srgbClr val="7c4efd"/>
      </a:folHlink>
    </a:clrScheme>
    <a:fontScheme name="Other 2">
      <a:majorFont>
        <a:latin typeface="Poppins Bold"/>
        <a:ea typeface=""/>
        <a:cs typeface=""/>
      </a:majorFont>
      <a:minorFont>
        <a:latin typeface="Lato Regular"/>
        <a:ea typeface=""/>
        <a:cs typeface=""/>
      </a:minorFont>
    </a:fontScheme>
    <a:fmtScheme name="Subjec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82062</TotalTime>
  <Words>1551</Words>
  <Application>Microsoft Office PowerPoint</Application>
  <PresentationFormat>Screen (16:9)</PresentationFormat>
  <Paragraphs>286</Paragraphs>
  <Slides>24</Slides>
  <Notes>21</Notes>
  <HiddenSlides>0</HiddenSlides>
  <MMClips>0</MMClips>
  <ScaleCrop>false</ScaleCrop>
  <HeadingPairs>
    <vt:vector size="6" baseType="variant">
      <vt:variant>
        <vt:lpstr>Used fonts</vt:lpstr>
      </vt:variant>
      <vt:variant>
        <vt:i4>12</vt:i4>
      </vt:variant>
      <vt:variant>
        <vt:lpstr>Subject</vt:lpstr>
      </vt:variant>
      <vt:variant>
        <vt:i4>1</vt:i4>
      </vt:variant>
      <vt:variant>
        <vt:lpstr>Headings slides</vt:lpstr>
      </vt:variant>
      <vt:variant>
        <vt:i4>24</vt:i4>
      </vt:variant>
    </vt:vector>
  </HeadingPairs>
  <TitlesOfParts>
    <vt:vector size="37" baseType="lpstr">
      <vt:lpstr>Montserrat</vt:lpstr>
      <vt:lpstr>Montserrat Light</vt:lpstr>
      <vt:lpstr>Poppins Bold</vt:lpstr>
      <vt:lpstr>Roboto</vt:lpstr>
      <vt:lpstr>Lato Regular</vt:lpstr>
      <vt:lpstr>Poppins</vt:lpstr>
      <vt:lpstr>Lato</vt:lpstr>
      <vt:lpstr>Arial</vt:lpstr>
      <vt:lpstr>Gill Sans</vt:lpstr>
      <vt:lpstr>Roboto Light</vt:lpstr>
      <vt:lpstr>Calibri</vt:lpstr>
      <vt:lpstr>Lato Light</vt:lpstr>
      <vt:lpstr>Office Theme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A_GROM</dc:creator>
  <cp:keywords/>
  <dc:description/>
  <cp:lastModifiedBy>A_GROM</cp:lastModifiedBy>
  <cp:revision>14750</cp:revision>
  <dcterms:created xsi:type="dcterms:W3CDTF">2014-11-12T21:47:38Z</dcterms:created>
  <dcterms:modified xsi:type="dcterms:W3CDTF">2020-05-08T13:04:24Z</dcterms:modified>
  <cp:category/>
</cp:coreProperties>
</file>